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0"/>
  </p:notesMasterIdLst>
  <p:sldIdLst>
    <p:sldId id="294" r:id="rId2"/>
    <p:sldId id="298" r:id="rId3"/>
    <p:sldId id="297" r:id="rId4"/>
    <p:sldId id="299" r:id="rId5"/>
    <p:sldId id="302" r:id="rId6"/>
    <p:sldId id="312" r:id="rId7"/>
    <p:sldId id="313" r:id="rId8"/>
    <p:sldId id="314" r:id="rId9"/>
    <p:sldId id="316" r:id="rId10"/>
    <p:sldId id="317" r:id="rId11"/>
    <p:sldId id="318" r:id="rId12"/>
    <p:sldId id="319" r:id="rId13"/>
    <p:sldId id="303"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54" r:id="rId32"/>
    <p:sldId id="337" r:id="rId33"/>
    <p:sldId id="338" r:id="rId34"/>
    <p:sldId id="339" r:id="rId35"/>
    <p:sldId id="289" r:id="rId36"/>
    <p:sldId id="340" r:id="rId37"/>
    <p:sldId id="341" r:id="rId38"/>
    <p:sldId id="342" r:id="rId39"/>
    <p:sldId id="343" r:id="rId40"/>
    <p:sldId id="344" r:id="rId41"/>
    <p:sldId id="345" r:id="rId42"/>
    <p:sldId id="346" r:id="rId43"/>
    <p:sldId id="347" r:id="rId44"/>
    <p:sldId id="348" r:id="rId45"/>
    <p:sldId id="349" r:id="rId46"/>
    <p:sldId id="350" r:id="rId47"/>
    <p:sldId id="352" r:id="rId48"/>
    <p:sldId id="353" r:id="rId49"/>
  </p:sldIdLst>
  <p:sldSz cx="9144000" cy="5143500" type="screen16x9"/>
  <p:notesSz cx="6858000" cy="9144000"/>
  <p:embeddedFontLst>
    <p:embeddedFont>
      <p:font typeface="Wix Madefor Text"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Lora"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0000"/>
    <a:srgbClr val="FFFFE5"/>
    <a:srgbClr val="FFFFBD"/>
    <a:srgbClr val="FFE7EF"/>
    <a:srgbClr val="FFE8D9"/>
    <a:srgbClr val="990033"/>
    <a:srgbClr val="E1FFEF"/>
    <a:srgbClr val="00B050"/>
    <a:srgbClr val="FFE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3F1C69-3688-4335-8C15-CF5E8D9BD643}">
  <a:tblStyle styleId="{DD3F1C69-3688-4335-8C15-CF5E8D9BD6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65" autoAdjust="0"/>
    <p:restoredTop sz="94660"/>
  </p:normalViewPr>
  <p:slideViewPr>
    <p:cSldViewPr snapToGrid="0">
      <p:cViewPr varScale="1">
        <p:scale>
          <a:sx n="90" d="100"/>
          <a:sy n="90" d="100"/>
        </p:scale>
        <p:origin x="2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a7d53f44f1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a7d53f44f1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 vào nút mũi tên để chuyển đến slide Khởi động.</a:t>
            </a:r>
          </a:p>
        </p:txBody>
      </p:sp>
    </p:spTree>
    <p:extLst>
      <p:ext uri="{BB962C8B-B14F-4D97-AF65-F5344CB8AC3E}">
        <p14:creationId xmlns:p14="http://schemas.microsoft.com/office/powerpoint/2010/main" val="108972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75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87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35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72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746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185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015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2211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2a74ba88d9d_0_18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2a74ba88d9d_0_18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457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2a74ba88d9d_0_18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2a74ba88d9d_0_18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382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07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2a74ba88d9d_0_18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2a74ba88d9d_0_18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474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a74ba88d9d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a74ba88d9d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6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a7d53f44f1_0_2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2a7d53f44f1_0_2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77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a7d53f44f1_0_2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2a7d53f44f1_0_2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8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2a7d53f44f1_0_2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2a7d53f44f1_0_2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79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2a7d53f44f1_0_2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2a7d53f44f1_0_2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227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a7d53f44f1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a7d53f44f1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16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a74ba88d9d_0_18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2a74ba88d9d_0_18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9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01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16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483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69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26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2a74ba88d9d_0_18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2a74ba88d9d_0_18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8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21200" y="1393531"/>
            <a:ext cx="2935200" cy="191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400"/>
            </a:lvl1pPr>
            <a:lvl2pPr marL="914400" lvl="1" indent="-317500">
              <a:spcBef>
                <a:spcPts val="0"/>
              </a:spcBef>
              <a:spcAft>
                <a:spcPts val="0"/>
              </a:spcAft>
              <a:buClr>
                <a:srgbClr val="000000"/>
              </a:buClr>
              <a:buSzPts val="1400"/>
              <a:buFont typeface="Arial"/>
              <a:buChar char="○"/>
              <a:defRPr/>
            </a:lvl2pPr>
            <a:lvl3pPr marL="1371600" lvl="2" indent="-317500">
              <a:spcBef>
                <a:spcPts val="0"/>
              </a:spcBef>
              <a:spcAft>
                <a:spcPts val="0"/>
              </a:spcAft>
              <a:buClr>
                <a:srgbClr val="000000"/>
              </a:buClr>
              <a:buSzPts val="1400"/>
              <a:buFont typeface="Arial"/>
              <a:buChar char="■"/>
              <a:defRPr/>
            </a:lvl3pPr>
            <a:lvl4pPr marL="1828800" lvl="3" indent="-317500">
              <a:spcBef>
                <a:spcPts val="0"/>
              </a:spcBef>
              <a:spcAft>
                <a:spcPts val="0"/>
              </a:spcAft>
              <a:buClr>
                <a:srgbClr val="000000"/>
              </a:buClr>
              <a:buSzPts val="1400"/>
              <a:buFont typeface="Arial"/>
              <a:buChar char="●"/>
              <a:defRPr/>
            </a:lvl4pPr>
            <a:lvl5pPr marL="2286000" lvl="4" indent="-317500">
              <a:spcBef>
                <a:spcPts val="0"/>
              </a:spcBef>
              <a:spcAft>
                <a:spcPts val="0"/>
              </a:spcAft>
              <a:buClr>
                <a:srgbClr val="000000"/>
              </a:buClr>
              <a:buSzPts val="1400"/>
              <a:buFont typeface="Arial"/>
              <a:buChar char="○"/>
              <a:defRPr/>
            </a:lvl5pPr>
            <a:lvl6pPr marL="2743200" lvl="5" indent="-317500">
              <a:spcBef>
                <a:spcPts val="0"/>
              </a:spcBef>
              <a:spcAft>
                <a:spcPts val="0"/>
              </a:spcAft>
              <a:buClr>
                <a:srgbClr val="000000"/>
              </a:buClr>
              <a:buSzPts val="1400"/>
              <a:buFont typeface="Arial"/>
              <a:buChar char="■"/>
              <a:defRPr/>
            </a:lvl6pPr>
            <a:lvl7pPr marL="3200400" lvl="6" indent="-317500">
              <a:spcBef>
                <a:spcPts val="0"/>
              </a:spcBef>
              <a:spcAft>
                <a:spcPts val="0"/>
              </a:spcAft>
              <a:buClr>
                <a:srgbClr val="000000"/>
              </a:buClr>
              <a:buSzPts val="1400"/>
              <a:buFont typeface="Arial"/>
              <a:buChar char="●"/>
              <a:defRPr/>
            </a:lvl7pPr>
            <a:lvl8pPr marL="3657600" lvl="7" indent="-317500">
              <a:spcBef>
                <a:spcPts val="0"/>
              </a:spcBef>
              <a:spcAft>
                <a:spcPts val="0"/>
              </a:spcAft>
              <a:buClr>
                <a:srgbClr val="000000"/>
              </a:buClr>
              <a:buSzPts val="1400"/>
              <a:buFont typeface="Arial"/>
              <a:buChar char="○"/>
              <a:defRPr/>
            </a:lvl8pPr>
            <a:lvl9pPr marL="4114800" lvl="8" indent="-317500">
              <a:spcBef>
                <a:spcPts val="0"/>
              </a:spcBef>
              <a:spcAft>
                <a:spcPts val="0"/>
              </a:spcAft>
              <a:buClr>
                <a:srgbClr val="000000"/>
              </a:buClr>
              <a:buSzPts val="1400"/>
              <a:buFont typeface="Arial"/>
              <a:buChar char="■"/>
              <a:defRPr/>
            </a:lvl9pPr>
          </a:lstStyle>
          <a:p>
            <a:endParaRPr/>
          </a:p>
        </p:txBody>
      </p:sp>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70"/>
        <p:cNvGrpSpPr/>
        <p:nvPr/>
      </p:nvGrpSpPr>
      <p:grpSpPr>
        <a:xfrm>
          <a:off x="0" y="0"/>
          <a:ext cx="0" cy="0"/>
          <a:chOff x="0" y="0"/>
          <a:chExt cx="0" cy="0"/>
        </a:xfrm>
      </p:grpSpPr>
      <p:grpSp>
        <p:nvGrpSpPr>
          <p:cNvPr id="271" name="Google Shape;271;p29"/>
          <p:cNvGrpSpPr/>
          <p:nvPr/>
        </p:nvGrpSpPr>
        <p:grpSpPr>
          <a:xfrm flipH="1">
            <a:off x="88498" y="2193220"/>
            <a:ext cx="1249465" cy="2816832"/>
            <a:chOff x="7758011" y="2136070"/>
            <a:chExt cx="1249465" cy="2816832"/>
          </a:xfrm>
        </p:grpSpPr>
        <p:sp>
          <p:nvSpPr>
            <p:cNvPr id="272" name="Google Shape;272;p29"/>
            <p:cNvSpPr/>
            <p:nvPr/>
          </p:nvSpPr>
          <p:spPr>
            <a:xfrm flipH="1">
              <a:off x="8917494" y="3637868"/>
              <a:ext cx="89982" cy="82324"/>
            </a:xfrm>
            <a:custGeom>
              <a:avLst/>
              <a:gdLst/>
              <a:ahLst/>
              <a:cxnLst/>
              <a:rect l="l" t="t" r="r" b="b"/>
              <a:pathLst>
                <a:path w="89534" h="81914" extrusionOk="0">
                  <a:moveTo>
                    <a:pt x="33338" y="24765"/>
                  </a:moveTo>
                  <a:lnTo>
                    <a:pt x="44768" y="0"/>
                  </a:lnTo>
                  <a:lnTo>
                    <a:pt x="58103" y="24765"/>
                  </a:lnTo>
                  <a:lnTo>
                    <a:pt x="89535" y="22860"/>
                  </a:lnTo>
                  <a:lnTo>
                    <a:pt x="89535" y="22860"/>
                  </a:lnTo>
                  <a:lnTo>
                    <a:pt x="63818" y="48577"/>
                  </a:lnTo>
                  <a:lnTo>
                    <a:pt x="85725" y="80963"/>
                  </a:lnTo>
                  <a:lnTo>
                    <a:pt x="44768" y="63817"/>
                  </a:lnTo>
                  <a:lnTo>
                    <a:pt x="10478" y="81915"/>
                  </a:lnTo>
                  <a:lnTo>
                    <a:pt x="24765" y="48577"/>
                  </a:lnTo>
                  <a:lnTo>
                    <a:pt x="0" y="276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9"/>
            <p:cNvSpPr/>
            <p:nvPr/>
          </p:nvSpPr>
          <p:spPr>
            <a:xfrm flipH="1">
              <a:off x="7758011" y="4807878"/>
              <a:ext cx="89983" cy="8232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9"/>
            <p:cNvSpPr/>
            <p:nvPr/>
          </p:nvSpPr>
          <p:spPr>
            <a:xfrm flipH="1">
              <a:off x="8546725" y="4173403"/>
              <a:ext cx="116786" cy="124444"/>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9"/>
            <p:cNvSpPr/>
            <p:nvPr/>
          </p:nvSpPr>
          <p:spPr>
            <a:xfrm flipH="1">
              <a:off x="8462311" y="4125502"/>
              <a:ext cx="59398" cy="63179"/>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9"/>
            <p:cNvSpPr/>
            <p:nvPr/>
          </p:nvSpPr>
          <p:spPr>
            <a:xfrm flipH="1">
              <a:off x="8682756" y="4637088"/>
              <a:ext cx="91896" cy="58393"/>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9"/>
            <p:cNvSpPr/>
            <p:nvPr/>
          </p:nvSpPr>
          <p:spPr>
            <a:xfrm flipH="1">
              <a:off x="8939986" y="2136070"/>
              <a:ext cx="44991" cy="7083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7" y="51435"/>
                    <a:pt x="25717" y="43815"/>
                    <a:pt x="25717" y="35242"/>
                  </a:cubicBezTo>
                  <a:cubicBezTo>
                    <a:pt x="25717" y="26670"/>
                    <a:pt x="18097" y="19050"/>
                    <a:pt x="9525" y="19050"/>
                  </a:cubicBezTo>
                  <a:cubicBezTo>
                    <a:pt x="3810" y="19050"/>
                    <a:pt x="0" y="15240"/>
                    <a:pt x="0" y="9525"/>
                  </a:cubicBezTo>
                  <a:cubicBezTo>
                    <a:pt x="0" y="3810"/>
                    <a:pt x="3810" y="0"/>
                    <a:pt x="9525" y="0"/>
                  </a:cubicBezTo>
                  <a:cubicBezTo>
                    <a:pt x="29527" y="0"/>
                    <a:pt x="44767" y="16192"/>
                    <a:pt x="44767" y="35242"/>
                  </a:cubicBezTo>
                  <a:cubicBezTo>
                    <a:pt x="44767" y="54292"/>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9"/>
            <p:cNvSpPr/>
            <p:nvPr/>
          </p:nvSpPr>
          <p:spPr>
            <a:xfrm flipH="1">
              <a:off x="8774651" y="3032538"/>
              <a:ext cx="106256" cy="1608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9"/>
            <p:cNvSpPr/>
            <p:nvPr/>
          </p:nvSpPr>
          <p:spPr>
            <a:xfrm flipH="1">
              <a:off x="8298058" y="4745177"/>
              <a:ext cx="44991" cy="207725"/>
            </a:xfrm>
            <a:custGeom>
              <a:avLst/>
              <a:gdLst/>
              <a:ahLst/>
              <a:cxnLst/>
              <a:rect l="l" t="t" r="r" b="b"/>
              <a:pathLst>
                <a:path w="44767" h="206692" extrusionOk="0">
                  <a:moveTo>
                    <a:pt x="43815" y="168592"/>
                  </a:moveTo>
                  <a:cubicBezTo>
                    <a:pt x="43815" y="176213"/>
                    <a:pt x="42863" y="181927"/>
                    <a:pt x="40957" y="186690"/>
                  </a:cubicBezTo>
                  <a:cubicBezTo>
                    <a:pt x="39052" y="191452"/>
                    <a:pt x="36195" y="195263"/>
                    <a:pt x="33338" y="198120"/>
                  </a:cubicBezTo>
                  <a:cubicBezTo>
                    <a:pt x="30480" y="200977"/>
                    <a:pt x="27622" y="202882"/>
                    <a:pt x="23813" y="204788"/>
                  </a:cubicBezTo>
                  <a:cubicBezTo>
                    <a:pt x="20002" y="206692"/>
                    <a:pt x="17145" y="206692"/>
                    <a:pt x="14288" y="206692"/>
                  </a:cubicBezTo>
                  <a:cubicBezTo>
                    <a:pt x="9525" y="206692"/>
                    <a:pt x="5715" y="205740"/>
                    <a:pt x="3810" y="202882"/>
                  </a:cubicBezTo>
                  <a:cubicBezTo>
                    <a:pt x="1905" y="200025"/>
                    <a:pt x="0" y="196215"/>
                    <a:pt x="0" y="192405"/>
                  </a:cubicBezTo>
                  <a:cubicBezTo>
                    <a:pt x="2857" y="191452"/>
                    <a:pt x="5715" y="189547"/>
                    <a:pt x="7620" y="188595"/>
                  </a:cubicBezTo>
                  <a:cubicBezTo>
                    <a:pt x="9525" y="187642"/>
                    <a:pt x="11430" y="185738"/>
                    <a:pt x="13335" y="183832"/>
                  </a:cubicBezTo>
                  <a:cubicBezTo>
                    <a:pt x="15240" y="181927"/>
                    <a:pt x="16192" y="179070"/>
                    <a:pt x="17145" y="176213"/>
                  </a:cubicBezTo>
                  <a:cubicBezTo>
                    <a:pt x="18097" y="173355"/>
                    <a:pt x="18097" y="169545"/>
                    <a:pt x="18097" y="165735"/>
                  </a:cubicBezTo>
                  <a:lnTo>
                    <a:pt x="18097" y="50482"/>
                  </a:lnTo>
                  <a:cubicBezTo>
                    <a:pt x="19050" y="50482"/>
                    <a:pt x="20955" y="49530"/>
                    <a:pt x="22860" y="49530"/>
                  </a:cubicBezTo>
                  <a:cubicBezTo>
                    <a:pt x="24765" y="49530"/>
                    <a:pt x="27622" y="48577"/>
                    <a:pt x="29527" y="48577"/>
                  </a:cubicBezTo>
                  <a:cubicBezTo>
                    <a:pt x="34290" y="48577"/>
                    <a:pt x="37147" y="49530"/>
                    <a:pt x="40005" y="51435"/>
                  </a:cubicBezTo>
                  <a:cubicBezTo>
                    <a:pt x="41910" y="53340"/>
                    <a:pt x="42863" y="56197"/>
                    <a:pt x="42863" y="60960"/>
                  </a:cubicBezTo>
                  <a:lnTo>
                    <a:pt x="42863" y="168592"/>
                  </a:lnTo>
                  <a:close/>
                  <a:moveTo>
                    <a:pt x="16192" y="14288"/>
                  </a:moveTo>
                  <a:cubicBezTo>
                    <a:pt x="16192" y="10477"/>
                    <a:pt x="17145" y="6667"/>
                    <a:pt x="20002" y="3810"/>
                  </a:cubicBezTo>
                  <a:cubicBezTo>
                    <a:pt x="22860" y="952"/>
                    <a:pt x="26670" y="0"/>
                    <a:pt x="30480" y="0"/>
                  </a:cubicBezTo>
                  <a:cubicBezTo>
                    <a:pt x="35242" y="0"/>
                    <a:pt x="38100" y="952"/>
                    <a:pt x="40957" y="3810"/>
                  </a:cubicBezTo>
                  <a:cubicBezTo>
                    <a:pt x="43815" y="6667"/>
                    <a:pt x="44767" y="10477"/>
                    <a:pt x="44767" y="14288"/>
                  </a:cubicBezTo>
                  <a:cubicBezTo>
                    <a:pt x="44767" y="18097"/>
                    <a:pt x="43815" y="21907"/>
                    <a:pt x="40957" y="24765"/>
                  </a:cubicBezTo>
                  <a:cubicBezTo>
                    <a:pt x="38100" y="27622"/>
                    <a:pt x="34290" y="28575"/>
                    <a:pt x="30480" y="28575"/>
                  </a:cubicBezTo>
                  <a:cubicBezTo>
                    <a:pt x="25717" y="28575"/>
                    <a:pt x="22860" y="27622"/>
                    <a:pt x="20002" y="24765"/>
                  </a:cubicBezTo>
                  <a:cubicBezTo>
                    <a:pt x="17145" y="21907"/>
                    <a:pt x="16192" y="18097"/>
                    <a:pt x="16192"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80"/>
        <p:cNvGrpSpPr/>
        <p:nvPr/>
      </p:nvGrpSpPr>
      <p:grpSpPr>
        <a:xfrm>
          <a:off x="0" y="0"/>
          <a:ext cx="0" cy="0"/>
          <a:chOff x="0" y="0"/>
          <a:chExt cx="0" cy="0"/>
        </a:xfrm>
      </p:grpSpPr>
      <p:grpSp>
        <p:nvGrpSpPr>
          <p:cNvPr id="281" name="Google Shape;281;p30"/>
          <p:cNvGrpSpPr/>
          <p:nvPr/>
        </p:nvGrpSpPr>
        <p:grpSpPr>
          <a:xfrm>
            <a:off x="6248551" y="152391"/>
            <a:ext cx="2754133" cy="1249465"/>
            <a:chOff x="6248551" y="152391"/>
            <a:chExt cx="2754133" cy="1249465"/>
          </a:xfrm>
        </p:grpSpPr>
        <p:sp>
          <p:nvSpPr>
            <p:cNvPr id="282" name="Google Shape;282;p30"/>
            <p:cNvSpPr/>
            <p:nvPr/>
          </p:nvSpPr>
          <p:spPr>
            <a:xfrm rot="-5400000" flipH="1">
              <a:off x="7746520" y="156220"/>
              <a:ext cx="89982" cy="82324"/>
            </a:xfrm>
            <a:custGeom>
              <a:avLst/>
              <a:gdLst/>
              <a:ahLst/>
              <a:cxnLst/>
              <a:rect l="l" t="t" r="r" b="b"/>
              <a:pathLst>
                <a:path w="89534" h="81914" extrusionOk="0">
                  <a:moveTo>
                    <a:pt x="33338" y="24765"/>
                  </a:moveTo>
                  <a:lnTo>
                    <a:pt x="44768" y="0"/>
                  </a:lnTo>
                  <a:lnTo>
                    <a:pt x="58103" y="24765"/>
                  </a:lnTo>
                  <a:lnTo>
                    <a:pt x="89535" y="22860"/>
                  </a:lnTo>
                  <a:lnTo>
                    <a:pt x="89535" y="22860"/>
                  </a:lnTo>
                  <a:lnTo>
                    <a:pt x="63818" y="48577"/>
                  </a:lnTo>
                  <a:lnTo>
                    <a:pt x="85725" y="80963"/>
                  </a:lnTo>
                  <a:lnTo>
                    <a:pt x="44768" y="63817"/>
                  </a:lnTo>
                  <a:lnTo>
                    <a:pt x="10478" y="81915"/>
                  </a:lnTo>
                  <a:lnTo>
                    <a:pt x="24765" y="48577"/>
                  </a:lnTo>
                  <a:lnTo>
                    <a:pt x="0" y="276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30"/>
            <p:cNvSpPr/>
            <p:nvPr/>
          </p:nvSpPr>
          <p:spPr>
            <a:xfrm rot="-5400000" flipH="1">
              <a:off x="8916530" y="1315703"/>
              <a:ext cx="89983" cy="8232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30"/>
            <p:cNvSpPr/>
            <p:nvPr/>
          </p:nvSpPr>
          <p:spPr>
            <a:xfrm rot="-5400000" flipH="1">
              <a:off x="8289714" y="492527"/>
              <a:ext cx="116786" cy="124444"/>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0"/>
            <p:cNvSpPr/>
            <p:nvPr/>
          </p:nvSpPr>
          <p:spPr>
            <a:xfrm rot="-5400000" flipH="1">
              <a:off x="8239874" y="636268"/>
              <a:ext cx="59398" cy="63179"/>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0"/>
            <p:cNvSpPr/>
            <p:nvPr/>
          </p:nvSpPr>
          <p:spPr>
            <a:xfrm rot="-5400000" flipH="1">
              <a:off x="8732818" y="401967"/>
              <a:ext cx="91896" cy="58393"/>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0"/>
            <p:cNvSpPr/>
            <p:nvPr/>
          </p:nvSpPr>
          <p:spPr>
            <a:xfrm rot="-5400000" flipH="1">
              <a:off x="6261474" y="161967"/>
              <a:ext cx="44991" cy="7083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7" y="51435"/>
                    <a:pt x="25717" y="43815"/>
                    <a:pt x="25717" y="35242"/>
                  </a:cubicBezTo>
                  <a:cubicBezTo>
                    <a:pt x="25717" y="26670"/>
                    <a:pt x="18097" y="19050"/>
                    <a:pt x="9525" y="19050"/>
                  </a:cubicBezTo>
                  <a:cubicBezTo>
                    <a:pt x="3810" y="19050"/>
                    <a:pt x="0" y="15240"/>
                    <a:pt x="0" y="9525"/>
                  </a:cubicBezTo>
                  <a:cubicBezTo>
                    <a:pt x="0" y="3810"/>
                    <a:pt x="3810" y="0"/>
                    <a:pt x="9525" y="0"/>
                  </a:cubicBezTo>
                  <a:cubicBezTo>
                    <a:pt x="29527" y="0"/>
                    <a:pt x="44767" y="16192"/>
                    <a:pt x="44767" y="35242"/>
                  </a:cubicBezTo>
                  <a:cubicBezTo>
                    <a:pt x="44767" y="54292"/>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30"/>
            <p:cNvSpPr/>
            <p:nvPr/>
          </p:nvSpPr>
          <p:spPr>
            <a:xfrm flipH="1">
              <a:off x="7172301" y="251678"/>
              <a:ext cx="106256" cy="1608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30"/>
            <p:cNvSpPr/>
            <p:nvPr/>
          </p:nvSpPr>
          <p:spPr>
            <a:xfrm flipH="1">
              <a:off x="8939025" y="735451"/>
              <a:ext cx="44991" cy="207725"/>
            </a:xfrm>
            <a:custGeom>
              <a:avLst/>
              <a:gdLst/>
              <a:ahLst/>
              <a:cxnLst/>
              <a:rect l="l" t="t" r="r" b="b"/>
              <a:pathLst>
                <a:path w="44767" h="206692" extrusionOk="0">
                  <a:moveTo>
                    <a:pt x="43815" y="168592"/>
                  </a:moveTo>
                  <a:cubicBezTo>
                    <a:pt x="43815" y="176213"/>
                    <a:pt x="42863" y="181927"/>
                    <a:pt x="40957" y="186690"/>
                  </a:cubicBezTo>
                  <a:cubicBezTo>
                    <a:pt x="39052" y="191452"/>
                    <a:pt x="36195" y="195263"/>
                    <a:pt x="33338" y="198120"/>
                  </a:cubicBezTo>
                  <a:cubicBezTo>
                    <a:pt x="30480" y="200977"/>
                    <a:pt x="27622" y="202882"/>
                    <a:pt x="23813" y="204788"/>
                  </a:cubicBezTo>
                  <a:cubicBezTo>
                    <a:pt x="20002" y="206692"/>
                    <a:pt x="17145" y="206692"/>
                    <a:pt x="14288" y="206692"/>
                  </a:cubicBezTo>
                  <a:cubicBezTo>
                    <a:pt x="9525" y="206692"/>
                    <a:pt x="5715" y="205740"/>
                    <a:pt x="3810" y="202882"/>
                  </a:cubicBezTo>
                  <a:cubicBezTo>
                    <a:pt x="1905" y="200025"/>
                    <a:pt x="0" y="196215"/>
                    <a:pt x="0" y="192405"/>
                  </a:cubicBezTo>
                  <a:cubicBezTo>
                    <a:pt x="2857" y="191452"/>
                    <a:pt x="5715" y="189547"/>
                    <a:pt x="7620" y="188595"/>
                  </a:cubicBezTo>
                  <a:cubicBezTo>
                    <a:pt x="9525" y="187642"/>
                    <a:pt x="11430" y="185738"/>
                    <a:pt x="13335" y="183832"/>
                  </a:cubicBezTo>
                  <a:cubicBezTo>
                    <a:pt x="15240" y="181927"/>
                    <a:pt x="16192" y="179070"/>
                    <a:pt x="17145" y="176213"/>
                  </a:cubicBezTo>
                  <a:cubicBezTo>
                    <a:pt x="18097" y="173355"/>
                    <a:pt x="18097" y="169545"/>
                    <a:pt x="18097" y="165735"/>
                  </a:cubicBezTo>
                  <a:lnTo>
                    <a:pt x="18097" y="50482"/>
                  </a:lnTo>
                  <a:cubicBezTo>
                    <a:pt x="19050" y="50482"/>
                    <a:pt x="20955" y="49530"/>
                    <a:pt x="22860" y="49530"/>
                  </a:cubicBezTo>
                  <a:cubicBezTo>
                    <a:pt x="24765" y="49530"/>
                    <a:pt x="27622" y="48577"/>
                    <a:pt x="29527" y="48577"/>
                  </a:cubicBezTo>
                  <a:cubicBezTo>
                    <a:pt x="34290" y="48577"/>
                    <a:pt x="37147" y="49530"/>
                    <a:pt x="40005" y="51435"/>
                  </a:cubicBezTo>
                  <a:cubicBezTo>
                    <a:pt x="41910" y="53340"/>
                    <a:pt x="42863" y="56197"/>
                    <a:pt x="42863" y="60960"/>
                  </a:cubicBezTo>
                  <a:lnTo>
                    <a:pt x="42863" y="168592"/>
                  </a:lnTo>
                  <a:close/>
                  <a:moveTo>
                    <a:pt x="16192" y="14288"/>
                  </a:moveTo>
                  <a:cubicBezTo>
                    <a:pt x="16192" y="10477"/>
                    <a:pt x="17145" y="6667"/>
                    <a:pt x="20002" y="3810"/>
                  </a:cubicBezTo>
                  <a:cubicBezTo>
                    <a:pt x="22860" y="952"/>
                    <a:pt x="26670" y="0"/>
                    <a:pt x="30480" y="0"/>
                  </a:cubicBezTo>
                  <a:cubicBezTo>
                    <a:pt x="35242" y="0"/>
                    <a:pt x="38100" y="952"/>
                    <a:pt x="40957" y="3810"/>
                  </a:cubicBezTo>
                  <a:cubicBezTo>
                    <a:pt x="43815" y="6667"/>
                    <a:pt x="44767" y="10477"/>
                    <a:pt x="44767" y="14288"/>
                  </a:cubicBezTo>
                  <a:cubicBezTo>
                    <a:pt x="44767" y="18097"/>
                    <a:pt x="43815" y="21907"/>
                    <a:pt x="40957" y="24765"/>
                  </a:cubicBezTo>
                  <a:cubicBezTo>
                    <a:pt x="38100" y="27622"/>
                    <a:pt x="34290" y="28575"/>
                    <a:pt x="30480" y="28575"/>
                  </a:cubicBezTo>
                  <a:cubicBezTo>
                    <a:pt x="25717" y="28575"/>
                    <a:pt x="22860" y="27622"/>
                    <a:pt x="20002" y="24765"/>
                  </a:cubicBezTo>
                  <a:cubicBezTo>
                    <a:pt x="17145" y="21907"/>
                    <a:pt x="16192" y="18097"/>
                    <a:pt x="16192"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038200" y="2628900"/>
            <a:ext cx="5067600" cy="85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745950" y="1154750"/>
            <a:ext cx="1652100" cy="915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a:spLocks noGrp="1"/>
          </p:cNvSpPr>
          <p:nvPr>
            <p:ph type="subTitle" idx="1"/>
          </p:nvPr>
        </p:nvSpPr>
        <p:spPr>
          <a:xfrm>
            <a:off x="2038200" y="363695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9926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238321" y="3452725"/>
            <a:ext cx="51936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3" name="Google Shape;93;p14"/>
          <p:cNvSpPr txBox="1">
            <a:spLocks noGrp="1"/>
          </p:cNvSpPr>
          <p:nvPr>
            <p:ph type="subTitle" idx="1"/>
          </p:nvPr>
        </p:nvSpPr>
        <p:spPr>
          <a:xfrm>
            <a:off x="3238200" y="1028700"/>
            <a:ext cx="5193600" cy="2313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863067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253975"/>
            <a:ext cx="5174700" cy="2124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200">
                <a:latin typeface="Lora"/>
                <a:ea typeface="Lora"/>
                <a:cs typeface="Lora"/>
                <a:sym typeface="Lor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431125"/>
            <a:ext cx="5174700" cy="4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Wix Madefor Text"/>
                <a:ea typeface="Wix Madefor Text"/>
                <a:cs typeface="Wix Madefor Text"/>
                <a:sym typeface="Wix Madefor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7927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303154" y="1478223"/>
            <a:ext cx="3808200" cy="1063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7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4" name="Google Shape;54;p9"/>
          <p:cNvSpPr txBox="1">
            <a:spLocks noGrp="1"/>
          </p:cNvSpPr>
          <p:nvPr>
            <p:ph type="subTitle" idx="1"/>
          </p:nvPr>
        </p:nvSpPr>
        <p:spPr>
          <a:xfrm>
            <a:off x="4303154" y="2600049"/>
            <a:ext cx="3808200" cy="106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4028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 name="Google Shape;37;p6"/>
          <p:cNvGrpSpPr/>
          <p:nvPr/>
        </p:nvGrpSpPr>
        <p:grpSpPr>
          <a:xfrm>
            <a:off x="144737" y="161198"/>
            <a:ext cx="625135" cy="627261"/>
            <a:chOff x="144737" y="161198"/>
            <a:chExt cx="625135" cy="627261"/>
          </a:xfrm>
        </p:grpSpPr>
        <p:sp>
          <p:nvSpPr>
            <p:cNvPr id="38" name="Google Shape;38;p6"/>
            <p:cNvSpPr/>
            <p:nvPr/>
          </p:nvSpPr>
          <p:spPr>
            <a:xfrm flipH="1">
              <a:off x="144737" y="685946"/>
              <a:ext cx="106418" cy="102512"/>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6"/>
            <p:cNvSpPr/>
            <p:nvPr/>
          </p:nvSpPr>
          <p:spPr>
            <a:xfrm flipH="1">
              <a:off x="497258" y="542428"/>
              <a:ext cx="119110" cy="126921"/>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6"/>
            <p:cNvSpPr/>
            <p:nvPr/>
          </p:nvSpPr>
          <p:spPr>
            <a:xfrm flipH="1">
              <a:off x="411265" y="493612"/>
              <a:ext cx="60580" cy="64437"/>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6"/>
            <p:cNvSpPr/>
            <p:nvPr/>
          </p:nvSpPr>
          <p:spPr>
            <a:xfrm flipH="1">
              <a:off x="656621" y="161198"/>
              <a:ext cx="113251" cy="66388"/>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 name="Google Shape;42;p6"/>
          <p:cNvGrpSpPr/>
          <p:nvPr/>
        </p:nvGrpSpPr>
        <p:grpSpPr>
          <a:xfrm>
            <a:off x="8311792" y="145329"/>
            <a:ext cx="705230" cy="545494"/>
            <a:chOff x="8311792" y="145329"/>
            <a:chExt cx="705230" cy="545494"/>
          </a:xfrm>
        </p:grpSpPr>
        <p:sp>
          <p:nvSpPr>
            <p:cNvPr id="43" name="Google Shape;43;p6"/>
            <p:cNvSpPr/>
            <p:nvPr/>
          </p:nvSpPr>
          <p:spPr>
            <a:xfrm flipH="1">
              <a:off x="8768876" y="591241"/>
              <a:ext cx="110323" cy="99583"/>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6"/>
            <p:cNvSpPr/>
            <p:nvPr/>
          </p:nvSpPr>
          <p:spPr>
            <a:xfrm flipH="1">
              <a:off x="8311792" y="145329"/>
              <a:ext cx="119110" cy="124967"/>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6"/>
            <p:cNvSpPr/>
            <p:nvPr/>
          </p:nvSpPr>
          <p:spPr>
            <a:xfrm flipH="1">
              <a:off x="8638002" y="388168"/>
              <a:ext cx="123039" cy="75176"/>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6"/>
            <p:cNvSpPr/>
            <p:nvPr/>
          </p:nvSpPr>
          <p:spPr>
            <a:xfrm flipH="1">
              <a:off x="8971136" y="234696"/>
              <a:ext cx="45886" cy="7224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txBox="1">
            <a:spLocks noGrp="1"/>
          </p:cNvSpPr>
          <p:nvPr>
            <p:ph type="subTitle" idx="1"/>
          </p:nvPr>
        </p:nvSpPr>
        <p:spPr>
          <a:xfrm>
            <a:off x="4712100" y="1740356"/>
            <a:ext cx="3657300" cy="21264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Char char="●"/>
              <a:defRPr sz="14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49" name="Google Shape;49;p7"/>
          <p:cNvSpPr txBox="1">
            <a:spLocks noGrp="1"/>
          </p:cNvSpPr>
          <p:nvPr>
            <p:ph type="title"/>
          </p:nvPr>
        </p:nvSpPr>
        <p:spPr>
          <a:xfrm>
            <a:off x="720000" y="445025"/>
            <a:ext cx="7710900" cy="724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13225" y="1297575"/>
            <a:ext cx="4498500" cy="252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800"/>
              <a:buNone/>
              <a:defRPr sz="70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6" name="Google Shape;96;p15"/>
          <p:cNvGrpSpPr/>
          <p:nvPr/>
        </p:nvGrpSpPr>
        <p:grpSpPr>
          <a:xfrm rot="-5400000" flipH="1">
            <a:off x="8315687" y="4428398"/>
            <a:ext cx="625135" cy="627261"/>
            <a:chOff x="144737" y="161198"/>
            <a:chExt cx="625135" cy="627261"/>
          </a:xfrm>
        </p:grpSpPr>
        <p:sp>
          <p:nvSpPr>
            <p:cNvPr id="97" name="Google Shape;97;p15"/>
            <p:cNvSpPr/>
            <p:nvPr/>
          </p:nvSpPr>
          <p:spPr>
            <a:xfrm flipH="1">
              <a:off x="144737" y="685946"/>
              <a:ext cx="106418" cy="102512"/>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5"/>
            <p:cNvSpPr/>
            <p:nvPr/>
          </p:nvSpPr>
          <p:spPr>
            <a:xfrm flipH="1">
              <a:off x="497258" y="542428"/>
              <a:ext cx="119110" cy="126921"/>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5"/>
            <p:cNvSpPr/>
            <p:nvPr/>
          </p:nvSpPr>
          <p:spPr>
            <a:xfrm flipH="1">
              <a:off x="411265" y="493612"/>
              <a:ext cx="60580" cy="64437"/>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5"/>
            <p:cNvSpPr/>
            <p:nvPr/>
          </p:nvSpPr>
          <p:spPr>
            <a:xfrm flipH="1">
              <a:off x="656621" y="161198"/>
              <a:ext cx="113251" cy="66388"/>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 name="Google Shape;101;p15"/>
          <p:cNvGrpSpPr/>
          <p:nvPr/>
        </p:nvGrpSpPr>
        <p:grpSpPr>
          <a:xfrm flipH="1">
            <a:off x="144737" y="4501896"/>
            <a:ext cx="781430" cy="492800"/>
            <a:chOff x="8235592" y="234696"/>
            <a:chExt cx="781430" cy="492800"/>
          </a:xfrm>
        </p:grpSpPr>
        <p:sp>
          <p:nvSpPr>
            <p:cNvPr id="102" name="Google Shape;102;p15"/>
            <p:cNvSpPr/>
            <p:nvPr/>
          </p:nvSpPr>
          <p:spPr>
            <a:xfrm flipH="1">
              <a:off x="8768876" y="591241"/>
              <a:ext cx="110323" cy="99583"/>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5"/>
            <p:cNvSpPr/>
            <p:nvPr/>
          </p:nvSpPr>
          <p:spPr>
            <a:xfrm flipH="1">
              <a:off x="8235592" y="602529"/>
              <a:ext cx="119110" cy="124967"/>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5"/>
            <p:cNvSpPr/>
            <p:nvPr/>
          </p:nvSpPr>
          <p:spPr>
            <a:xfrm flipH="1">
              <a:off x="8638002" y="388168"/>
              <a:ext cx="123039" cy="75176"/>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5"/>
            <p:cNvSpPr/>
            <p:nvPr/>
          </p:nvSpPr>
          <p:spPr>
            <a:xfrm flipH="1">
              <a:off x="8971136" y="234696"/>
              <a:ext cx="45886" cy="7224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3_1_1">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720000" y="1489775"/>
            <a:ext cx="3597900" cy="12219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18"/>
          <p:cNvSpPr txBox="1">
            <a:spLocks noGrp="1"/>
          </p:cNvSpPr>
          <p:nvPr>
            <p:ph type="subTitle" idx="1"/>
          </p:nvPr>
        </p:nvSpPr>
        <p:spPr>
          <a:xfrm>
            <a:off x="720000" y="2711725"/>
            <a:ext cx="3597900" cy="94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7" name="Google Shape;137;p18"/>
          <p:cNvGrpSpPr/>
          <p:nvPr/>
        </p:nvGrpSpPr>
        <p:grpSpPr>
          <a:xfrm>
            <a:off x="250557" y="103050"/>
            <a:ext cx="8774082" cy="4838671"/>
            <a:chOff x="250557" y="103050"/>
            <a:chExt cx="8774082" cy="4838671"/>
          </a:xfrm>
        </p:grpSpPr>
        <p:grpSp>
          <p:nvGrpSpPr>
            <p:cNvPr id="138" name="Google Shape;138;p18"/>
            <p:cNvGrpSpPr/>
            <p:nvPr/>
          </p:nvGrpSpPr>
          <p:grpSpPr>
            <a:xfrm>
              <a:off x="250557" y="4652477"/>
              <a:ext cx="462679" cy="289243"/>
              <a:chOff x="250557" y="4652477"/>
              <a:chExt cx="462679" cy="289243"/>
            </a:xfrm>
          </p:grpSpPr>
          <p:sp>
            <p:nvSpPr>
              <p:cNvPr id="139" name="Google Shape;139;p18"/>
              <p:cNvSpPr/>
              <p:nvPr/>
            </p:nvSpPr>
            <p:spPr>
              <a:xfrm flipH="1">
                <a:off x="250557" y="4841208"/>
                <a:ext cx="104341" cy="100512"/>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8"/>
              <p:cNvSpPr/>
              <p:nvPr/>
            </p:nvSpPr>
            <p:spPr>
              <a:xfrm flipH="1">
                <a:off x="596450" y="4700378"/>
                <a:ext cx="116786" cy="124444"/>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8"/>
              <p:cNvSpPr/>
              <p:nvPr/>
            </p:nvSpPr>
            <p:spPr>
              <a:xfrm flipH="1">
                <a:off x="512036" y="4652477"/>
                <a:ext cx="59398" cy="63179"/>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 name="Google Shape;142;p18"/>
            <p:cNvGrpSpPr/>
            <p:nvPr/>
          </p:nvGrpSpPr>
          <p:grpSpPr>
            <a:xfrm>
              <a:off x="8123709" y="103050"/>
              <a:ext cx="900931" cy="1365209"/>
              <a:chOff x="8123709" y="103050"/>
              <a:chExt cx="900931" cy="1365209"/>
            </a:xfrm>
          </p:grpSpPr>
          <p:sp>
            <p:nvSpPr>
              <p:cNvPr id="143" name="Google Shape;143;p18"/>
              <p:cNvSpPr/>
              <p:nvPr/>
            </p:nvSpPr>
            <p:spPr>
              <a:xfrm flipH="1">
                <a:off x="8846240" y="1307226"/>
                <a:ext cx="178400" cy="161033"/>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8"/>
              <p:cNvSpPr/>
              <p:nvPr/>
            </p:nvSpPr>
            <p:spPr>
              <a:xfrm flipH="1">
                <a:off x="8684491" y="254417"/>
                <a:ext cx="116786" cy="122529"/>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8"/>
              <p:cNvSpPr/>
              <p:nvPr/>
            </p:nvSpPr>
            <p:spPr>
              <a:xfrm flipH="1">
                <a:off x="8563860" y="1169827"/>
                <a:ext cx="120638" cy="73709"/>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8"/>
              <p:cNvSpPr/>
              <p:nvPr/>
            </p:nvSpPr>
            <p:spPr>
              <a:xfrm flipH="1">
                <a:off x="8123709" y="103050"/>
                <a:ext cx="111041" cy="65093"/>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8"/>
              <p:cNvSpPr/>
              <p:nvPr/>
            </p:nvSpPr>
            <p:spPr>
              <a:xfrm flipH="1">
                <a:off x="8801311" y="750683"/>
                <a:ext cx="44991" cy="7083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161"/>
        <p:cNvGrpSpPr/>
        <p:nvPr/>
      </p:nvGrpSpPr>
      <p:grpSpPr>
        <a:xfrm>
          <a:off x="0" y="0"/>
          <a:ext cx="0" cy="0"/>
          <a:chOff x="0" y="0"/>
          <a:chExt cx="0" cy="0"/>
        </a:xfrm>
      </p:grpSpPr>
      <p:sp>
        <p:nvSpPr>
          <p:cNvPr id="162" name="Google Shape;162;p20"/>
          <p:cNvSpPr txBox="1">
            <a:spLocks noGrp="1"/>
          </p:cNvSpPr>
          <p:nvPr>
            <p:ph type="body" idx="1"/>
          </p:nvPr>
        </p:nvSpPr>
        <p:spPr>
          <a:xfrm>
            <a:off x="4667250" y="566725"/>
            <a:ext cx="3763500" cy="4037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3" name="Google Shape;163;p20"/>
          <p:cNvSpPr txBox="1">
            <a:spLocks noGrp="1"/>
          </p:cNvSpPr>
          <p:nvPr>
            <p:ph type="title"/>
          </p:nvPr>
        </p:nvSpPr>
        <p:spPr>
          <a:xfrm>
            <a:off x="713225" y="432000"/>
            <a:ext cx="3763500" cy="1307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58"/>
        <p:cNvGrpSpPr/>
        <p:nvPr/>
      </p:nvGrpSpPr>
      <p:grpSpPr>
        <a:xfrm>
          <a:off x="0" y="0"/>
          <a:ext cx="0" cy="0"/>
          <a:chOff x="0" y="0"/>
          <a:chExt cx="0" cy="0"/>
        </a:xfrm>
      </p:grpSpPr>
      <p:grpSp>
        <p:nvGrpSpPr>
          <p:cNvPr id="259" name="Google Shape;259;p28"/>
          <p:cNvGrpSpPr/>
          <p:nvPr/>
        </p:nvGrpSpPr>
        <p:grpSpPr>
          <a:xfrm>
            <a:off x="117929" y="269606"/>
            <a:ext cx="8855802" cy="1087996"/>
            <a:chOff x="117929" y="3851006"/>
            <a:chExt cx="8855802" cy="1087996"/>
          </a:xfrm>
        </p:grpSpPr>
        <p:grpSp>
          <p:nvGrpSpPr>
            <p:cNvPr id="260" name="Google Shape;260;p28"/>
            <p:cNvGrpSpPr/>
            <p:nvPr/>
          </p:nvGrpSpPr>
          <p:grpSpPr>
            <a:xfrm>
              <a:off x="8708440" y="3851006"/>
              <a:ext cx="265291" cy="1022205"/>
              <a:chOff x="8708440" y="3851006"/>
              <a:chExt cx="265291" cy="1022205"/>
            </a:xfrm>
          </p:grpSpPr>
          <p:sp>
            <p:nvSpPr>
              <p:cNvPr id="261" name="Google Shape;261;p28"/>
              <p:cNvSpPr/>
              <p:nvPr/>
            </p:nvSpPr>
            <p:spPr>
              <a:xfrm flipH="1">
                <a:off x="8858834" y="4769499"/>
                <a:ext cx="114897" cy="103712"/>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8"/>
              <p:cNvSpPr/>
              <p:nvPr/>
            </p:nvSpPr>
            <p:spPr>
              <a:xfrm flipH="1">
                <a:off x="8708440" y="3851006"/>
                <a:ext cx="124049" cy="130149"/>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8"/>
              <p:cNvSpPr/>
              <p:nvPr/>
            </p:nvSpPr>
            <p:spPr>
              <a:xfrm flipH="1">
                <a:off x="8722638" y="4558164"/>
                <a:ext cx="128141" cy="78293"/>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28"/>
              <p:cNvSpPr/>
              <p:nvPr/>
            </p:nvSpPr>
            <p:spPr>
              <a:xfrm flipH="1">
                <a:off x="8865990" y="3960738"/>
                <a:ext cx="47789" cy="75243"/>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5" name="Google Shape;265;p28"/>
            <p:cNvGrpSpPr/>
            <p:nvPr/>
          </p:nvGrpSpPr>
          <p:grpSpPr>
            <a:xfrm>
              <a:off x="117929" y="3881531"/>
              <a:ext cx="376104" cy="1057471"/>
              <a:chOff x="117929" y="3881531"/>
              <a:chExt cx="376104" cy="1057471"/>
            </a:xfrm>
          </p:grpSpPr>
          <p:sp>
            <p:nvSpPr>
              <p:cNvPr id="266" name="Google Shape;266;p28"/>
              <p:cNvSpPr/>
              <p:nvPr/>
            </p:nvSpPr>
            <p:spPr>
              <a:xfrm flipH="1">
                <a:off x="383203" y="4035973"/>
                <a:ext cx="110830" cy="106763"/>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8"/>
              <p:cNvSpPr/>
              <p:nvPr/>
            </p:nvSpPr>
            <p:spPr>
              <a:xfrm flipH="1">
                <a:off x="235871" y="4851558"/>
                <a:ext cx="95579" cy="87444"/>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8"/>
              <p:cNvSpPr/>
              <p:nvPr/>
            </p:nvSpPr>
            <p:spPr>
              <a:xfrm flipH="1">
                <a:off x="117929" y="3881531"/>
                <a:ext cx="117947" cy="69141"/>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8"/>
              <p:cNvSpPr/>
              <p:nvPr/>
            </p:nvSpPr>
            <p:spPr>
              <a:xfrm flipH="1">
                <a:off x="270408" y="4571133"/>
                <a:ext cx="112864" cy="170820"/>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ra"/>
              <a:buNone/>
              <a:defRPr sz="2800">
                <a:solidFill>
                  <a:schemeClr val="dk1"/>
                </a:solidFill>
                <a:latin typeface="Lora"/>
                <a:ea typeface="Lora"/>
                <a:cs typeface="Lora"/>
                <a:sym typeface="Lo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Wix Madefor Text"/>
              <a:buChar char="●"/>
              <a:defRPr sz="1800">
                <a:solidFill>
                  <a:schemeClr val="dk1"/>
                </a:solidFill>
                <a:latin typeface="Wix Madefor Text"/>
                <a:ea typeface="Wix Madefor Text"/>
                <a:cs typeface="Wix Madefor Text"/>
                <a:sym typeface="Wix Madefor Text"/>
              </a:defRPr>
            </a:lvl1pPr>
            <a:lvl2pPr marL="914400" lvl="1"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2pPr>
            <a:lvl3pPr marL="1371600" lvl="2"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3pPr>
            <a:lvl4pPr marL="1828800" lvl="3"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4pPr>
            <a:lvl5pPr marL="2286000" lvl="4"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5pPr>
            <a:lvl6pPr marL="2743200" lvl="5"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6pPr>
            <a:lvl7pPr marL="3200400" lvl="6"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7pPr>
            <a:lvl8pPr marL="3657600" lvl="7"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8pPr>
            <a:lvl9pPr marL="4114800" lvl="8" indent="-317500">
              <a:lnSpc>
                <a:spcPct val="115000"/>
              </a:lnSpc>
              <a:spcBef>
                <a:spcPts val="0"/>
              </a:spcBef>
              <a:spcAft>
                <a:spcPts val="0"/>
              </a:spcAft>
              <a:buClr>
                <a:schemeClr val="dk1"/>
              </a:buClr>
              <a:buSzPts val="1400"/>
              <a:buFont typeface="Wix Madefor Text"/>
              <a:buChar char="■"/>
              <a:defRPr>
                <a:solidFill>
                  <a:schemeClr val="dk1"/>
                </a:solidFill>
                <a:latin typeface="Wix Madefor Text"/>
                <a:ea typeface="Wix Madefor Text"/>
                <a:cs typeface="Wix Madefor Text"/>
                <a:sym typeface="Wix Madefor Tex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8" r:id="rId5"/>
    <p:sldLayoutId id="2147483661" r:id="rId6"/>
    <p:sldLayoutId id="2147483664" r:id="rId7"/>
    <p:sldLayoutId id="2147483666" r:id="rId8"/>
    <p:sldLayoutId id="2147483674" r:id="rId9"/>
    <p:sldLayoutId id="2147483675" r:id="rId10"/>
    <p:sldLayoutId id="2147483676" r:id="rId11"/>
    <p:sldLayoutId id="2147483680" r:id="rId12"/>
    <p:sldLayoutId id="2147483681" r:id="rId13"/>
    <p:sldLayoutId id="2147483682"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23" Type="http://schemas.openxmlformats.org/officeDocument/2006/relationships/image" Target="NUL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67" Type="http://schemas.openxmlformats.org/officeDocument/2006/relationships/image" Target="../media/image66.sv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3.svg"/><Relationship Id="rId2" Type="http://schemas.openxmlformats.org/officeDocument/2006/relationships/image" Target="../media/image45.png"/><Relationship Id="rId1" Type="http://schemas.openxmlformats.org/officeDocument/2006/relationships/slideLayout" Target="../slideLayouts/slideLayout8.xml"/><Relationship Id="rId10" Type="http://schemas.openxmlformats.org/officeDocument/2006/relationships/image" Target="../media/image5.svg"/><Relationship Id="rId9"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 Id="rId10" Type="http://schemas.openxmlformats.org/officeDocument/2006/relationships/image" Target="../media/image5.svg"/><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8.xml"/><Relationship Id="rId10" Type="http://schemas.openxmlformats.org/officeDocument/2006/relationships/image" Target="../media/image5.sv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image" Target="../media/image3.svg"/><Relationship Id="rId2" Type="http://schemas.openxmlformats.org/officeDocument/2006/relationships/image" Target="../media/image45.png"/><Relationship Id="rId1" Type="http://schemas.openxmlformats.org/officeDocument/2006/relationships/slideLayout" Target="../slideLayouts/slideLayout8.xml"/><Relationship Id="rId10" Type="http://schemas.openxmlformats.org/officeDocument/2006/relationships/image" Target="../media/image5.svg"/><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svg"/><Relationship Id="rId2" Type="http://schemas.openxmlformats.org/officeDocument/2006/relationships/image" Target="../media/image45.png"/><Relationship Id="rId1" Type="http://schemas.openxmlformats.org/officeDocument/2006/relationships/slideLayout" Target="../slideLayouts/slideLayout8.xml"/><Relationship Id="rId10" Type="http://schemas.openxmlformats.org/officeDocument/2006/relationships/image" Target="../media/image5.svg"/><Relationship Id="rId9"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sv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pSp>
        <p:nvGrpSpPr>
          <p:cNvPr id="551" name="Google Shape;551;p38"/>
          <p:cNvGrpSpPr/>
          <p:nvPr/>
        </p:nvGrpSpPr>
        <p:grpSpPr>
          <a:xfrm>
            <a:off x="7952171" y="372467"/>
            <a:ext cx="750983" cy="718171"/>
            <a:chOff x="6745017" y="2065972"/>
            <a:chExt cx="493030" cy="471488"/>
          </a:xfrm>
        </p:grpSpPr>
        <p:sp>
          <p:nvSpPr>
            <p:cNvPr id="552" name="Google Shape;552;p38"/>
            <p:cNvSpPr/>
            <p:nvPr/>
          </p:nvSpPr>
          <p:spPr>
            <a:xfrm>
              <a:off x="6794182" y="2093595"/>
              <a:ext cx="443865" cy="443865"/>
            </a:xfrm>
            <a:custGeom>
              <a:avLst/>
              <a:gdLst/>
              <a:ahLst/>
              <a:cxnLst/>
              <a:rect l="l" t="t" r="r" b="b"/>
              <a:pathLst>
                <a:path w="443865" h="443865" extrusionOk="0">
                  <a:moveTo>
                    <a:pt x="443865" y="221933"/>
                  </a:moveTo>
                  <a:cubicBezTo>
                    <a:pt x="443865" y="344503"/>
                    <a:pt x="344502" y="443865"/>
                    <a:pt x="221933" y="443865"/>
                  </a:cubicBezTo>
                  <a:cubicBezTo>
                    <a:pt x="99363" y="443865"/>
                    <a:pt x="0" y="344503"/>
                    <a:pt x="0" y="221933"/>
                  </a:cubicBezTo>
                  <a:cubicBezTo>
                    <a:pt x="0" y="99363"/>
                    <a:pt x="99363" y="0"/>
                    <a:pt x="221933" y="0"/>
                  </a:cubicBezTo>
                  <a:cubicBezTo>
                    <a:pt x="344502" y="0"/>
                    <a:pt x="443865" y="99363"/>
                    <a:pt x="443865" y="221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38"/>
            <p:cNvSpPr/>
            <p:nvPr/>
          </p:nvSpPr>
          <p:spPr>
            <a:xfrm>
              <a:off x="6958607" y="2142978"/>
              <a:ext cx="146686" cy="180169"/>
            </a:xfrm>
            <a:custGeom>
              <a:avLst/>
              <a:gdLst/>
              <a:ahLst/>
              <a:cxnLst/>
              <a:rect l="l" t="t" r="r" b="b"/>
              <a:pathLst>
                <a:path w="146686" h="180169" extrusionOk="0">
                  <a:moveTo>
                    <a:pt x="8930" y="180169"/>
                  </a:moveTo>
                  <a:cubicBezTo>
                    <a:pt x="7025" y="180169"/>
                    <a:pt x="4167" y="179217"/>
                    <a:pt x="3215" y="178264"/>
                  </a:cubicBezTo>
                  <a:cubicBezTo>
                    <a:pt x="357" y="176359"/>
                    <a:pt x="-595" y="172549"/>
                    <a:pt x="357" y="168739"/>
                  </a:cubicBezTo>
                  <a:lnTo>
                    <a:pt x="34647" y="7767"/>
                  </a:lnTo>
                  <a:cubicBezTo>
                    <a:pt x="35600" y="3004"/>
                    <a:pt x="40362" y="-806"/>
                    <a:pt x="46077" y="147"/>
                  </a:cubicBezTo>
                  <a:cubicBezTo>
                    <a:pt x="50840" y="1099"/>
                    <a:pt x="54650" y="5862"/>
                    <a:pt x="53697" y="11577"/>
                  </a:cubicBezTo>
                  <a:lnTo>
                    <a:pt x="23217" y="155404"/>
                  </a:lnTo>
                  <a:lnTo>
                    <a:pt x="133707" y="112542"/>
                  </a:lnTo>
                  <a:cubicBezTo>
                    <a:pt x="138470" y="110637"/>
                    <a:pt x="144185" y="113494"/>
                    <a:pt x="146090" y="118257"/>
                  </a:cubicBezTo>
                  <a:cubicBezTo>
                    <a:pt x="147995" y="123019"/>
                    <a:pt x="145137" y="128734"/>
                    <a:pt x="140375" y="130639"/>
                  </a:cubicBezTo>
                  <a:lnTo>
                    <a:pt x="13692" y="180169"/>
                  </a:lnTo>
                  <a:cubicBezTo>
                    <a:pt x="10835" y="180169"/>
                    <a:pt x="9882" y="180169"/>
                    <a:pt x="8930" y="1801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8"/>
            <p:cNvSpPr/>
            <p:nvPr/>
          </p:nvSpPr>
          <p:spPr>
            <a:xfrm>
              <a:off x="6746557" y="2065972"/>
              <a:ext cx="462915" cy="462914"/>
            </a:xfrm>
            <a:custGeom>
              <a:avLst/>
              <a:gdLst/>
              <a:ahLst/>
              <a:cxnLst/>
              <a:rect l="l" t="t" r="r" b="b"/>
              <a:pathLst>
                <a:path w="462915" h="462914" extrusionOk="0">
                  <a:moveTo>
                    <a:pt x="231458" y="462915"/>
                  </a:moveTo>
                  <a:cubicBezTo>
                    <a:pt x="103823" y="462915"/>
                    <a:pt x="0" y="359093"/>
                    <a:pt x="0" y="231457"/>
                  </a:cubicBezTo>
                  <a:cubicBezTo>
                    <a:pt x="0" y="103823"/>
                    <a:pt x="103823" y="0"/>
                    <a:pt x="231458" y="0"/>
                  </a:cubicBezTo>
                  <a:cubicBezTo>
                    <a:pt x="359093" y="0"/>
                    <a:pt x="462915" y="103823"/>
                    <a:pt x="462915" y="231457"/>
                  </a:cubicBezTo>
                  <a:cubicBezTo>
                    <a:pt x="462915" y="359093"/>
                    <a:pt x="359093" y="462915"/>
                    <a:pt x="231458" y="462915"/>
                  </a:cubicBezTo>
                  <a:close/>
                  <a:moveTo>
                    <a:pt x="231458" y="19050"/>
                  </a:moveTo>
                  <a:cubicBezTo>
                    <a:pt x="114300" y="19050"/>
                    <a:pt x="19050" y="114300"/>
                    <a:pt x="19050" y="231457"/>
                  </a:cubicBezTo>
                  <a:cubicBezTo>
                    <a:pt x="19050" y="348615"/>
                    <a:pt x="114300" y="443865"/>
                    <a:pt x="231458" y="443865"/>
                  </a:cubicBezTo>
                  <a:cubicBezTo>
                    <a:pt x="348615" y="443865"/>
                    <a:pt x="443865" y="348615"/>
                    <a:pt x="443865" y="231457"/>
                  </a:cubicBezTo>
                  <a:cubicBezTo>
                    <a:pt x="443865" y="114300"/>
                    <a:pt x="348615" y="19050"/>
                    <a:pt x="23145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8"/>
            <p:cNvSpPr/>
            <p:nvPr/>
          </p:nvSpPr>
          <p:spPr>
            <a:xfrm>
              <a:off x="6969442" y="2472093"/>
              <a:ext cx="20599" cy="51079"/>
            </a:xfrm>
            <a:custGeom>
              <a:avLst/>
              <a:gdLst/>
              <a:ahLst/>
              <a:cxnLst/>
              <a:rect l="l" t="t" r="r" b="b"/>
              <a:pathLst>
                <a:path w="20599" h="51079" extrusionOk="0">
                  <a:moveTo>
                    <a:pt x="9525" y="51079"/>
                  </a:moveTo>
                  <a:lnTo>
                    <a:pt x="9525" y="51079"/>
                  </a:lnTo>
                  <a:cubicBezTo>
                    <a:pt x="3810" y="51079"/>
                    <a:pt x="0" y="47269"/>
                    <a:pt x="0" y="41554"/>
                  </a:cubicBezTo>
                  <a:cubicBezTo>
                    <a:pt x="0" y="39649"/>
                    <a:pt x="0" y="37744"/>
                    <a:pt x="0" y="34887"/>
                  </a:cubicBezTo>
                  <a:cubicBezTo>
                    <a:pt x="0" y="21552"/>
                    <a:pt x="0" y="12027"/>
                    <a:pt x="1905" y="6312"/>
                  </a:cubicBezTo>
                  <a:cubicBezTo>
                    <a:pt x="3810" y="1549"/>
                    <a:pt x="9525" y="-1308"/>
                    <a:pt x="14288" y="597"/>
                  </a:cubicBezTo>
                  <a:cubicBezTo>
                    <a:pt x="19050" y="2502"/>
                    <a:pt x="21907" y="8217"/>
                    <a:pt x="20002" y="12979"/>
                  </a:cubicBezTo>
                  <a:cubicBezTo>
                    <a:pt x="19050" y="15837"/>
                    <a:pt x="19050" y="28219"/>
                    <a:pt x="19050" y="34887"/>
                  </a:cubicBezTo>
                  <a:cubicBezTo>
                    <a:pt x="19050" y="37744"/>
                    <a:pt x="19050" y="39649"/>
                    <a:pt x="19050" y="41554"/>
                  </a:cubicBezTo>
                  <a:cubicBezTo>
                    <a:pt x="19050" y="47269"/>
                    <a:pt x="15240" y="51079"/>
                    <a:pt x="9525" y="510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8"/>
            <p:cNvSpPr/>
            <p:nvPr/>
          </p:nvSpPr>
          <p:spPr>
            <a:xfrm>
              <a:off x="6745017" y="2296295"/>
              <a:ext cx="50300" cy="22089"/>
            </a:xfrm>
            <a:custGeom>
              <a:avLst/>
              <a:gdLst/>
              <a:ahLst/>
              <a:cxnLst/>
              <a:rect l="l" t="t" r="r" b="b"/>
              <a:pathLst>
                <a:path w="50300" h="22089" extrusionOk="0">
                  <a:moveTo>
                    <a:pt x="10113" y="22090"/>
                  </a:moveTo>
                  <a:cubicBezTo>
                    <a:pt x="6303" y="22090"/>
                    <a:pt x="2493" y="19233"/>
                    <a:pt x="588" y="15422"/>
                  </a:cubicBezTo>
                  <a:cubicBezTo>
                    <a:pt x="-1317" y="10660"/>
                    <a:pt x="1540" y="4945"/>
                    <a:pt x="7255" y="3040"/>
                  </a:cubicBezTo>
                  <a:cubicBezTo>
                    <a:pt x="13923" y="1135"/>
                    <a:pt x="20590" y="1135"/>
                    <a:pt x="26305" y="1135"/>
                  </a:cubicBezTo>
                  <a:cubicBezTo>
                    <a:pt x="31068" y="1135"/>
                    <a:pt x="34878" y="1135"/>
                    <a:pt x="38688" y="183"/>
                  </a:cubicBezTo>
                  <a:cubicBezTo>
                    <a:pt x="43450" y="-770"/>
                    <a:pt x="49165" y="2087"/>
                    <a:pt x="50118" y="6850"/>
                  </a:cubicBezTo>
                  <a:cubicBezTo>
                    <a:pt x="51070" y="11612"/>
                    <a:pt x="48213" y="17327"/>
                    <a:pt x="43450" y="18280"/>
                  </a:cubicBezTo>
                  <a:cubicBezTo>
                    <a:pt x="37735" y="20185"/>
                    <a:pt x="32020" y="19233"/>
                    <a:pt x="26305" y="19233"/>
                  </a:cubicBezTo>
                  <a:cubicBezTo>
                    <a:pt x="21543" y="19233"/>
                    <a:pt x="16780" y="19233"/>
                    <a:pt x="12970" y="20185"/>
                  </a:cubicBezTo>
                  <a:cubicBezTo>
                    <a:pt x="12018" y="22090"/>
                    <a:pt x="11065" y="22090"/>
                    <a:pt x="10113" y="220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8"/>
            <p:cNvSpPr/>
            <p:nvPr/>
          </p:nvSpPr>
          <p:spPr>
            <a:xfrm>
              <a:off x="6963332" y="2070735"/>
              <a:ext cx="21349" cy="51435"/>
            </a:xfrm>
            <a:custGeom>
              <a:avLst/>
              <a:gdLst/>
              <a:ahLst/>
              <a:cxnLst/>
              <a:rect l="l" t="t" r="r" b="b"/>
              <a:pathLst>
                <a:path w="21349" h="51435" extrusionOk="0">
                  <a:moveTo>
                    <a:pt x="9920" y="51435"/>
                  </a:moveTo>
                  <a:cubicBezTo>
                    <a:pt x="5157" y="51435"/>
                    <a:pt x="395" y="47625"/>
                    <a:pt x="395" y="42863"/>
                  </a:cubicBezTo>
                  <a:cubicBezTo>
                    <a:pt x="-558" y="36195"/>
                    <a:pt x="395" y="29527"/>
                    <a:pt x="1347" y="23813"/>
                  </a:cubicBezTo>
                  <a:cubicBezTo>
                    <a:pt x="2299" y="19050"/>
                    <a:pt x="2299" y="14288"/>
                    <a:pt x="2299" y="9525"/>
                  </a:cubicBezTo>
                  <a:cubicBezTo>
                    <a:pt x="2299" y="3810"/>
                    <a:pt x="6110" y="0"/>
                    <a:pt x="11824" y="0"/>
                  </a:cubicBezTo>
                  <a:cubicBezTo>
                    <a:pt x="11824" y="0"/>
                    <a:pt x="11824" y="0"/>
                    <a:pt x="11824" y="0"/>
                  </a:cubicBezTo>
                  <a:cubicBezTo>
                    <a:pt x="16587" y="0"/>
                    <a:pt x="21349" y="3810"/>
                    <a:pt x="21349" y="9525"/>
                  </a:cubicBezTo>
                  <a:cubicBezTo>
                    <a:pt x="21349" y="16192"/>
                    <a:pt x="20397" y="21907"/>
                    <a:pt x="19445" y="26670"/>
                  </a:cubicBezTo>
                  <a:cubicBezTo>
                    <a:pt x="18492" y="32385"/>
                    <a:pt x="17539" y="37148"/>
                    <a:pt x="18492" y="41910"/>
                  </a:cubicBezTo>
                  <a:cubicBezTo>
                    <a:pt x="19445" y="46673"/>
                    <a:pt x="15635" y="51435"/>
                    <a:pt x="9920" y="51435"/>
                  </a:cubicBezTo>
                  <a:cubicBezTo>
                    <a:pt x="9920" y="51435"/>
                    <a:pt x="9920" y="51435"/>
                    <a:pt x="9920" y="514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8"/>
            <p:cNvSpPr/>
            <p:nvPr/>
          </p:nvSpPr>
          <p:spPr>
            <a:xfrm>
              <a:off x="7145509" y="2275522"/>
              <a:ext cx="63010" cy="21907"/>
            </a:xfrm>
            <a:custGeom>
              <a:avLst/>
              <a:gdLst/>
              <a:ahLst/>
              <a:cxnLst/>
              <a:rect l="l" t="t" r="r" b="b"/>
              <a:pathLst>
                <a:path w="63010" h="21907" extrusionOk="0">
                  <a:moveTo>
                    <a:pt x="13481" y="21908"/>
                  </a:moveTo>
                  <a:cubicBezTo>
                    <a:pt x="11576" y="21908"/>
                    <a:pt x="10623" y="21908"/>
                    <a:pt x="8718" y="21908"/>
                  </a:cubicBezTo>
                  <a:cubicBezTo>
                    <a:pt x="3003" y="21908"/>
                    <a:pt x="-807" y="17145"/>
                    <a:pt x="146" y="11430"/>
                  </a:cubicBezTo>
                  <a:cubicBezTo>
                    <a:pt x="1098" y="5715"/>
                    <a:pt x="4908" y="1905"/>
                    <a:pt x="10623" y="2858"/>
                  </a:cubicBezTo>
                  <a:cubicBezTo>
                    <a:pt x="17291" y="2858"/>
                    <a:pt x="24911" y="2858"/>
                    <a:pt x="32531" y="1905"/>
                  </a:cubicBezTo>
                  <a:cubicBezTo>
                    <a:pt x="39198" y="953"/>
                    <a:pt x="46818" y="0"/>
                    <a:pt x="53486" y="0"/>
                  </a:cubicBezTo>
                  <a:cubicBezTo>
                    <a:pt x="59201" y="0"/>
                    <a:pt x="63011" y="3810"/>
                    <a:pt x="63011" y="9525"/>
                  </a:cubicBezTo>
                  <a:cubicBezTo>
                    <a:pt x="63011" y="15240"/>
                    <a:pt x="59201" y="19050"/>
                    <a:pt x="53486" y="19050"/>
                  </a:cubicBezTo>
                  <a:cubicBezTo>
                    <a:pt x="47771" y="19050"/>
                    <a:pt x="41103" y="20003"/>
                    <a:pt x="34436" y="20003"/>
                  </a:cubicBezTo>
                  <a:cubicBezTo>
                    <a:pt x="26816" y="21908"/>
                    <a:pt x="20148" y="21908"/>
                    <a:pt x="13481" y="219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9" name="Google Shape;559;p38"/>
          <p:cNvSpPr/>
          <p:nvPr/>
        </p:nvSpPr>
        <p:spPr>
          <a:xfrm flipH="1">
            <a:off x="7584523" y="855424"/>
            <a:ext cx="90406" cy="82370"/>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8"/>
          <p:cNvSpPr/>
          <p:nvPr/>
        </p:nvSpPr>
        <p:spPr>
          <a:xfrm flipH="1">
            <a:off x="8763593" y="1367750"/>
            <a:ext cx="107482" cy="97437"/>
          </a:xfrm>
          <a:custGeom>
            <a:avLst/>
            <a:gdLst/>
            <a:ahLst/>
            <a:cxnLst/>
            <a:rect l="l" t="t" r="r" b="b"/>
            <a:pathLst>
              <a:path w="101917" h="92392" extrusionOk="0">
                <a:moveTo>
                  <a:pt x="38100" y="28575"/>
                </a:moveTo>
                <a:lnTo>
                  <a:pt x="51435" y="0"/>
                </a:lnTo>
                <a:lnTo>
                  <a:pt x="65723" y="28575"/>
                </a:lnTo>
                <a:lnTo>
                  <a:pt x="101918" y="26670"/>
                </a:lnTo>
                <a:lnTo>
                  <a:pt x="101918" y="26670"/>
                </a:lnTo>
                <a:lnTo>
                  <a:pt x="72390" y="55245"/>
                </a:lnTo>
                <a:lnTo>
                  <a:pt x="97155" y="92392"/>
                </a:lnTo>
                <a:lnTo>
                  <a:pt x="51435" y="73342"/>
                </a:lnTo>
                <a:lnTo>
                  <a:pt x="11430" y="92392"/>
                </a:lnTo>
                <a:lnTo>
                  <a:pt x="28575" y="55245"/>
                </a:lnTo>
                <a:lnTo>
                  <a:pt x="0" y="314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8"/>
          <p:cNvSpPr/>
          <p:nvPr/>
        </p:nvSpPr>
        <p:spPr>
          <a:xfrm flipH="1">
            <a:off x="8817334" y="213202"/>
            <a:ext cx="90406" cy="82368"/>
          </a:xfrm>
          <a:custGeom>
            <a:avLst/>
            <a:gdLst/>
            <a:ahLst/>
            <a:cxnLst/>
            <a:rect l="l" t="t" r="r" b="b"/>
            <a:pathLst>
              <a:path w="85725" h="78104" extrusionOk="0">
                <a:moveTo>
                  <a:pt x="31432" y="24765"/>
                </a:moveTo>
                <a:lnTo>
                  <a:pt x="43815" y="0"/>
                </a:lnTo>
                <a:lnTo>
                  <a:pt x="55245" y="23813"/>
                </a:lnTo>
                <a:lnTo>
                  <a:pt x="85725" y="22860"/>
                </a:lnTo>
                <a:lnTo>
                  <a:pt x="84773" y="22860"/>
                </a:lnTo>
                <a:lnTo>
                  <a:pt x="60960" y="46673"/>
                </a:lnTo>
                <a:lnTo>
                  <a:pt x="81915" y="77152"/>
                </a:lnTo>
                <a:lnTo>
                  <a:pt x="42863" y="60960"/>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8"/>
          <p:cNvSpPr/>
          <p:nvPr/>
        </p:nvSpPr>
        <p:spPr>
          <a:xfrm flipH="1">
            <a:off x="7367774" y="213202"/>
            <a:ext cx="116522" cy="124559"/>
          </a:xfrm>
          <a:custGeom>
            <a:avLst/>
            <a:gdLst/>
            <a:ahLst/>
            <a:cxnLst/>
            <a:rect l="l" t="t" r="r" b="b"/>
            <a:pathLst>
              <a:path w="110489" h="118110" extrusionOk="0">
                <a:moveTo>
                  <a:pt x="55245" y="118110"/>
                </a:moveTo>
                <a:cubicBezTo>
                  <a:pt x="24765" y="118110"/>
                  <a:pt x="0" y="91440"/>
                  <a:pt x="0" y="59055"/>
                </a:cubicBezTo>
                <a:cubicBezTo>
                  <a:pt x="0" y="26670"/>
                  <a:pt x="24765" y="0"/>
                  <a:pt x="55245" y="0"/>
                </a:cubicBezTo>
                <a:cubicBezTo>
                  <a:pt x="85725" y="0"/>
                  <a:pt x="110490" y="26670"/>
                  <a:pt x="110490" y="59055"/>
                </a:cubicBezTo>
                <a:cubicBezTo>
                  <a:pt x="110490" y="91440"/>
                  <a:pt x="85725" y="118110"/>
                  <a:pt x="55245" y="118110"/>
                </a:cubicBezTo>
                <a:close/>
                <a:moveTo>
                  <a:pt x="55245" y="20002"/>
                </a:moveTo>
                <a:cubicBezTo>
                  <a:pt x="35243" y="20002"/>
                  <a:pt x="19050" y="38100"/>
                  <a:pt x="19050" y="60008"/>
                </a:cubicBezTo>
                <a:cubicBezTo>
                  <a:pt x="19050" y="81915"/>
                  <a:pt x="35243" y="100013"/>
                  <a:pt x="55245" y="100013"/>
                </a:cubicBezTo>
                <a:cubicBezTo>
                  <a:pt x="75248" y="100013"/>
                  <a:pt x="91440" y="81915"/>
                  <a:pt x="91440" y="60008"/>
                </a:cubicBezTo>
                <a:cubicBezTo>
                  <a:pt x="91440" y="38100"/>
                  <a:pt x="75248" y="20002"/>
                  <a:pt x="55245" y="20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8"/>
          <p:cNvSpPr/>
          <p:nvPr/>
        </p:nvSpPr>
        <p:spPr>
          <a:xfrm flipH="1">
            <a:off x="8126954" y="1356615"/>
            <a:ext cx="122549" cy="75337"/>
          </a:xfrm>
          <a:custGeom>
            <a:avLst/>
            <a:gdLst/>
            <a:ahLst/>
            <a:cxnLst/>
            <a:rect l="l" t="t" r="r" b="b"/>
            <a:pathLst>
              <a:path w="116204" h="71437" extrusionOk="0">
                <a:moveTo>
                  <a:pt x="58102" y="71438"/>
                </a:moveTo>
                <a:cubicBezTo>
                  <a:pt x="25717" y="71438"/>
                  <a:pt x="0" y="43815"/>
                  <a:pt x="0" y="9525"/>
                </a:cubicBezTo>
                <a:cubicBezTo>
                  <a:pt x="0" y="3810"/>
                  <a:pt x="3810" y="0"/>
                  <a:pt x="9525" y="0"/>
                </a:cubicBezTo>
                <a:cubicBezTo>
                  <a:pt x="15240" y="0"/>
                  <a:pt x="19050" y="3810"/>
                  <a:pt x="19050" y="9525"/>
                </a:cubicBezTo>
                <a:cubicBezTo>
                  <a:pt x="19050" y="33338"/>
                  <a:pt x="36195" y="52388"/>
                  <a:pt x="58102" y="52388"/>
                </a:cubicBezTo>
                <a:cubicBezTo>
                  <a:pt x="80010" y="52388"/>
                  <a:pt x="97155" y="33338"/>
                  <a:pt x="97155" y="9525"/>
                </a:cubicBezTo>
                <a:cubicBezTo>
                  <a:pt x="97155" y="3810"/>
                  <a:pt x="100965" y="0"/>
                  <a:pt x="106680" y="0"/>
                </a:cubicBezTo>
                <a:cubicBezTo>
                  <a:pt x="112395" y="0"/>
                  <a:pt x="116205" y="3810"/>
                  <a:pt x="116205" y="9525"/>
                </a:cubicBezTo>
                <a:cubicBezTo>
                  <a:pt x="116205" y="43815"/>
                  <a:pt x="90488" y="71438"/>
                  <a:pt x="58102" y="71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8"/>
          <p:cNvSpPr/>
          <p:nvPr/>
        </p:nvSpPr>
        <p:spPr>
          <a:xfrm flipH="1">
            <a:off x="7554859" y="343130"/>
            <a:ext cx="57256" cy="94424"/>
          </a:xfrm>
          <a:custGeom>
            <a:avLst/>
            <a:gdLst/>
            <a:ahLst/>
            <a:cxnLst/>
            <a:rect l="l" t="t" r="r" b="b"/>
            <a:pathLst>
              <a:path w="54292" h="89535" extrusionOk="0">
                <a:moveTo>
                  <a:pt x="9525" y="89535"/>
                </a:moveTo>
                <a:cubicBezTo>
                  <a:pt x="3810" y="89535"/>
                  <a:pt x="0" y="85725"/>
                  <a:pt x="0" y="80010"/>
                </a:cubicBezTo>
                <a:cubicBezTo>
                  <a:pt x="0" y="74295"/>
                  <a:pt x="3810" y="70485"/>
                  <a:pt x="9525" y="70485"/>
                </a:cubicBezTo>
                <a:cubicBezTo>
                  <a:pt x="23813" y="70485"/>
                  <a:pt x="35242" y="59055"/>
                  <a:pt x="35242" y="44767"/>
                </a:cubicBezTo>
                <a:cubicBezTo>
                  <a:pt x="35242" y="30480"/>
                  <a:pt x="23813" y="19050"/>
                  <a:pt x="9525" y="19050"/>
                </a:cubicBezTo>
                <a:cubicBezTo>
                  <a:pt x="3810" y="19050"/>
                  <a:pt x="0" y="15240"/>
                  <a:pt x="0" y="9525"/>
                </a:cubicBezTo>
                <a:cubicBezTo>
                  <a:pt x="0" y="3810"/>
                  <a:pt x="3810" y="0"/>
                  <a:pt x="9525" y="0"/>
                </a:cubicBezTo>
                <a:cubicBezTo>
                  <a:pt x="34290" y="0"/>
                  <a:pt x="54292" y="20002"/>
                  <a:pt x="54292" y="44767"/>
                </a:cubicBezTo>
                <a:cubicBezTo>
                  <a:pt x="54292" y="69533"/>
                  <a:pt x="34290" y="89535"/>
                  <a:pt x="9525" y="89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5" name="Google Shape;565;p38"/>
          <p:cNvGrpSpPr/>
          <p:nvPr/>
        </p:nvGrpSpPr>
        <p:grpSpPr>
          <a:xfrm>
            <a:off x="7203616" y="3046902"/>
            <a:ext cx="1557972" cy="1803815"/>
            <a:chOff x="7662200" y="3047868"/>
            <a:chExt cx="1408500" cy="1630757"/>
          </a:xfrm>
        </p:grpSpPr>
        <p:sp>
          <p:nvSpPr>
            <p:cNvPr id="566" name="Google Shape;566;p38"/>
            <p:cNvSpPr/>
            <p:nvPr/>
          </p:nvSpPr>
          <p:spPr>
            <a:xfrm>
              <a:off x="7662200" y="4469525"/>
              <a:ext cx="1408500" cy="2091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567" name="Google Shape;567;p38"/>
            <p:cNvGrpSpPr/>
            <p:nvPr/>
          </p:nvGrpSpPr>
          <p:grpSpPr>
            <a:xfrm>
              <a:off x="8020451" y="3047868"/>
              <a:ext cx="691998" cy="1553182"/>
              <a:chOff x="4275382" y="2069730"/>
              <a:chExt cx="549161" cy="1232586"/>
            </a:xfrm>
          </p:grpSpPr>
          <p:sp>
            <p:nvSpPr>
              <p:cNvPr id="568" name="Google Shape;568;p38"/>
              <p:cNvSpPr/>
              <p:nvPr/>
            </p:nvSpPr>
            <p:spPr>
              <a:xfrm>
                <a:off x="4284671" y="2141985"/>
                <a:ext cx="60563" cy="206879"/>
              </a:xfrm>
              <a:custGeom>
                <a:avLst/>
                <a:gdLst/>
                <a:ahLst/>
                <a:cxnLst/>
                <a:rect l="l" t="t" r="r" b="b"/>
                <a:pathLst>
                  <a:path w="60563" h="206879" extrusionOk="0">
                    <a:moveTo>
                      <a:pt x="35868" y="1139"/>
                    </a:moveTo>
                    <a:cubicBezTo>
                      <a:pt x="36821" y="1139"/>
                      <a:pt x="37773" y="187"/>
                      <a:pt x="38726" y="187"/>
                    </a:cubicBezTo>
                    <a:cubicBezTo>
                      <a:pt x="43488" y="-766"/>
                      <a:pt x="48251" y="2092"/>
                      <a:pt x="51108" y="4949"/>
                    </a:cubicBezTo>
                    <a:cubicBezTo>
                      <a:pt x="64443" y="19237"/>
                      <a:pt x="60633" y="50669"/>
                      <a:pt x="57776" y="67814"/>
                    </a:cubicBezTo>
                    <a:cubicBezTo>
                      <a:pt x="56823" y="75434"/>
                      <a:pt x="54918" y="83054"/>
                      <a:pt x="51108" y="88769"/>
                    </a:cubicBezTo>
                    <a:cubicBezTo>
                      <a:pt x="48251" y="93532"/>
                      <a:pt x="43488" y="98294"/>
                      <a:pt x="39678" y="103057"/>
                    </a:cubicBezTo>
                    <a:cubicBezTo>
                      <a:pt x="34916" y="110677"/>
                      <a:pt x="33011" y="120202"/>
                      <a:pt x="31106" y="128774"/>
                    </a:cubicBezTo>
                    <a:cubicBezTo>
                      <a:pt x="25391" y="154492"/>
                      <a:pt x="19676" y="181162"/>
                      <a:pt x="13961" y="206879"/>
                    </a:cubicBezTo>
                    <a:cubicBezTo>
                      <a:pt x="7293" y="202117"/>
                      <a:pt x="4436" y="194497"/>
                      <a:pt x="3483" y="186877"/>
                    </a:cubicBezTo>
                    <a:cubicBezTo>
                      <a:pt x="2531" y="179257"/>
                      <a:pt x="4436" y="171637"/>
                      <a:pt x="5388" y="164017"/>
                    </a:cubicBezTo>
                    <a:cubicBezTo>
                      <a:pt x="8246" y="145919"/>
                      <a:pt x="9198" y="124964"/>
                      <a:pt x="5388" y="106867"/>
                    </a:cubicBezTo>
                    <a:cubicBezTo>
                      <a:pt x="1578" y="89722"/>
                      <a:pt x="-2232" y="74482"/>
                      <a:pt x="1578" y="56384"/>
                    </a:cubicBezTo>
                    <a:cubicBezTo>
                      <a:pt x="5388" y="35429"/>
                      <a:pt x="16818" y="18284"/>
                      <a:pt x="30153" y="4949"/>
                    </a:cubicBezTo>
                    <a:cubicBezTo>
                      <a:pt x="32058" y="3997"/>
                      <a:pt x="33963" y="2092"/>
                      <a:pt x="35868" y="11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9" name="Google Shape;569;p38"/>
              <p:cNvGrpSpPr/>
              <p:nvPr/>
            </p:nvGrpSpPr>
            <p:grpSpPr>
              <a:xfrm>
                <a:off x="4349114" y="2971800"/>
                <a:ext cx="397193" cy="330516"/>
                <a:chOff x="4349114" y="2971800"/>
                <a:chExt cx="397193" cy="330516"/>
              </a:xfrm>
            </p:grpSpPr>
            <p:sp>
              <p:nvSpPr>
                <p:cNvPr id="570" name="Google Shape;570;p38"/>
                <p:cNvSpPr/>
                <p:nvPr/>
              </p:nvSpPr>
              <p:spPr>
                <a:xfrm>
                  <a:off x="4349114" y="3013709"/>
                  <a:ext cx="397192" cy="288607"/>
                </a:xfrm>
                <a:custGeom>
                  <a:avLst/>
                  <a:gdLst/>
                  <a:ahLst/>
                  <a:cxnLst/>
                  <a:rect l="l" t="t" r="r" b="b"/>
                  <a:pathLst>
                    <a:path w="397192" h="288607" extrusionOk="0">
                      <a:moveTo>
                        <a:pt x="360998" y="288608"/>
                      </a:moveTo>
                      <a:lnTo>
                        <a:pt x="397193" y="0"/>
                      </a:lnTo>
                      <a:lnTo>
                        <a:pt x="0" y="0"/>
                      </a:lnTo>
                      <a:lnTo>
                        <a:pt x="41910" y="28860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8"/>
                <p:cNvSpPr/>
                <p:nvPr/>
              </p:nvSpPr>
              <p:spPr>
                <a:xfrm>
                  <a:off x="4350067" y="2971800"/>
                  <a:ext cx="396240" cy="83820"/>
                </a:xfrm>
                <a:custGeom>
                  <a:avLst/>
                  <a:gdLst/>
                  <a:ahLst/>
                  <a:cxnLst/>
                  <a:rect l="l" t="t" r="r" b="b"/>
                  <a:pathLst>
                    <a:path w="396240" h="83820" extrusionOk="0">
                      <a:moveTo>
                        <a:pt x="396240" y="41910"/>
                      </a:moveTo>
                      <a:cubicBezTo>
                        <a:pt x="396240" y="64770"/>
                        <a:pt x="307658" y="83820"/>
                        <a:pt x="198120" y="83820"/>
                      </a:cubicBezTo>
                      <a:cubicBezTo>
                        <a:pt x="88583" y="83820"/>
                        <a:pt x="0" y="64770"/>
                        <a:pt x="0" y="41910"/>
                      </a:cubicBezTo>
                      <a:cubicBezTo>
                        <a:pt x="0" y="19050"/>
                        <a:pt x="88583" y="0"/>
                        <a:pt x="198120" y="0"/>
                      </a:cubicBezTo>
                      <a:cubicBezTo>
                        <a:pt x="307658" y="0"/>
                        <a:pt x="396240" y="18097"/>
                        <a:pt x="396240" y="41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2" name="Google Shape;572;p38"/>
              <p:cNvGrpSpPr/>
              <p:nvPr/>
            </p:nvGrpSpPr>
            <p:grpSpPr>
              <a:xfrm>
                <a:off x="4275382" y="2069730"/>
                <a:ext cx="549161" cy="982079"/>
                <a:chOff x="4275382" y="2069730"/>
                <a:chExt cx="549161" cy="982079"/>
              </a:xfrm>
            </p:grpSpPr>
            <p:sp>
              <p:nvSpPr>
                <p:cNvPr id="573" name="Google Shape;573;p38"/>
                <p:cNvSpPr/>
                <p:nvPr/>
              </p:nvSpPr>
              <p:spPr>
                <a:xfrm>
                  <a:off x="4423477" y="2095500"/>
                  <a:ext cx="112406" cy="625792"/>
                </a:xfrm>
                <a:custGeom>
                  <a:avLst/>
                  <a:gdLst/>
                  <a:ahLst/>
                  <a:cxnLst/>
                  <a:rect l="l" t="t" r="r" b="b"/>
                  <a:pathLst>
                    <a:path w="112406" h="625792" extrusionOk="0">
                      <a:moveTo>
                        <a:pt x="39938" y="370522"/>
                      </a:moveTo>
                      <a:cubicBezTo>
                        <a:pt x="31365" y="319088"/>
                        <a:pt x="13268" y="270510"/>
                        <a:pt x="4695" y="219075"/>
                      </a:cubicBezTo>
                      <a:cubicBezTo>
                        <a:pt x="-6735" y="145733"/>
                        <a:pt x="2790" y="68580"/>
                        <a:pt x="32318" y="0"/>
                      </a:cubicBezTo>
                      <a:cubicBezTo>
                        <a:pt x="45653" y="7620"/>
                        <a:pt x="52320" y="22860"/>
                        <a:pt x="53273" y="38100"/>
                      </a:cubicBezTo>
                      <a:cubicBezTo>
                        <a:pt x="55178" y="53340"/>
                        <a:pt x="52320" y="68580"/>
                        <a:pt x="51368" y="82867"/>
                      </a:cubicBezTo>
                      <a:cubicBezTo>
                        <a:pt x="45653" y="150495"/>
                        <a:pt x="71370" y="217170"/>
                        <a:pt x="87563" y="283845"/>
                      </a:cubicBezTo>
                      <a:cubicBezTo>
                        <a:pt x="105660" y="359092"/>
                        <a:pt x="113280" y="436245"/>
                        <a:pt x="112328" y="513397"/>
                      </a:cubicBezTo>
                      <a:cubicBezTo>
                        <a:pt x="112328" y="545783"/>
                        <a:pt x="109470" y="579120"/>
                        <a:pt x="92325" y="605790"/>
                      </a:cubicBezTo>
                      <a:cubicBezTo>
                        <a:pt x="88515" y="612458"/>
                        <a:pt x="84705" y="619125"/>
                        <a:pt x="82800" y="625793"/>
                      </a:cubicBezTo>
                      <a:cubicBezTo>
                        <a:pt x="36128" y="559118"/>
                        <a:pt x="53273" y="448628"/>
                        <a:pt x="39938" y="37052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8"/>
                <p:cNvSpPr/>
                <p:nvPr/>
              </p:nvSpPr>
              <p:spPr>
                <a:xfrm>
                  <a:off x="4580431" y="2069730"/>
                  <a:ext cx="104778" cy="482016"/>
                </a:xfrm>
                <a:custGeom>
                  <a:avLst/>
                  <a:gdLst/>
                  <a:ahLst/>
                  <a:cxnLst/>
                  <a:rect l="l" t="t" r="r" b="b"/>
                  <a:pathLst>
                    <a:path w="104778" h="482016" extrusionOk="0">
                      <a:moveTo>
                        <a:pt x="23001" y="239129"/>
                      </a:moveTo>
                      <a:cubicBezTo>
                        <a:pt x="37289" y="162929"/>
                        <a:pt x="36336" y="81014"/>
                        <a:pt x="73484" y="12434"/>
                      </a:cubicBezTo>
                      <a:cubicBezTo>
                        <a:pt x="76341" y="6719"/>
                        <a:pt x="80151" y="1004"/>
                        <a:pt x="86819" y="52"/>
                      </a:cubicBezTo>
                      <a:cubicBezTo>
                        <a:pt x="96344" y="-901"/>
                        <a:pt x="102059" y="11482"/>
                        <a:pt x="103964" y="21007"/>
                      </a:cubicBezTo>
                      <a:cubicBezTo>
                        <a:pt x="109679" y="74347"/>
                        <a:pt x="83961" y="125782"/>
                        <a:pt x="68721" y="177217"/>
                      </a:cubicBezTo>
                      <a:cubicBezTo>
                        <a:pt x="40146" y="276277"/>
                        <a:pt x="47766" y="382004"/>
                        <a:pt x="19191" y="482017"/>
                      </a:cubicBezTo>
                      <a:cubicBezTo>
                        <a:pt x="-12241" y="459157"/>
                        <a:pt x="3951" y="427724"/>
                        <a:pt x="5856" y="396292"/>
                      </a:cubicBezTo>
                      <a:cubicBezTo>
                        <a:pt x="7761" y="341999"/>
                        <a:pt x="12524" y="293422"/>
                        <a:pt x="23001" y="23912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8"/>
                <p:cNvSpPr/>
                <p:nvPr/>
              </p:nvSpPr>
              <p:spPr>
                <a:xfrm>
                  <a:off x="4640064" y="2190750"/>
                  <a:ext cx="184479" cy="509877"/>
                </a:xfrm>
                <a:custGeom>
                  <a:avLst/>
                  <a:gdLst/>
                  <a:ahLst/>
                  <a:cxnLst/>
                  <a:rect l="l" t="t" r="r" b="b"/>
                  <a:pathLst>
                    <a:path w="184479" h="509877" extrusionOk="0">
                      <a:moveTo>
                        <a:pt x="86241" y="196215"/>
                      </a:moveTo>
                      <a:cubicBezTo>
                        <a:pt x="106243" y="137160"/>
                        <a:pt x="127198" y="79058"/>
                        <a:pt x="148153" y="20002"/>
                      </a:cubicBezTo>
                      <a:cubicBezTo>
                        <a:pt x="151011" y="10477"/>
                        <a:pt x="156726" y="0"/>
                        <a:pt x="166251" y="0"/>
                      </a:cubicBezTo>
                      <a:cubicBezTo>
                        <a:pt x="172918" y="0"/>
                        <a:pt x="178633" y="5715"/>
                        <a:pt x="181491" y="11430"/>
                      </a:cubicBezTo>
                      <a:cubicBezTo>
                        <a:pt x="186253" y="21908"/>
                        <a:pt x="184348" y="33338"/>
                        <a:pt x="182443" y="44767"/>
                      </a:cubicBezTo>
                      <a:cubicBezTo>
                        <a:pt x="161488" y="173355"/>
                        <a:pt x="121483" y="297180"/>
                        <a:pt x="79573" y="421005"/>
                      </a:cubicBezTo>
                      <a:cubicBezTo>
                        <a:pt x="71953" y="443865"/>
                        <a:pt x="66238" y="481965"/>
                        <a:pt x="48141" y="499110"/>
                      </a:cubicBezTo>
                      <a:cubicBezTo>
                        <a:pt x="37663" y="508635"/>
                        <a:pt x="12898" y="516255"/>
                        <a:pt x="3373" y="501967"/>
                      </a:cubicBezTo>
                      <a:cubicBezTo>
                        <a:pt x="-11867" y="480060"/>
                        <a:pt x="29091" y="420053"/>
                        <a:pt x="35758" y="398145"/>
                      </a:cubicBezTo>
                      <a:cubicBezTo>
                        <a:pt x="45283" y="367665"/>
                        <a:pt x="46236" y="334328"/>
                        <a:pt x="53856" y="302895"/>
                      </a:cubicBezTo>
                      <a:cubicBezTo>
                        <a:pt x="61476" y="266700"/>
                        <a:pt x="73858" y="231458"/>
                        <a:pt x="86241" y="1962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8"/>
                <p:cNvSpPr/>
                <p:nvPr/>
              </p:nvSpPr>
              <p:spPr>
                <a:xfrm>
                  <a:off x="4489132" y="2207872"/>
                  <a:ext cx="155496" cy="842291"/>
                </a:xfrm>
                <a:custGeom>
                  <a:avLst/>
                  <a:gdLst/>
                  <a:ahLst/>
                  <a:cxnLst/>
                  <a:rect l="l" t="t" r="r" b="b"/>
                  <a:pathLst>
                    <a:path w="155496" h="842291" extrusionOk="0">
                      <a:moveTo>
                        <a:pt x="25717" y="805837"/>
                      </a:moveTo>
                      <a:cubicBezTo>
                        <a:pt x="23813" y="816315"/>
                        <a:pt x="23813" y="825840"/>
                        <a:pt x="26670" y="831555"/>
                      </a:cubicBezTo>
                      <a:cubicBezTo>
                        <a:pt x="35242" y="847747"/>
                        <a:pt x="68580" y="841080"/>
                        <a:pt x="88582" y="840127"/>
                      </a:cubicBezTo>
                      <a:cubicBezTo>
                        <a:pt x="110490" y="769642"/>
                        <a:pt x="119063" y="682965"/>
                        <a:pt x="128588" y="626767"/>
                      </a:cubicBezTo>
                      <a:cubicBezTo>
                        <a:pt x="147638" y="515325"/>
                        <a:pt x="157163" y="402930"/>
                        <a:pt x="155257" y="290535"/>
                      </a:cubicBezTo>
                      <a:cubicBezTo>
                        <a:pt x="154305" y="235290"/>
                        <a:pt x="140970" y="184807"/>
                        <a:pt x="123825" y="132420"/>
                      </a:cubicBezTo>
                      <a:cubicBezTo>
                        <a:pt x="111442" y="95272"/>
                        <a:pt x="99060" y="57172"/>
                        <a:pt x="85725" y="20025"/>
                      </a:cubicBezTo>
                      <a:cubicBezTo>
                        <a:pt x="83820" y="15262"/>
                        <a:pt x="82867" y="10500"/>
                        <a:pt x="79057" y="6690"/>
                      </a:cubicBezTo>
                      <a:cubicBezTo>
                        <a:pt x="71438" y="-1883"/>
                        <a:pt x="57150" y="-1883"/>
                        <a:pt x="47625" y="4785"/>
                      </a:cubicBezTo>
                      <a:cubicBezTo>
                        <a:pt x="38100" y="10500"/>
                        <a:pt x="32385" y="21930"/>
                        <a:pt x="27622" y="32407"/>
                      </a:cubicBezTo>
                      <a:cubicBezTo>
                        <a:pt x="-6668" y="116227"/>
                        <a:pt x="29527" y="210525"/>
                        <a:pt x="38100" y="301012"/>
                      </a:cubicBezTo>
                      <a:cubicBezTo>
                        <a:pt x="43815" y="361972"/>
                        <a:pt x="37147" y="424837"/>
                        <a:pt x="18097" y="483892"/>
                      </a:cubicBezTo>
                      <a:cubicBezTo>
                        <a:pt x="10477" y="507705"/>
                        <a:pt x="0" y="532470"/>
                        <a:pt x="0" y="558187"/>
                      </a:cubicBezTo>
                      <a:cubicBezTo>
                        <a:pt x="0" y="582000"/>
                        <a:pt x="9525" y="603907"/>
                        <a:pt x="16192" y="626767"/>
                      </a:cubicBezTo>
                      <a:cubicBezTo>
                        <a:pt x="30480" y="672487"/>
                        <a:pt x="36195" y="720112"/>
                        <a:pt x="33338" y="767737"/>
                      </a:cubicBezTo>
                      <a:cubicBezTo>
                        <a:pt x="33338" y="774405"/>
                        <a:pt x="28575" y="791550"/>
                        <a:pt x="25717" y="8058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8"/>
                <p:cNvSpPr/>
                <p:nvPr/>
              </p:nvSpPr>
              <p:spPr>
                <a:xfrm>
                  <a:off x="4555483" y="2241232"/>
                  <a:ext cx="170594" cy="805814"/>
                </a:xfrm>
                <a:custGeom>
                  <a:avLst/>
                  <a:gdLst/>
                  <a:ahLst/>
                  <a:cxnLst/>
                  <a:rect l="l" t="t" r="r" b="b"/>
                  <a:pathLst>
                    <a:path w="170594" h="805814" extrusionOk="0">
                      <a:moveTo>
                        <a:pt x="49854" y="804863"/>
                      </a:moveTo>
                      <a:cubicBezTo>
                        <a:pt x="58427" y="803910"/>
                        <a:pt x="66047" y="803910"/>
                        <a:pt x="74619" y="802958"/>
                      </a:cubicBezTo>
                      <a:cubicBezTo>
                        <a:pt x="97479" y="749618"/>
                        <a:pt x="117482" y="695325"/>
                        <a:pt x="123197" y="637222"/>
                      </a:cubicBezTo>
                      <a:cubicBezTo>
                        <a:pt x="127959" y="581977"/>
                        <a:pt x="107957" y="522922"/>
                        <a:pt x="122244" y="468630"/>
                      </a:cubicBezTo>
                      <a:cubicBezTo>
                        <a:pt x="127959" y="448627"/>
                        <a:pt x="138437" y="430530"/>
                        <a:pt x="140342" y="409575"/>
                      </a:cubicBezTo>
                      <a:cubicBezTo>
                        <a:pt x="141294" y="392430"/>
                        <a:pt x="136532" y="375285"/>
                        <a:pt x="132722" y="358140"/>
                      </a:cubicBezTo>
                      <a:cubicBezTo>
                        <a:pt x="112719" y="264795"/>
                        <a:pt x="152724" y="170497"/>
                        <a:pt x="167964" y="76200"/>
                      </a:cubicBezTo>
                      <a:cubicBezTo>
                        <a:pt x="171774" y="50483"/>
                        <a:pt x="173679" y="20955"/>
                        <a:pt x="157487" y="0"/>
                      </a:cubicBezTo>
                      <a:cubicBezTo>
                        <a:pt x="107957" y="67627"/>
                        <a:pt x="64142" y="157163"/>
                        <a:pt x="63189" y="241935"/>
                      </a:cubicBezTo>
                      <a:cubicBezTo>
                        <a:pt x="63189" y="334327"/>
                        <a:pt x="33662" y="424815"/>
                        <a:pt x="15564" y="515302"/>
                      </a:cubicBezTo>
                      <a:cubicBezTo>
                        <a:pt x="5087" y="567690"/>
                        <a:pt x="-1581" y="621030"/>
                        <a:pt x="324" y="675322"/>
                      </a:cubicBezTo>
                      <a:cubicBezTo>
                        <a:pt x="2229" y="722947"/>
                        <a:pt x="17469" y="761047"/>
                        <a:pt x="28899" y="805815"/>
                      </a:cubicBezTo>
                      <a:cubicBezTo>
                        <a:pt x="35567" y="805815"/>
                        <a:pt x="42234" y="805815"/>
                        <a:pt x="49854" y="8048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8"/>
                <p:cNvSpPr/>
                <p:nvPr/>
              </p:nvSpPr>
              <p:spPr>
                <a:xfrm>
                  <a:off x="4275382" y="2178367"/>
                  <a:ext cx="230814" cy="864964"/>
                </a:xfrm>
                <a:custGeom>
                  <a:avLst/>
                  <a:gdLst/>
                  <a:ahLst/>
                  <a:cxnLst/>
                  <a:rect l="l" t="t" r="r" b="b"/>
                  <a:pathLst>
                    <a:path w="230814" h="864964" extrusionOk="0">
                      <a:moveTo>
                        <a:pt x="65160" y="163830"/>
                      </a:moveTo>
                      <a:cubicBezTo>
                        <a:pt x="58493" y="145733"/>
                        <a:pt x="51825" y="128588"/>
                        <a:pt x="45158" y="110490"/>
                      </a:cubicBezTo>
                      <a:cubicBezTo>
                        <a:pt x="42300" y="103823"/>
                        <a:pt x="36585" y="97155"/>
                        <a:pt x="35633" y="90488"/>
                      </a:cubicBezTo>
                      <a:cubicBezTo>
                        <a:pt x="34680" y="86678"/>
                        <a:pt x="34680" y="83820"/>
                        <a:pt x="34680" y="80010"/>
                      </a:cubicBezTo>
                      <a:cubicBezTo>
                        <a:pt x="32775" y="70485"/>
                        <a:pt x="26108" y="62865"/>
                        <a:pt x="23250" y="53340"/>
                      </a:cubicBezTo>
                      <a:cubicBezTo>
                        <a:pt x="22298" y="49530"/>
                        <a:pt x="22298" y="44768"/>
                        <a:pt x="22298" y="40958"/>
                      </a:cubicBezTo>
                      <a:cubicBezTo>
                        <a:pt x="21345" y="28575"/>
                        <a:pt x="17535" y="17145"/>
                        <a:pt x="18488" y="4763"/>
                      </a:cubicBezTo>
                      <a:cubicBezTo>
                        <a:pt x="18488" y="3810"/>
                        <a:pt x="17535" y="0"/>
                        <a:pt x="18488" y="0"/>
                      </a:cubicBezTo>
                      <a:cubicBezTo>
                        <a:pt x="12773" y="7620"/>
                        <a:pt x="8963" y="25718"/>
                        <a:pt x="8963" y="28575"/>
                      </a:cubicBezTo>
                      <a:cubicBezTo>
                        <a:pt x="8010" y="37148"/>
                        <a:pt x="8010" y="44768"/>
                        <a:pt x="8010" y="53340"/>
                      </a:cubicBezTo>
                      <a:cubicBezTo>
                        <a:pt x="8010" y="69533"/>
                        <a:pt x="8963" y="85725"/>
                        <a:pt x="5153" y="101917"/>
                      </a:cubicBezTo>
                      <a:cubicBezTo>
                        <a:pt x="390" y="122873"/>
                        <a:pt x="-1515" y="138113"/>
                        <a:pt x="1343" y="159067"/>
                      </a:cubicBezTo>
                      <a:cubicBezTo>
                        <a:pt x="5153" y="182880"/>
                        <a:pt x="8963" y="205740"/>
                        <a:pt x="17535" y="227648"/>
                      </a:cubicBezTo>
                      <a:cubicBezTo>
                        <a:pt x="46110" y="301942"/>
                        <a:pt x="108023" y="362903"/>
                        <a:pt x="120405" y="441008"/>
                      </a:cubicBezTo>
                      <a:cubicBezTo>
                        <a:pt x="124215" y="465773"/>
                        <a:pt x="123263" y="490538"/>
                        <a:pt x="125168" y="516255"/>
                      </a:cubicBezTo>
                      <a:cubicBezTo>
                        <a:pt x="128978" y="569595"/>
                        <a:pt x="143265" y="625793"/>
                        <a:pt x="154695" y="677228"/>
                      </a:cubicBezTo>
                      <a:cubicBezTo>
                        <a:pt x="158505" y="693420"/>
                        <a:pt x="186128" y="861060"/>
                        <a:pt x="188985" y="862013"/>
                      </a:cubicBezTo>
                      <a:cubicBezTo>
                        <a:pt x="198510" y="862965"/>
                        <a:pt x="215655" y="868680"/>
                        <a:pt x="224228" y="861060"/>
                      </a:cubicBezTo>
                      <a:cubicBezTo>
                        <a:pt x="232800" y="854393"/>
                        <a:pt x="230895" y="836295"/>
                        <a:pt x="229943" y="826770"/>
                      </a:cubicBezTo>
                      <a:cubicBezTo>
                        <a:pt x="228038" y="780098"/>
                        <a:pt x="213750" y="734378"/>
                        <a:pt x="208988" y="687705"/>
                      </a:cubicBezTo>
                      <a:cubicBezTo>
                        <a:pt x="207083" y="664845"/>
                        <a:pt x="209940" y="642938"/>
                        <a:pt x="209940" y="621030"/>
                      </a:cubicBezTo>
                      <a:cubicBezTo>
                        <a:pt x="209940" y="595313"/>
                        <a:pt x="208035" y="570548"/>
                        <a:pt x="204225" y="544830"/>
                      </a:cubicBezTo>
                      <a:cubicBezTo>
                        <a:pt x="201368" y="527685"/>
                        <a:pt x="196605" y="512445"/>
                        <a:pt x="195653" y="495300"/>
                      </a:cubicBezTo>
                      <a:cubicBezTo>
                        <a:pt x="194700" y="481965"/>
                        <a:pt x="189938" y="469583"/>
                        <a:pt x="188033" y="456248"/>
                      </a:cubicBezTo>
                      <a:cubicBezTo>
                        <a:pt x="186128" y="444817"/>
                        <a:pt x="187080" y="433388"/>
                        <a:pt x="184223" y="422910"/>
                      </a:cubicBezTo>
                      <a:cubicBezTo>
                        <a:pt x="181365" y="410528"/>
                        <a:pt x="176603" y="400050"/>
                        <a:pt x="171840" y="388620"/>
                      </a:cubicBezTo>
                      <a:cubicBezTo>
                        <a:pt x="165173" y="372428"/>
                        <a:pt x="160410" y="355283"/>
                        <a:pt x="153743" y="338138"/>
                      </a:cubicBezTo>
                      <a:cubicBezTo>
                        <a:pt x="141360" y="309563"/>
                        <a:pt x="126120" y="283845"/>
                        <a:pt x="109928" y="257175"/>
                      </a:cubicBezTo>
                      <a:cubicBezTo>
                        <a:pt x="93735" y="226695"/>
                        <a:pt x="77543" y="196215"/>
                        <a:pt x="65160" y="1638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8"/>
                <p:cNvSpPr/>
                <p:nvPr/>
              </p:nvSpPr>
              <p:spPr>
                <a:xfrm>
                  <a:off x="4569737" y="2337187"/>
                  <a:ext cx="78309" cy="714622"/>
                </a:xfrm>
                <a:custGeom>
                  <a:avLst/>
                  <a:gdLst/>
                  <a:ahLst/>
                  <a:cxnLst/>
                  <a:rect l="l" t="t" r="r" b="b"/>
                  <a:pathLst>
                    <a:path w="78309" h="714622" extrusionOk="0">
                      <a:moveTo>
                        <a:pt x="5120" y="714623"/>
                      </a:moveTo>
                      <a:cubicBezTo>
                        <a:pt x="4167" y="714623"/>
                        <a:pt x="4167" y="714623"/>
                        <a:pt x="3215" y="714623"/>
                      </a:cubicBezTo>
                      <a:cubicBezTo>
                        <a:pt x="357" y="713670"/>
                        <a:pt x="-595" y="710813"/>
                        <a:pt x="357" y="708908"/>
                      </a:cubicBezTo>
                      <a:cubicBezTo>
                        <a:pt x="22265" y="653663"/>
                        <a:pt x="47030" y="590798"/>
                        <a:pt x="44172" y="526980"/>
                      </a:cubicBezTo>
                      <a:cubicBezTo>
                        <a:pt x="43220" y="506978"/>
                        <a:pt x="39410" y="486975"/>
                        <a:pt x="35600" y="466973"/>
                      </a:cubicBezTo>
                      <a:cubicBezTo>
                        <a:pt x="28932" y="434588"/>
                        <a:pt x="23217" y="402203"/>
                        <a:pt x="28932" y="368865"/>
                      </a:cubicBezTo>
                      <a:cubicBezTo>
                        <a:pt x="31790" y="349815"/>
                        <a:pt x="39410" y="331718"/>
                        <a:pt x="46077" y="314573"/>
                      </a:cubicBezTo>
                      <a:cubicBezTo>
                        <a:pt x="48935" y="306953"/>
                        <a:pt x="51792" y="299333"/>
                        <a:pt x="54650" y="290760"/>
                      </a:cubicBezTo>
                      <a:cubicBezTo>
                        <a:pt x="83225" y="205988"/>
                        <a:pt x="64175" y="87878"/>
                        <a:pt x="46077" y="5963"/>
                      </a:cubicBezTo>
                      <a:cubicBezTo>
                        <a:pt x="45125" y="3105"/>
                        <a:pt x="47030" y="1200"/>
                        <a:pt x="49887" y="248"/>
                      </a:cubicBezTo>
                      <a:cubicBezTo>
                        <a:pt x="52745" y="-705"/>
                        <a:pt x="54650" y="1200"/>
                        <a:pt x="55602" y="4058"/>
                      </a:cubicBezTo>
                      <a:cubicBezTo>
                        <a:pt x="72747" y="86925"/>
                        <a:pt x="92750" y="206940"/>
                        <a:pt x="63222" y="293618"/>
                      </a:cubicBezTo>
                      <a:cubicBezTo>
                        <a:pt x="60365" y="301238"/>
                        <a:pt x="57507" y="309810"/>
                        <a:pt x="54650" y="317430"/>
                      </a:cubicBezTo>
                      <a:cubicBezTo>
                        <a:pt x="47982" y="334575"/>
                        <a:pt x="41315" y="351720"/>
                        <a:pt x="38457" y="369818"/>
                      </a:cubicBezTo>
                      <a:cubicBezTo>
                        <a:pt x="33695" y="401250"/>
                        <a:pt x="39410" y="431730"/>
                        <a:pt x="45125" y="464115"/>
                      </a:cubicBezTo>
                      <a:cubicBezTo>
                        <a:pt x="48935" y="484118"/>
                        <a:pt x="52745" y="504120"/>
                        <a:pt x="53697" y="525075"/>
                      </a:cubicBezTo>
                      <a:cubicBezTo>
                        <a:pt x="57507" y="590798"/>
                        <a:pt x="31790" y="654615"/>
                        <a:pt x="9882" y="710813"/>
                      </a:cubicBezTo>
                      <a:cubicBezTo>
                        <a:pt x="7977" y="713670"/>
                        <a:pt x="7025" y="714623"/>
                        <a:pt x="5120" y="7146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580" name="Google Shape;580;p38"/>
          <p:cNvGrpSpPr/>
          <p:nvPr/>
        </p:nvGrpSpPr>
        <p:grpSpPr>
          <a:xfrm>
            <a:off x="408279" y="1298267"/>
            <a:ext cx="1902623" cy="3552450"/>
            <a:chOff x="171450" y="865761"/>
            <a:chExt cx="2057400" cy="3841439"/>
          </a:xfrm>
        </p:grpSpPr>
        <p:sp>
          <p:nvSpPr>
            <p:cNvPr id="581" name="Google Shape;581;p38"/>
            <p:cNvSpPr/>
            <p:nvPr/>
          </p:nvSpPr>
          <p:spPr>
            <a:xfrm flipH="1">
              <a:off x="212758" y="2088733"/>
              <a:ext cx="110496" cy="100451"/>
            </a:xfrm>
            <a:custGeom>
              <a:avLst/>
              <a:gdLst/>
              <a:ahLst/>
              <a:cxnLst/>
              <a:rect l="l" t="t" r="r" b="b"/>
              <a:pathLst>
                <a:path w="104775" h="95250" extrusionOk="0">
                  <a:moveTo>
                    <a:pt x="38100" y="29527"/>
                  </a:moveTo>
                  <a:lnTo>
                    <a:pt x="52388" y="0"/>
                  </a:lnTo>
                  <a:lnTo>
                    <a:pt x="67628" y="29527"/>
                  </a:lnTo>
                  <a:lnTo>
                    <a:pt x="104775" y="27623"/>
                  </a:lnTo>
                  <a:lnTo>
                    <a:pt x="103823" y="27623"/>
                  </a:lnTo>
                  <a:lnTo>
                    <a:pt x="74295" y="57150"/>
                  </a:lnTo>
                  <a:lnTo>
                    <a:pt x="100013" y="95250"/>
                  </a:lnTo>
                  <a:lnTo>
                    <a:pt x="52388" y="75248"/>
                  </a:lnTo>
                  <a:lnTo>
                    <a:pt x="11430" y="95250"/>
                  </a:lnTo>
                  <a:lnTo>
                    <a:pt x="28575" y="57150"/>
                  </a:lnTo>
                  <a:lnTo>
                    <a:pt x="0" y="323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38"/>
            <p:cNvSpPr/>
            <p:nvPr/>
          </p:nvSpPr>
          <p:spPr>
            <a:xfrm flipH="1">
              <a:off x="1194596" y="1420094"/>
              <a:ext cx="118531" cy="124558"/>
            </a:xfrm>
            <a:custGeom>
              <a:avLst/>
              <a:gdLst/>
              <a:ahLst/>
              <a:cxnLst/>
              <a:rect l="l" t="t" r="r" b="b"/>
              <a:pathLst>
                <a:path w="112394" h="118109" extrusionOk="0">
                  <a:moveTo>
                    <a:pt x="56197" y="118110"/>
                  </a:moveTo>
                  <a:cubicBezTo>
                    <a:pt x="25717" y="118110"/>
                    <a:pt x="0" y="91440"/>
                    <a:pt x="0" y="59055"/>
                  </a:cubicBezTo>
                  <a:cubicBezTo>
                    <a:pt x="0" y="26670"/>
                    <a:pt x="24765" y="0"/>
                    <a:pt x="56197" y="0"/>
                  </a:cubicBezTo>
                  <a:cubicBezTo>
                    <a:pt x="87630" y="0"/>
                    <a:pt x="112395" y="26670"/>
                    <a:pt x="112395" y="59055"/>
                  </a:cubicBezTo>
                  <a:cubicBezTo>
                    <a:pt x="112395" y="91440"/>
                    <a:pt x="86677" y="118110"/>
                    <a:pt x="56197" y="118110"/>
                  </a:cubicBezTo>
                  <a:close/>
                  <a:moveTo>
                    <a:pt x="56197" y="19050"/>
                  </a:moveTo>
                  <a:cubicBezTo>
                    <a:pt x="36195" y="19050"/>
                    <a:pt x="19050" y="37147"/>
                    <a:pt x="19050" y="59055"/>
                  </a:cubicBezTo>
                  <a:cubicBezTo>
                    <a:pt x="19050" y="80963"/>
                    <a:pt x="35242" y="99060"/>
                    <a:pt x="56197" y="99060"/>
                  </a:cubicBezTo>
                  <a:cubicBezTo>
                    <a:pt x="77152" y="99060"/>
                    <a:pt x="93345" y="80963"/>
                    <a:pt x="93345" y="59055"/>
                  </a:cubicBezTo>
                  <a:cubicBezTo>
                    <a:pt x="93345" y="37147"/>
                    <a:pt x="76200" y="19050"/>
                    <a:pt x="56197"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8"/>
            <p:cNvSpPr/>
            <p:nvPr/>
          </p:nvSpPr>
          <p:spPr>
            <a:xfrm flipH="1">
              <a:off x="782749" y="914982"/>
              <a:ext cx="60321" cy="64288"/>
            </a:xfrm>
            <a:custGeom>
              <a:avLst/>
              <a:gdLst/>
              <a:ahLst/>
              <a:cxnLst/>
              <a:rect l="l" t="t" r="r" b="b"/>
              <a:pathLst>
                <a:path w="57198" h="60960" extrusionOk="0">
                  <a:moveTo>
                    <a:pt x="28575" y="60960"/>
                  </a:moveTo>
                  <a:cubicBezTo>
                    <a:pt x="12382" y="60960"/>
                    <a:pt x="0" y="47625"/>
                    <a:pt x="0" y="30480"/>
                  </a:cubicBezTo>
                  <a:cubicBezTo>
                    <a:pt x="0" y="13335"/>
                    <a:pt x="13335" y="0"/>
                    <a:pt x="28575" y="0"/>
                  </a:cubicBezTo>
                  <a:cubicBezTo>
                    <a:pt x="43815" y="0"/>
                    <a:pt x="57150" y="13335"/>
                    <a:pt x="57150" y="30480"/>
                  </a:cubicBezTo>
                  <a:cubicBezTo>
                    <a:pt x="58103" y="47625"/>
                    <a:pt x="44768" y="60960"/>
                    <a:pt x="28575" y="60960"/>
                  </a:cubicBezTo>
                  <a:close/>
                  <a:moveTo>
                    <a:pt x="28575" y="19050"/>
                  </a:moveTo>
                  <a:cubicBezTo>
                    <a:pt x="22860" y="19050"/>
                    <a:pt x="19050" y="23813"/>
                    <a:pt x="19050" y="30480"/>
                  </a:cubicBezTo>
                  <a:cubicBezTo>
                    <a:pt x="19050" y="37148"/>
                    <a:pt x="23813" y="41910"/>
                    <a:pt x="28575" y="41910"/>
                  </a:cubicBezTo>
                  <a:cubicBezTo>
                    <a:pt x="33338" y="41910"/>
                    <a:pt x="38100" y="37148"/>
                    <a:pt x="38100" y="30480"/>
                  </a:cubicBezTo>
                  <a:cubicBezTo>
                    <a:pt x="38100" y="23813"/>
                    <a:pt x="34290" y="19050"/>
                    <a:pt x="285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8"/>
            <p:cNvSpPr/>
            <p:nvPr/>
          </p:nvSpPr>
          <p:spPr>
            <a:xfrm flipH="1">
              <a:off x="928454" y="865761"/>
              <a:ext cx="63283" cy="106477"/>
            </a:xfrm>
            <a:custGeom>
              <a:avLst/>
              <a:gdLst/>
              <a:ahLst/>
              <a:cxnLst/>
              <a:rect l="l" t="t" r="r" b="b"/>
              <a:pathLst>
                <a:path w="60007" h="100964" extrusionOk="0">
                  <a:moveTo>
                    <a:pt x="50482" y="100965"/>
                  </a:moveTo>
                  <a:cubicBezTo>
                    <a:pt x="22860" y="100965"/>
                    <a:pt x="0" y="78105"/>
                    <a:pt x="0" y="50483"/>
                  </a:cubicBezTo>
                  <a:cubicBezTo>
                    <a:pt x="0" y="22860"/>
                    <a:pt x="22860" y="0"/>
                    <a:pt x="50482" y="0"/>
                  </a:cubicBezTo>
                  <a:cubicBezTo>
                    <a:pt x="56197" y="0"/>
                    <a:pt x="60007" y="3810"/>
                    <a:pt x="60007" y="9525"/>
                  </a:cubicBezTo>
                  <a:cubicBezTo>
                    <a:pt x="60007" y="15240"/>
                    <a:pt x="56197" y="19050"/>
                    <a:pt x="50482" y="19050"/>
                  </a:cubicBezTo>
                  <a:cubicBezTo>
                    <a:pt x="33338" y="19050"/>
                    <a:pt x="19050" y="33338"/>
                    <a:pt x="19050" y="50483"/>
                  </a:cubicBezTo>
                  <a:cubicBezTo>
                    <a:pt x="19050" y="67627"/>
                    <a:pt x="33338" y="81915"/>
                    <a:pt x="50482" y="81915"/>
                  </a:cubicBezTo>
                  <a:cubicBezTo>
                    <a:pt x="56197" y="81915"/>
                    <a:pt x="60007" y="85725"/>
                    <a:pt x="60007" y="91440"/>
                  </a:cubicBezTo>
                  <a:cubicBezTo>
                    <a:pt x="60007" y="97155"/>
                    <a:pt x="56197" y="100965"/>
                    <a:pt x="50482"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8"/>
            <p:cNvSpPr/>
            <p:nvPr/>
          </p:nvSpPr>
          <p:spPr>
            <a:xfrm rot="-756102">
              <a:off x="1525587" y="2075874"/>
              <a:ext cx="49736" cy="548113"/>
            </a:xfrm>
            <a:custGeom>
              <a:avLst/>
              <a:gdLst/>
              <a:ahLst/>
              <a:cxnLst/>
              <a:rect l="l" t="t" r="r" b="b"/>
              <a:pathLst>
                <a:path w="46671" h="514336" extrusionOk="0">
                  <a:moveTo>
                    <a:pt x="0" y="0"/>
                  </a:moveTo>
                  <a:lnTo>
                    <a:pt x="46671" y="0"/>
                  </a:lnTo>
                  <a:lnTo>
                    <a:pt x="46671" y="514336"/>
                  </a:lnTo>
                  <a:lnTo>
                    <a:pt x="0" y="51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8"/>
            <p:cNvSpPr/>
            <p:nvPr/>
          </p:nvSpPr>
          <p:spPr>
            <a:xfrm rot="-395532">
              <a:off x="1493548" y="1986378"/>
              <a:ext cx="49804" cy="548862"/>
            </a:xfrm>
            <a:custGeom>
              <a:avLst/>
              <a:gdLst/>
              <a:ahLst/>
              <a:cxnLst/>
              <a:rect l="l" t="t" r="r" b="b"/>
              <a:pathLst>
                <a:path w="46674" h="514371" extrusionOk="0">
                  <a:moveTo>
                    <a:pt x="0" y="0"/>
                  </a:moveTo>
                  <a:lnTo>
                    <a:pt x="46675" y="0"/>
                  </a:lnTo>
                  <a:lnTo>
                    <a:pt x="46675" y="514372"/>
                  </a:lnTo>
                  <a:lnTo>
                    <a:pt x="0" y="51437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8"/>
            <p:cNvSpPr/>
            <p:nvPr/>
          </p:nvSpPr>
          <p:spPr>
            <a:xfrm rot="56351">
              <a:off x="1636929" y="2082935"/>
              <a:ext cx="49828" cy="549126"/>
            </a:xfrm>
            <a:custGeom>
              <a:avLst/>
              <a:gdLst/>
              <a:ahLst/>
              <a:cxnLst/>
              <a:rect l="l" t="t" r="r" b="b"/>
              <a:pathLst>
                <a:path w="46671" h="514335" extrusionOk="0">
                  <a:moveTo>
                    <a:pt x="0" y="0"/>
                  </a:moveTo>
                  <a:lnTo>
                    <a:pt x="46671" y="0"/>
                  </a:lnTo>
                  <a:lnTo>
                    <a:pt x="46671" y="514335"/>
                  </a:lnTo>
                  <a:lnTo>
                    <a:pt x="0" y="5143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9" name="Google Shape;589;p38"/>
            <p:cNvGrpSpPr/>
            <p:nvPr/>
          </p:nvGrpSpPr>
          <p:grpSpPr>
            <a:xfrm>
              <a:off x="171450" y="1973682"/>
              <a:ext cx="2057400" cy="2733518"/>
              <a:chOff x="95250" y="1973682"/>
              <a:chExt cx="2057400" cy="2733518"/>
            </a:xfrm>
          </p:grpSpPr>
          <p:sp>
            <p:nvSpPr>
              <p:cNvPr id="590" name="Google Shape;590;p38"/>
              <p:cNvSpPr/>
              <p:nvPr/>
            </p:nvSpPr>
            <p:spPr>
              <a:xfrm>
                <a:off x="95250" y="4498100"/>
                <a:ext cx="2057400" cy="2091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591" name="Google Shape;591;p38"/>
              <p:cNvGrpSpPr/>
              <p:nvPr/>
            </p:nvGrpSpPr>
            <p:grpSpPr>
              <a:xfrm>
                <a:off x="212753" y="1973682"/>
                <a:ext cx="1798603" cy="2647803"/>
                <a:chOff x="212753" y="1973682"/>
                <a:chExt cx="1798603" cy="2647803"/>
              </a:xfrm>
            </p:grpSpPr>
            <p:grpSp>
              <p:nvGrpSpPr>
                <p:cNvPr id="592" name="Google Shape;592;p38"/>
                <p:cNvGrpSpPr/>
                <p:nvPr/>
              </p:nvGrpSpPr>
              <p:grpSpPr>
                <a:xfrm>
                  <a:off x="509943" y="1973682"/>
                  <a:ext cx="820476" cy="656787"/>
                  <a:chOff x="6472237" y="2679382"/>
                  <a:chExt cx="768668" cy="615315"/>
                </a:xfrm>
              </p:grpSpPr>
              <p:grpSp>
                <p:nvGrpSpPr>
                  <p:cNvPr id="593" name="Google Shape;593;p38"/>
                  <p:cNvGrpSpPr/>
                  <p:nvPr/>
                </p:nvGrpSpPr>
                <p:grpSpPr>
                  <a:xfrm>
                    <a:off x="6472237" y="2822257"/>
                    <a:ext cx="659129" cy="203835"/>
                    <a:chOff x="6472237" y="2822257"/>
                    <a:chExt cx="659129" cy="203835"/>
                  </a:xfrm>
                </p:grpSpPr>
                <p:sp>
                  <p:nvSpPr>
                    <p:cNvPr id="594" name="Google Shape;594;p38"/>
                    <p:cNvSpPr/>
                    <p:nvPr/>
                  </p:nvSpPr>
                  <p:spPr>
                    <a:xfrm>
                      <a:off x="6472237" y="2822257"/>
                      <a:ext cx="659129" cy="203835"/>
                    </a:xfrm>
                    <a:custGeom>
                      <a:avLst/>
                      <a:gdLst/>
                      <a:ahLst/>
                      <a:cxnLst/>
                      <a:rect l="l" t="t" r="r" b="b"/>
                      <a:pathLst>
                        <a:path w="659129" h="203835" extrusionOk="0">
                          <a:moveTo>
                            <a:pt x="0" y="0"/>
                          </a:moveTo>
                          <a:lnTo>
                            <a:pt x="659130" y="0"/>
                          </a:lnTo>
                          <a:lnTo>
                            <a:pt x="659130" y="203835"/>
                          </a:lnTo>
                          <a:lnTo>
                            <a:pt x="0" y="2038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8"/>
                    <p:cNvSpPr/>
                    <p:nvPr/>
                  </p:nvSpPr>
                  <p:spPr>
                    <a:xfrm>
                      <a:off x="6557962" y="2909887"/>
                      <a:ext cx="498157" cy="38100"/>
                    </a:xfrm>
                    <a:custGeom>
                      <a:avLst/>
                      <a:gdLst/>
                      <a:ahLst/>
                      <a:cxnLst/>
                      <a:rect l="l" t="t" r="r" b="b"/>
                      <a:pathLst>
                        <a:path w="498157" h="38100" extrusionOk="0">
                          <a:moveTo>
                            <a:pt x="483870" y="38100"/>
                          </a:moveTo>
                          <a:lnTo>
                            <a:pt x="14288" y="38100"/>
                          </a:lnTo>
                          <a:cubicBezTo>
                            <a:pt x="6668" y="38100"/>
                            <a:pt x="0" y="29528"/>
                            <a:pt x="0" y="19050"/>
                          </a:cubicBezTo>
                          <a:lnTo>
                            <a:pt x="0" y="19050"/>
                          </a:lnTo>
                          <a:cubicBezTo>
                            <a:pt x="0" y="8572"/>
                            <a:pt x="6668" y="0"/>
                            <a:pt x="14288" y="0"/>
                          </a:cubicBezTo>
                          <a:lnTo>
                            <a:pt x="483870" y="0"/>
                          </a:lnTo>
                          <a:cubicBezTo>
                            <a:pt x="491490" y="0"/>
                            <a:pt x="498157" y="8572"/>
                            <a:pt x="498157" y="19050"/>
                          </a:cubicBezTo>
                          <a:lnTo>
                            <a:pt x="498157" y="19050"/>
                          </a:lnTo>
                          <a:cubicBezTo>
                            <a:pt x="498157" y="29528"/>
                            <a:pt x="491490" y="38100"/>
                            <a:pt x="483870" y="381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6" name="Google Shape;596;p38"/>
                  <p:cNvGrpSpPr/>
                  <p:nvPr/>
                </p:nvGrpSpPr>
                <p:grpSpPr>
                  <a:xfrm>
                    <a:off x="6518910" y="2679382"/>
                    <a:ext cx="659129" cy="143827"/>
                    <a:chOff x="6518910" y="2679382"/>
                    <a:chExt cx="659129" cy="143827"/>
                  </a:xfrm>
                </p:grpSpPr>
                <p:sp>
                  <p:nvSpPr>
                    <p:cNvPr id="597" name="Google Shape;597;p38"/>
                    <p:cNvSpPr/>
                    <p:nvPr/>
                  </p:nvSpPr>
                  <p:spPr>
                    <a:xfrm>
                      <a:off x="6518910" y="2679382"/>
                      <a:ext cx="659129" cy="143827"/>
                    </a:xfrm>
                    <a:custGeom>
                      <a:avLst/>
                      <a:gdLst/>
                      <a:ahLst/>
                      <a:cxnLst/>
                      <a:rect l="l" t="t" r="r" b="b"/>
                      <a:pathLst>
                        <a:path w="659129" h="143827" extrusionOk="0">
                          <a:moveTo>
                            <a:pt x="0" y="0"/>
                          </a:moveTo>
                          <a:lnTo>
                            <a:pt x="659130" y="0"/>
                          </a:lnTo>
                          <a:lnTo>
                            <a:pt x="659130" y="143828"/>
                          </a:lnTo>
                          <a:lnTo>
                            <a:pt x="0" y="14382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8"/>
                    <p:cNvSpPr/>
                    <p:nvPr/>
                  </p:nvSpPr>
                  <p:spPr>
                    <a:xfrm>
                      <a:off x="6604634" y="2742247"/>
                      <a:ext cx="498157" cy="26670"/>
                    </a:xfrm>
                    <a:custGeom>
                      <a:avLst/>
                      <a:gdLst/>
                      <a:ahLst/>
                      <a:cxnLst/>
                      <a:rect l="l" t="t" r="r" b="b"/>
                      <a:pathLst>
                        <a:path w="498157" h="26670" extrusionOk="0">
                          <a:moveTo>
                            <a:pt x="483870" y="26670"/>
                          </a:moveTo>
                          <a:lnTo>
                            <a:pt x="14288" y="26670"/>
                          </a:lnTo>
                          <a:cubicBezTo>
                            <a:pt x="6668" y="26670"/>
                            <a:pt x="0" y="20955"/>
                            <a:pt x="0" y="13335"/>
                          </a:cubicBezTo>
                          <a:lnTo>
                            <a:pt x="0" y="13335"/>
                          </a:lnTo>
                          <a:cubicBezTo>
                            <a:pt x="0" y="5715"/>
                            <a:pt x="6668" y="0"/>
                            <a:pt x="14288" y="0"/>
                          </a:cubicBezTo>
                          <a:lnTo>
                            <a:pt x="483870" y="0"/>
                          </a:lnTo>
                          <a:cubicBezTo>
                            <a:pt x="491490" y="0"/>
                            <a:pt x="498158" y="5715"/>
                            <a:pt x="498158" y="13335"/>
                          </a:cubicBezTo>
                          <a:lnTo>
                            <a:pt x="498158" y="13335"/>
                          </a:lnTo>
                          <a:cubicBezTo>
                            <a:pt x="497205" y="20003"/>
                            <a:pt x="491490" y="26670"/>
                            <a:pt x="483870" y="26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9" name="Google Shape;599;p38"/>
                  <p:cNvSpPr/>
                  <p:nvPr/>
                </p:nvSpPr>
                <p:spPr>
                  <a:xfrm>
                    <a:off x="6593205" y="3105150"/>
                    <a:ext cx="647700" cy="189547"/>
                  </a:xfrm>
                  <a:custGeom>
                    <a:avLst/>
                    <a:gdLst/>
                    <a:ahLst/>
                    <a:cxnLst/>
                    <a:rect l="l" t="t" r="r" b="b"/>
                    <a:pathLst>
                      <a:path w="647700" h="189547" extrusionOk="0">
                        <a:moveTo>
                          <a:pt x="553402" y="189547"/>
                        </a:moveTo>
                        <a:lnTo>
                          <a:pt x="0" y="189547"/>
                        </a:lnTo>
                        <a:lnTo>
                          <a:pt x="0" y="0"/>
                        </a:lnTo>
                        <a:lnTo>
                          <a:pt x="553402" y="0"/>
                        </a:lnTo>
                        <a:cubicBezTo>
                          <a:pt x="605790" y="0"/>
                          <a:pt x="647700" y="41910"/>
                          <a:pt x="647700" y="94297"/>
                        </a:cubicBezTo>
                        <a:lnTo>
                          <a:pt x="647700" y="94297"/>
                        </a:lnTo>
                        <a:cubicBezTo>
                          <a:pt x="647700" y="147638"/>
                          <a:pt x="605790" y="189547"/>
                          <a:pt x="553402" y="1895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8"/>
                  <p:cNvSpPr/>
                  <p:nvPr/>
                </p:nvSpPr>
                <p:spPr>
                  <a:xfrm>
                    <a:off x="6591300" y="3129915"/>
                    <a:ext cx="617219" cy="139064"/>
                  </a:xfrm>
                  <a:custGeom>
                    <a:avLst/>
                    <a:gdLst/>
                    <a:ahLst/>
                    <a:cxnLst/>
                    <a:rect l="l" t="t" r="r" b="b"/>
                    <a:pathLst>
                      <a:path w="617219" h="139064" extrusionOk="0">
                        <a:moveTo>
                          <a:pt x="545782" y="139065"/>
                        </a:moveTo>
                        <a:lnTo>
                          <a:pt x="953" y="137160"/>
                        </a:lnTo>
                        <a:lnTo>
                          <a:pt x="0" y="3810"/>
                        </a:lnTo>
                        <a:lnTo>
                          <a:pt x="558165" y="0"/>
                        </a:lnTo>
                        <a:cubicBezTo>
                          <a:pt x="602932" y="0"/>
                          <a:pt x="617220" y="35242"/>
                          <a:pt x="617220" y="73342"/>
                        </a:cubicBezTo>
                        <a:lnTo>
                          <a:pt x="617220" y="73342"/>
                        </a:lnTo>
                        <a:cubicBezTo>
                          <a:pt x="616268" y="113347"/>
                          <a:pt x="591503" y="139065"/>
                          <a:pt x="545782" y="1390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8"/>
                  <p:cNvSpPr/>
                  <p:nvPr/>
                </p:nvSpPr>
                <p:spPr>
                  <a:xfrm>
                    <a:off x="6587490" y="3177540"/>
                    <a:ext cx="614362" cy="11429"/>
                  </a:xfrm>
                  <a:custGeom>
                    <a:avLst/>
                    <a:gdLst/>
                    <a:ahLst/>
                    <a:cxnLst/>
                    <a:rect l="l" t="t" r="r" b="b"/>
                    <a:pathLst>
                      <a:path w="614362" h="11429" extrusionOk="0">
                        <a:moveTo>
                          <a:pt x="609600" y="11430"/>
                        </a:moveTo>
                        <a:lnTo>
                          <a:pt x="609600" y="11430"/>
                        </a:lnTo>
                        <a:lnTo>
                          <a:pt x="4763" y="9525"/>
                        </a:lnTo>
                        <a:cubicBezTo>
                          <a:pt x="1905" y="9525"/>
                          <a:pt x="0" y="7620"/>
                          <a:pt x="0" y="4763"/>
                        </a:cubicBezTo>
                        <a:cubicBezTo>
                          <a:pt x="0" y="1905"/>
                          <a:pt x="1905" y="0"/>
                          <a:pt x="4763" y="0"/>
                        </a:cubicBezTo>
                        <a:lnTo>
                          <a:pt x="4763" y="0"/>
                        </a:lnTo>
                        <a:lnTo>
                          <a:pt x="609600" y="1905"/>
                        </a:lnTo>
                        <a:cubicBezTo>
                          <a:pt x="612457" y="1905"/>
                          <a:pt x="614363" y="3810"/>
                          <a:pt x="614363" y="6667"/>
                        </a:cubicBezTo>
                        <a:cubicBezTo>
                          <a:pt x="614363" y="9525"/>
                          <a:pt x="611505" y="11430"/>
                          <a:pt x="609600"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8"/>
                  <p:cNvSpPr/>
                  <p:nvPr/>
                </p:nvSpPr>
                <p:spPr>
                  <a:xfrm>
                    <a:off x="6586537" y="3211829"/>
                    <a:ext cx="597217" cy="11429"/>
                  </a:xfrm>
                  <a:custGeom>
                    <a:avLst/>
                    <a:gdLst/>
                    <a:ahLst/>
                    <a:cxnLst/>
                    <a:rect l="l" t="t" r="r" b="b"/>
                    <a:pathLst>
                      <a:path w="597217" h="11429" extrusionOk="0">
                        <a:moveTo>
                          <a:pt x="592455" y="11430"/>
                        </a:moveTo>
                        <a:lnTo>
                          <a:pt x="592455" y="11430"/>
                        </a:lnTo>
                        <a:lnTo>
                          <a:pt x="4763" y="9525"/>
                        </a:lnTo>
                        <a:cubicBezTo>
                          <a:pt x="1905" y="9525"/>
                          <a:pt x="0" y="7620"/>
                          <a:pt x="0" y="4763"/>
                        </a:cubicBezTo>
                        <a:cubicBezTo>
                          <a:pt x="0" y="1905"/>
                          <a:pt x="1905" y="0"/>
                          <a:pt x="4763" y="0"/>
                        </a:cubicBezTo>
                        <a:lnTo>
                          <a:pt x="4763" y="0"/>
                        </a:lnTo>
                        <a:lnTo>
                          <a:pt x="592455" y="1905"/>
                        </a:lnTo>
                        <a:cubicBezTo>
                          <a:pt x="595313" y="1905"/>
                          <a:pt x="597218" y="3810"/>
                          <a:pt x="597218" y="6667"/>
                        </a:cubicBezTo>
                        <a:cubicBezTo>
                          <a:pt x="597218" y="9525"/>
                          <a:pt x="595313" y="11430"/>
                          <a:pt x="592455"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8"/>
                  <p:cNvSpPr/>
                  <p:nvPr/>
                </p:nvSpPr>
                <p:spPr>
                  <a:xfrm>
                    <a:off x="7180897" y="3138487"/>
                    <a:ext cx="26670" cy="120967"/>
                  </a:xfrm>
                  <a:custGeom>
                    <a:avLst/>
                    <a:gdLst/>
                    <a:ahLst/>
                    <a:cxnLst/>
                    <a:rect l="l" t="t" r="r" b="b"/>
                    <a:pathLst>
                      <a:path w="26670" h="120967" extrusionOk="0">
                        <a:moveTo>
                          <a:pt x="953" y="0"/>
                        </a:moveTo>
                        <a:lnTo>
                          <a:pt x="0" y="120967"/>
                        </a:lnTo>
                        <a:cubicBezTo>
                          <a:pt x="16193" y="107633"/>
                          <a:pt x="26670" y="92392"/>
                          <a:pt x="26670" y="69533"/>
                        </a:cubicBezTo>
                        <a:lnTo>
                          <a:pt x="26670" y="56197"/>
                        </a:lnTo>
                        <a:cubicBezTo>
                          <a:pt x="26670" y="33338"/>
                          <a:pt x="16193" y="13335"/>
                          <a:pt x="95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8"/>
                  <p:cNvSpPr/>
                  <p:nvPr/>
                </p:nvSpPr>
                <p:spPr>
                  <a:xfrm>
                    <a:off x="6476047" y="3022282"/>
                    <a:ext cx="710565" cy="83820"/>
                  </a:xfrm>
                  <a:custGeom>
                    <a:avLst/>
                    <a:gdLst/>
                    <a:ahLst/>
                    <a:cxnLst/>
                    <a:rect l="l" t="t" r="r" b="b"/>
                    <a:pathLst>
                      <a:path w="710565" h="83820" extrusionOk="0">
                        <a:moveTo>
                          <a:pt x="677228" y="67627"/>
                        </a:moveTo>
                        <a:lnTo>
                          <a:pt x="677228" y="17145"/>
                        </a:lnTo>
                        <a:lnTo>
                          <a:pt x="710565" y="17145"/>
                        </a:lnTo>
                        <a:lnTo>
                          <a:pt x="710565" y="9525"/>
                        </a:lnTo>
                        <a:cubicBezTo>
                          <a:pt x="710565" y="4763"/>
                          <a:pt x="706755" y="0"/>
                          <a:pt x="701040" y="0"/>
                        </a:cubicBezTo>
                        <a:lnTo>
                          <a:pt x="41910" y="0"/>
                        </a:lnTo>
                        <a:cubicBezTo>
                          <a:pt x="19050" y="0"/>
                          <a:pt x="0" y="19050"/>
                          <a:pt x="0" y="41910"/>
                        </a:cubicBezTo>
                        <a:cubicBezTo>
                          <a:pt x="0" y="64770"/>
                          <a:pt x="19050" y="83820"/>
                          <a:pt x="41910" y="83820"/>
                        </a:cubicBezTo>
                        <a:lnTo>
                          <a:pt x="701040" y="83820"/>
                        </a:lnTo>
                        <a:cubicBezTo>
                          <a:pt x="705803" y="83820"/>
                          <a:pt x="710565" y="80010"/>
                          <a:pt x="710565" y="74295"/>
                        </a:cubicBezTo>
                        <a:lnTo>
                          <a:pt x="710565" y="67627"/>
                        </a:lnTo>
                        <a:lnTo>
                          <a:pt x="677228" y="676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8"/>
                  <p:cNvSpPr/>
                  <p:nvPr/>
                </p:nvSpPr>
                <p:spPr>
                  <a:xfrm>
                    <a:off x="6502717" y="3039427"/>
                    <a:ext cx="681037" cy="50482"/>
                  </a:xfrm>
                  <a:custGeom>
                    <a:avLst/>
                    <a:gdLst/>
                    <a:ahLst/>
                    <a:cxnLst/>
                    <a:rect l="l" t="t" r="r" b="b"/>
                    <a:pathLst>
                      <a:path w="681037" h="50482" extrusionOk="0">
                        <a:moveTo>
                          <a:pt x="681038" y="50482"/>
                        </a:moveTo>
                        <a:lnTo>
                          <a:pt x="35242" y="50482"/>
                        </a:lnTo>
                        <a:cubicBezTo>
                          <a:pt x="20955" y="50482"/>
                          <a:pt x="0" y="38100"/>
                          <a:pt x="0" y="24765"/>
                        </a:cubicBezTo>
                        <a:lnTo>
                          <a:pt x="0" y="24765"/>
                        </a:lnTo>
                        <a:cubicBezTo>
                          <a:pt x="0" y="10477"/>
                          <a:pt x="20955" y="0"/>
                          <a:pt x="35242" y="0"/>
                        </a:cubicBezTo>
                        <a:lnTo>
                          <a:pt x="681038" y="0"/>
                        </a:lnTo>
                        <a:lnTo>
                          <a:pt x="681038" y="504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8"/>
                  <p:cNvSpPr/>
                  <p:nvPr/>
                </p:nvSpPr>
                <p:spPr>
                  <a:xfrm>
                    <a:off x="6630352" y="3021329"/>
                    <a:ext cx="501015" cy="19050"/>
                  </a:xfrm>
                  <a:custGeom>
                    <a:avLst/>
                    <a:gdLst/>
                    <a:ahLst/>
                    <a:cxnLst/>
                    <a:rect l="l" t="t" r="r" b="b"/>
                    <a:pathLst>
                      <a:path w="501015" h="19050" extrusionOk="0">
                        <a:moveTo>
                          <a:pt x="501015" y="1905"/>
                        </a:moveTo>
                        <a:lnTo>
                          <a:pt x="493395" y="19050"/>
                        </a:lnTo>
                        <a:lnTo>
                          <a:pt x="0" y="17145"/>
                        </a:lnTo>
                        <a:lnTo>
                          <a:pt x="571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7" name="Google Shape;607;p38"/>
                <p:cNvGrpSpPr/>
                <p:nvPr/>
              </p:nvGrpSpPr>
              <p:grpSpPr>
                <a:xfrm>
                  <a:off x="212753" y="2628750"/>
                  <a:ext cx="1798603" cy="1992735"/>
                  <a:chOff x="6193813" y="3297548"/>
                  <a:chExt cx="1685032" cy="1866906"/>
                </a:xfrm>
              </p:grpSpPr>
              <p:sp>
                <p:nvSpPr>
                  <p:cNvPr id="608" name="Google Shape;608;p38"/>
                  <p:cNvSpPr/>
                  <p:nvPr/>
                </p:nvSpPr>
                <p:spPr>
                  <a:xfrm>
                    <a:off x="6425565" y="3319462"/>
                    <a:ext cx="1252537" cy="1221105"/>
                  </a:xfrm>
                  <a:custGeom>
                    <a:avLst/>
                    <a:gdLst/>
                    <a:ahLst/>
                    <a:cxnLst/>
                    <a:rect l="l" t="t" r="r" b="b"/>
                    <a:pathLst>
                      <a:path w="1252537" h="1221105" extrusionOk="0">
                        <a:moveTo>
                          <a:pt x="0" y="0"/>
                        </a:moveTo>
                        <a:lnTo>
                          <a:pt x="1252538" y="0"/>
                        </a:lnTo>
                        <a:lnTo>
                          <a:pt x="1252538" y="1221105"/>
                        </a:lnTo>
                        <a:lnTo>
                          <a:pt x="0" y="12211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8"/>
                  <p:cNvSpPr/>
                  <p:nvPr/>
                </p:nvSpPr>
                <p:spPr>
                  <a:xfrm>
                    <a:off x="6425565" y="3704261"/>
                    <a:ext cx="1251989" cy="19050"/>
                  </a:xfrm>
                  <a:custGeom>
                    <a:avLst/>
                    <a:gdLst/>
                    <a:ahLst/>
                    <a:cxnLst/>
                    <a:rect l="l" t="t" r="r" b="b"/>
                    <a:pathLst>
                      <a:path w="1353502" h="19050" extrusionOk="0">
                        <a:moveTo>
                          <a:pt x="1344930" y="19050"/>
                        </a:moveTo>
                        <a:lnTo>
                          <a:pt x="9525" y="19050"/>
                        </a:lnTo>
                        <a:cubicBezTo>
                          <a:pt x="3810" y="19050"/>
                          <a:pt x="0" y="15240"/>
                          <a:pt x="0" y="9525"/>
                        </a:cubicBezTo>
                        <a:cubicBezTo>
                          <a:pt x="0" y="3810"/>
                          <a:pt x="3810" y="0"/>
                          <a:pt x="9525" y="0"/>
                        </a:cubicBezTo>
                        <a:lnTo>
                          <a:pt x="1343978" y="0"/>
                        </a:lnTo>
                        <a:cubicBezTo>
                          <a:pt x="1349693" y="0"/>
                          <a:pt x="1353503" y="3810"/>
                          <a:pt x="1353503" y="9525"/>
                        </a:cubicBezTo>
                        <a:cubicBezTo>
                          <a:pt x="1353503" y="15240"/>
                          <a:pt x="1349693" y="19050"/>
                          <a:pt x="1344930"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8"/>
                  <p:cNvSpPr/>
                  <p:nvPr/>
                </p:nvSpPr>
                <p:spPr>
                  <a:xfrm>
                    <a:off x="6425565" y="4146237"/>
                    <a:ext cx="1251989" cy="19050"/>
                  </a:xfrm>
                  <a:custGeom>
                    <a:avLst/>
                    <a:gdLst/>
                    <a:ahLst/>
                    <a:cxnLst/>
                    <a:rect l="l" t="t" r="r" b="b"/>
                    <a:pathLst>
                      <a:path w="1353502" h="19050" extrusionOk="0">
                        <a:moveTo>
                          <a:pt x="1344930" y="19050"/>
                        </a:moveTo>
                        <a:lnTo>
                          <a:pt x="9525" y="19050"/>
                        </a:lnTo>
                        <a:cubicBezTo>
                          <a:pt x="3810" y="19050"/>
                          <a:pt x="0" y="15240"/>
                          <a:pt x="0" y="9525"/>
                        </a:cubicBezTo>
                        <a:cubicBezTo>
                          <a:pt x="0" y="3810"/>
                          <a:pt x="3810" y="0"/>
                          <a:pt x="9525" y="0"/>
                        </a:cubicBezTo>
                        <a:lnTo>
                          <a:pt x="1343978" y="0"/>
                        </a:lnTo>
                        <a:cubicBezTo>
                          <a:pt x="1349693" y="0"/>
                          <a:pt x="1353503" y="3810"/>
                          <a:pt x="1353503" y="9525"/>
                        </a:cubicBezTo>
                        <a:cubicBezTo>
                          <a:pt x="1353503" y="15240"/>
                          <a:pt x="1349693" y="19050"/>
                          <a:pt x="1344930"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1" name="Google Shape;611;p38"/>
                  <p:cNvGrpSpPr/>
                  <p:nvPr/>
                </p:nvGrpSpPr>
                <p:grpSpPr>
                  <a:xfrm>
                    <a:off x="6383132" y="3319462"/>
                    <a:ext cx="1318783" cy="1844992"/>
                    <a:chOff x="6383132" y="3319462"/>
                    <a:chExt cx="1318783" cy="1844992"/>
                  </a:xfrm>
                </p:grpSpPr>
                <p:sp>
                  <p:nvSpPr>
                    <p:cNvPr id="612" name="Google Shape;612;p38"/>
                    <p:cNvSpPr/>
                    <p:nvPr/>
                  </p:nvSpPr>
                  <p:spPr>
                    <a:xfrm>
                      <a:off x="6383132" y="3319462"/>
                      <a:ext cx="47625" cy="1844992"/>
                    </a:xfrm>
                    <a:custGeom>
                      <a:avLst/>
                      <a:gdLst/>
                      <a:ahLst/>
                      <a:cxnLst/>
                      <a:rect l="l" t="t" r="r" b="b"/>
                      <a:pathLst>
                        <a:path w="47625" h="1844992" extrusionOk="0">
                          <a:moveTo>
                            <a:pt x="0" y="0"/>
                          </a:moveTo>
                          <a:lnTo>
                            <a:pt x="47625" y="0"/>
                          </a:lnTo>
                          <a:lnTo>
                            <a:pt x="47625" y="1844993"/>
                          </a:lnTo>
                          <a:lnTo>
                            <a:pt x="0" y="184499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8"/>
                    <p:cNvSpPr/>
                    <p:nvPr/>
                  </p:nvSpPr>
                  <p:spPr>
                    <a:xfrm>
                      <a:off x="7654290" y="3319462"/>
                      <a:ext cx="47625" cy="1844992"/>
                    </a:xfrm>
                    <a:custGeom>
                      <a:avLst/>
                      <a:gdLst/>
                      <a:ahLst/>
                      <a:cxnLst/>
                      <a:rect l="l" t="t" r="r" b="b"/>
                      <a:pathLst>
                        <a:path w="47625" h="1844992" extrusionOk="0">
                          <a:moveTo>
                            <a:pt x="0" y="0"/>
                          </a:moveTo>
                          <a:lnTo>
                            <a:pt x="47625" y="0"/>
                          </a:lnTo>
                          <a:lnTo>
                            <a:pt x="47625" y="1844993"/>
                          </a:lnTo>
                          <a:lnTo>
                            <a:pt x="0" y="184499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4" name="Google Shape;614;p38"/>
                  <p:cNvSpPr/>
                  <p:nvPr/>
                </p:nvSpPr>
                <p:spPr>
                  <a:xfrm>
                    <a:off x="6193813" y="3297548"/>
                    <a:ext cx="1685032" cy="47625"/>
                  </a:xfrm>
                  <a:custGeom>
                    <a:avLst/>
                    <a:gdLst/>
                    <a:ahLst/>
                    <a:cxnLst/>
                    <a:rect l="l" t="t" r="r" b="b"/>
                    <a:pathLst>
                      <a:path w="3643312" h="47625" extrusionOk="0">
                        <a:moveTo>
                          <a:pt x="3618548" y="47625"/>
                        </a:moveTo>
                        <a:lnTo>
                          <a:pt x="23813" y="47625"/>
                        </a:lnTo>
                        <a:cubicBezTo>
                          <a:pt x="10477" y="47625"/>
                          <a:pt x="0" y="37148"/>
                          <a:pt x="0" y="23813"/>
                        </a:cubicBezTo>
                        <a:cubicBezTo>
                          <a:pt x="0" y="10478"/>
                          <a:pt x="10477" y="0"/>
                          <a:pt x="23813" y="0"/>
                        </a:cubicBezTo>
                        <a:lnTo>
                          <a:pt x="3619500" y="0"/>
                        </a:lnTo>
                        <a:cubicBezTo>
                          <a:pt x="3632835" y="0"/>
                          <a:pt x="3643313" y="10478"/>
                          <a:pt x="3643313" y="23813"/>
                        </a:cubicBezTo>
                        <a:cubicBezTo>
                          <a:pt x="3643313" y="37148"/>
                          <a:pt x="3631883" y="47625"/>
                          <a:pt x="3618548" y="476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8"/>
                  <p:cNvSpPr/>
                  <p:nvPr/>
                </p:nvSpPr>
                <p:spPr>
                  <a:xfrm>
                    <a:off x="7203764" y="3345187"/>
                    <a:ext cx="19050" cy="1194354"/>
                  </a:xfrm>
                  <a:custGeom>
                    <a:avLst/>
                    <a:gdLst/>
                    <a:ahLst/>
                    <a:cxnLst/>
                    <a:rect l="l" t="t" r="r" b="b"/>
                    <a:pathLst>
                      <a:path w="19050" h="1250632" extrusionOk="0">
                        <a:moveTo>
                          <a:pt x="9525" y="1250633"/>
                        </a:moveTo>
                        <a:cubicBezTo>
                          <a:pt x="3810" y="1250633"/>
                          <a:pt x="0" y="1246823"/>
                          <a:pt x="0" y="1241108"/>
                        </a:cubicBezTo>
                        <a:lnTo>
                          <a:pt x="0" y="9525"/>
                        </a:lnTo>
                        <a:cubicBezTo>
                          <a:pt x="0" y="3810"/>
                          <a:pt x="3810" y="0"/>
                          <a:pt x="9525" y="0"/>
                        </a:cubicBezTo>
                        <a:cubicBezTo>
                          <a:pt x="15240" y="0"/>
                          <a:pt x="19050" y="3810"/>
                          <a:pt x="19050" y="9525"/>
                        </a:cubicBezTo>
                        <a:lnTo>
                          <a:pt x="19050" y="1241108"/>
                        </a:lnTo>
                        <a:cubicBezTo>
                          <a:pt x="19050" y="1246823"/>
                          <a:pt x="14288" y="1250633"/>
                          <a:pt x="9525" y="12506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8"/>
                  <p:cNvSpPr/>
                  <p:nvPr/>
                </p:nvSpPr>
                <p:spPr>
                  <a:xfrm>
                    <a:off x="7356157" y="3443287"/>
                    <a:ext cx="156210" cy="87630"/>
                  </a:xfrm>
                  <a:custGeom>
                    <a:avLst/>
                    <a:gdLst/>
                    <a:ahLst/>
                    <a:cxnLst/>
                    <a:rect l="l" t="t" r="r" b="b"/>
                    <a:pathLst>
                      <a:path w="156210" h="87630" extrusionOk="0">
                        <a:moveTo>
                          <a:pt x="146685" y="87630"/>
                        </a:moveTo>
                        <a:cubicBezTo>
                          <a:pt x="140970" y="87630"/>
                          <a:pt x="137160" y="83820"/>
                          <a:pt x="137160" y="78105"/>
                        </a:cubicBezTo>
                        <a:cubicBezTo>
                          <a:pt x="137160" y="45720"/>
                          <a:pt x="110490" y="19050"/>
                          <a:pt x="78105" y="19050"/>
                        </a:cubicBezTo>
                        <a:cubicBezTo>
                          <a:pt x="45720" y="19050"/>
                          <a:pt x="19050" y="45720"/>
                          <a:pt x="19050" y="78105"/>
                        </a:cubicBezTo>
                        <a:cubicBezTo>
                          <a:pt x="19050" y="83820"/>
                          <a:pt x="15240" y="87630"/>
                          <a:pt x="9525" y="87630"/>
                        </a:cubicBezTo>
                        <a:cubicBezTo>
                          <a:pt x="3810" y="87630"/>
                          <a:pt x="0" y="83820"/>
                          <a:pt x="0" y="78105"/>
                        </a:cubicBezTo>
                        <a:cubicBezTo>
                          <a:pt x="0" y="35242"/>
                          <a:pt x="35243" y="0"/>
                          <a:pt x="78105" y="0"/>
                        </a:cubicBezTo>
                        <a:cubicBezTo>
                          <a:pt x="120968" y="0"/>
                          <a:pt x="156210" y="35242"/>
                          <a:pt x="156210" y="78105"/>
                        </a:cubicBezTo>
                        <a:cubicBezTo>
                          <a:pt x="156210" y="82868"/>
                          <a:pt x="151448" y="87630"/>
                          <a:pt x="146685" y="8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8"/>
                  <p:cNvSpPr/>
                  <p:nvPr/>
                </p:nvSpPr>
                <p:spPr>
                  <a:xfrm>
                    <a:off x="7356157" y="3875722"/>
                    <a:ext cx="156210" cy="87630"/>
                  </a:xfrm>
                  <a:custGeom>
                    <a:avLst/>
                    <a:gdLst/>
                    <a:ahLst/>
                    <a:cxnLst/>
                    <a:rect l="l" t="t" r="r" b="b"/>
                    <a:pathLst>
                      <a:path w="156210" h="87630" extrusionOk="0">
                        <a:moveTo>
                          <a:pt x="146685" y="87630"/>
                        </a:moveTo>
                        <a:cubicBezTo>
                          <a:pt x="140970" y="87630"/>
                          <a:pt x="137160" y="83820"/>
                          <a:pt x="137160" y="78105"/>
                        </a:cubicBezTo>
                        <a:cubicBezTo>
                          <a:pt x="137160" y="45720"/>
                          <a:pt x="110490" y="19050"/>
                          <a:pt x="78105" y="19050"/>
                        </a:cubicBezTo>
                        <a:cubicBezTo>
                          <a:pt x="45720" y="19050"/>
                          <a:pt x="19050" y="45720"/>
                          <a:pt x="19050" y="78105"/>
                        </a:cubicBezTo>
                        <a:cubicBezTo>
                          <a:pt x="19050" y="83820"/>
                          <a:pt x="15240" y="87630"/>
                          <a:pt x="9525" y="87630"/>
                        </a:cubicBezTo>
                        <a:cubicBezTo>
                          <a:pt x="3810" y="87630"/>
                          <a:pt x="0" y="83820"/>
                          <a:pt x="0" y="78105"/>
                        </a:cubicBezTo>
                        <a:cubicBezTo>
                          <a:pt x="0" y="35243"/>
                          <a:pt x="35243" y="0"/>
                          <a:pt x="78105" y="0"/>
                        </a:cubicBezTo>
                        <a:cubicBezTo>
                          <a:pt x="120968" y="0"/>
                          <a:pt x="156210" y="35243"/>
                          <a:pt x="156210" y="78105"/>
                        </a:cubicBezTo>
                        <a:cubicBezTo>
                          <a:pt x="156210" y="82868"/>
                          <a:pt x="151448" y="87630"/>
                          <a:pt x="146685" y="8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8"/>
                  <p:cNvSpPr/>
                  <p:nvPr/>
                </p:nvSpPr>
                <p:spPr>
                  <a:xfrm>
                    <a:off x="7356157" y="4298632"/>
                    <a:ext cx="156210" cy="87630"/>
                  </a:xfrm>
                  <a:custGeom>
                    <a:avLst/>
                    <a:gdLst/>
                    <a:ahLst/>
                    <a:cxnLst/>
                    <a:rect l="l" t="t" r="r" b="b"/>
                    <a:pathLst>
                      <a:path w="156210" h="87630" extrusionOk="0">
                        <a:moveTo>
                          <a:pt x="146685" y="87630"/>
                        </a:moveTo>
                        <a:cubicBezTo>
                          <a:pt x="140970" y="87630"/>
                          <a:pt x="137160" y="83820"/>
                          <a:pt x="137160" y="78105"/>
                        </a:cubicBezTo>
                        <a:cubicBezTo>
                          <a:pt x="137160" y="45720"/>
                          <a:pt x="110490" y="19050"/>
                          <a:pt x="78105" y="19050"/>
                        </a:cubicBezTo>
                        <a:cubicBezTo>
                          <a:pt x="45720" y="19050"/>
                          <a:pt x="19050" y="45720"/>
                          <a:pt x="19050" y="78105"/>
                        </a:cubicBezTo>
                        <a:cubicBezTo>
                          <a:pt x="19050" y="83820"/>
                          <a:pt x="15240" y="87630"/>
                          <a:pt x="9525" y="87630"/>
                        </a:cubicBezTo>
                        <a:cubicBezTo>
                          <a:pt x="3810" y="87630"/>
                          <a:pt x="0" y="83820"/>
                          <a:pt x="0" y="78105"/>
                        </a:cubicBezTo>
                        <a:cubicBezTo>
                          <a:pt x="0" y="35243"/>
                          <a:pt x="35243" y="0"/>
                          <a:pt x="78105" y="0"/>
                        </a:cubicBezTo>
                        <a:cubicBezTo>
                          <a:pt x="120968" y="0"/>
                          <a:pt x="156210" y="35243"/>
                          <a:pt x="156210" y="78105"/>
                        </a:cubicBezTo>
                        <a:cubicBezTo>
                          <a:pt x="156210" y="83820"/>
                          <a:pt x="151448" y="87630"/>
                          <a:pt x="146685" y="8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38"/>
                <p:cNvSpPr/>
                <p:nvPr/>
              </p:nvSpPr>
              <p:spPr>
                <a:xfrm>
                  <a:off x="1425035" y="2315636"/>
                  <a:ext cx="300971" cy="316222"/>
                </a:xfrm>
                <a:custGeom>
                  <a:avLst/>
                  <a:gdLst/>
                  <a:ahLst/>
                  <a:cxnLst/>
                  <a:rect l="l" t="t" r="r" b="b"/>
                  <a:pathLst>
                    <a:path w="281940" h="296227" extrusionOk="0">
                      <a:moveTo>
                        <a:pt x="261938" y="296228"/>
                      </a:moveTo>
                      <a:lnTo>
                        <a:pt x="20955" y="296228"/>
                      </a:lnTo>
                      <a:lnTo>
                        <a:pt x="0" y="0"/>
                      </a:lnTo>
                      <a:lnTo>
                        <a:pt x="28194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78" name="TextBox 77"/>
          <p:cNvSpPr txBox="1"/>
          <p:nvPr/>
        </p:nvSpPr>
        <p:spPr>
          <a:xfrm>
            <a:off x="2318489" y="1280877"/>
            <a:ext cx="5273075" cy="2377574"/>
          </a:xfrm>
          <a:prstGeom prst="rect">
            <a:avLst/>
          </a:prstGeom>
          <a:noFill/>
        </p:spPr>
        <p:txBody>
          <a:bodyPr wrap="square" rtlCol="0">
            <a:spAutoFit/>
          </a:bodyPr>
          <a:lstStyle/>
          <a:p>
            <a:pPr algn="ctr">
              <a:lnSpc>
                <a:spcPct val="150000"/>
              </a:lnSpc>
            </a:pPr>
            <a:r>
              <a:rPr lang="en-US" sz="3300" b="1" dirty="0" smtClean="0"/>
              <a:t>NHIỆT LIỆT CHÀO MỪNG CÁC EM ĐẾN BÀI HỌC NGÀY HÔM NAY!</a:t>
            </a:r>
            <a:endParaRPr lang="en-US" sz="3300" b="1" dirty="0"/>
          </a:p>
        </p:txBody>
      </p:sp>
      <p:sp>
        <p:nvSpPr>
          <p:cNvPr id="72" name="Freeform 13">
            <a:hlinkClick r:id="rId3" action="ppaction://hlinksldjump"/>
          </p:cNvPr>
          <p:cNvSpPr/>
          <p:nvPr/>
        </p:nvSpPr>
        <p:spPr>
          <a:xfrm>
            <a:off x="328884" y="264534"/>
            <a:ext cx="699784" cy="441866"/>
          </a:xfrm>
          <a:custGeom>
            <a:avLst/>
            <a:gdLst/>
            <a:ahLst/>
            <a:cxnLst/>
            <a:rect l="l" t="t" r="r" b="b"/>
            <a:pathLst>
              <a:path w="1903824" h="1202136">
                <a:moveTo>
                  <a:pt x="0" y="0"/>
                </a:moveTo>
                <a:lnTo>
                  <a:pt x="1903824" y="0"/>
                </a:lnTo>
                <a:lnTo>
                  <a:pt x="1903824" y="1202136"/>
                </a:lnTo>
                <a:lnTo>
                  <a:pt x="0" y="1202136"/>
                </a:lnTo>
                <a:lnTo>
                  <a:pt x="0" y="0"/>
                </a:lnTo>
                <a:close/>
              </a:path>
            </a:pathLst>
          </a:custGeom>
          <a:blipFill>
            <a:blip r:embed="rId4">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2955558687"/>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4" name="Pentagon 3"/>
          <p:cNvSpPr/>
          <p:nvPr/>
        </p:nvSpPr>
        <p:spPr>
          <a:xfrm>
            <a:off x="0" y="336966"/>
            <a:ext cx="6140656" cy="573495"/>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2. </a:t>
            </a:r>
            <a:r>
              <a:rPr lang="en-US" sz="2400" b="1" dirty="0">
                <a:solidFill>
                  <a:srgbClr val="FFFFFF"/>
                </a:solidFill>
              </a:rPr>
              <a:t>T</a:t>
            </a:r>
            <a:r>
              <a:rPr lang="en-US" sz="2400" b="1" dirty="0" smtClean="0">
                <a:solidFill>
                  <a:srgbClr val="FFFFFF"/>
                </a:solidFill>
              </a:rPr>
              <a:t>ác </a:t>
            </a:r>
            <a:r>
              <a:rPr lang="en-US" sz="2400" b="1" dirty="0">
                <a:solidFill>
                  <a:srgbClr val="FFFFFF"/>
                </a:solidFill>
              </a:rPr>
              <a:t>giả, tác phẩm</a:t>
            </a:r>
          </a:p>
        </p:txBody>
      </p:sp>
      <p:grpSp>
        <p:nvGrpSpPr>
          <p:cNvPr id="8" name="Group 7"/>
          <p:cNvGrpSpPr/>
          <p:nvPr/>
        </p:nvGrpSpPr>
        <p:grpSpPr>
          <a:xfrm>
            <a:off x="203200" y="1358900"/>
            <a:ext cx="4554007" cy="2916154"/>
            <a:chOff x="1580093" y="241300"/>
            <a:chExt cx="4554007" cy="2916154"/>
          </a:xfrm>
        </p:grpSpPr>
        <p:sp>
          <p:nvSpPr>
            <p:cNvPr id="9" name="Oval Callout 8"/>
            <p:cNvSpPr/>
            <p:nvPr/>
          </p:nvSpPr>
          <p:spPr>
            <a:xfrm>
              <a:off x="2628900" y="241300"/>
              <a:ext cx="3505200" cy="2803331"/>
            </a:xfrm>
            <a:prstGeom prst="wedgeEllipseCallout">
              <a:avLst>
                <a:gd name="adj1" fmla="val 56042"/>
                <a:gd name="adj2" fmla="val 45190"/>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Trình bày những hiểu biết chung về tác giả Bồ Tùng Linh và tác phẩm </a:t>
              </a:r>
              <a:r>
                <a:rPr lang="en-US" sz="2000" b="1">
                  <a:solidFill>
                    <a:srgbClr val="000000"/>
                  </a:solidFill>
                </a:rPr>
                <a:t>Dế chọi</a:t>
              </a:r>
              <a:r>
                <a:rPr lang="en-US" sz="2000">
                  <a:solidFill>
                    <a:srgbClr val="000000"/>
                  </a:solidFill>
                </a:rPr>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93" y="960378"/>
              <a:ext cx="2348230" cy="2197076"/>
            </a:xfrm>
            <a:prstGeom prst="rect">
              <a:avLst/>
            </a:prstGeom>
          </p:spPr>
        </p:pic>
      </p:grpSp>
      <p:pic>
        <p:nvPicPr>
          <p:cNvPr id="11" name="Picture 34"/>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7"/>
              </a:ext>
            </a:extLst>
          </a:blip>
          <a:srcRect b="6539"/>
          <a:stretch/>
        </p:blipFill>
        <p:spPr>
          <a:xfrm>
            <a:off x="5253676" y="1879600"/>
            <a:ext cx="3260878" cy="3263900"/>
          </a:xfrm>
          <a:prstGeom prst="rect">
            <a:avLst/>
          </a:prstGeom>
        </p:spPr>
      </p:pic>
    </p:spTree>
    <p:extLst>
      <p:ext uri="{BB962C8B-B14F-4D97-AF65-F5344CB8AC3E}">
        <p14:creationId xmlns:p14="http://schemas.microsoft.com/office/powerpoint/2010/main" val="19112946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43590" y="0"/>
            <a:ext cx="2216633" cy="725898"/>
            <a:chOff x="1505243" y="-1998"/>
            <a:chExt cx="2216633" cy="725898"/>
          </a:xfrm>
        </p:grpSpPr>
        <p:sp>
          <p:nvSpPr>
            <p:cNvPr id="6" name="Rectangle 5"/>
            <p:cNvSpPr/>
            <p:nvPr/>
          </p:nvSpPr>
          <p:spPr>
            <a:xfrm>
              <a:off x="1707174"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86150"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05243" y="159657"/>
              <a:ext cx="2216633" cy="564243"/>
            </a:xfrm>
            <a:prstGeom prst="roundRect">
              <a:avLst/>
            </a:prstGeom>
            <a:solidFill>
              <a:srgbClr val="7030A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latin typeface="Arial (Body)"/>
                </a:rPr>
                <a:t>a. Tác giả</a:t>
              </a:r>
              <a:endParaRPr lang="en-US" sz="2200" b="1">
                <a:solidFill>
                  <a:srgbClr val="FFFFFF"/>
                </a:solidFill>
                <a:latin typeface="Arial (Body)"/>
              </a:endParaRPr>
            </a:p>
          </p:txBody>
        </p:sp>
      </p:grpSp>
      <p:pic>
        <p:nvPicPr>
          <p:cNvPr id="3076" name="Picture 4" descr="https://vietnamese.cri.cn/mmsource/images/2012/12/13/1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223" y="1104900"/>
            <a:ext cx="2644956" cy="3417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2" name="Group 11"/>
          <p:cNvGrpSpPr/>
          <p:nvPr/>
        </p:nvGrpSpPr>
        <p:grpSpPr>
          <a:xfrm>
            <a:off x="625832" y="1330615"/>
            <a:ext cx="3742968" cy="553998"/>
            <a:chOff x="605199" y="2456835"/>
            <a:chExt cx="3742968" cy="553998"/>
          </a:xfrm>
        </p:grpSpPr>
        <p:sp>
          <p:nvSpPr>
            <p:cNvPr id="13" name="TextBox 12"/>
            <p:cNvSpPr txBox="1"/>
            <p:nvPr/>
          </p:nvSpPr>
          <p:spPr>
            <a:xfrm>
              <a:off x="605199" y="2456835"/>
              <a:ext cx="3742968" cy="553998"/>
            </a:xfrm>
            <a:prstGeom prst="rect">
              <a:avLst/>
            </a:prstGeom>
            <a:noFill/>
          </p:spPr>
          <p:txBody>
            <a:bodyPr wrap="square" rtlCol="0">
              <a:spAutoFit/>
            </a:bodyPr>
            <a:lstStyle/>
            <a:p>
              <a:pPr lvl="1" algn="just">
                <a:lnSpc>
                  <a:spcPct val="150000"/>
                </a:lnSpc>
              </a:pPr>
              <a:r>
                <a:rPr lang="sv-SE" sz="2000" smtClean="0"/>
                <a:t>    Bồ </a:t>
              </a:r>
              <a:r>
                <a:rPr lang="sv-SE" sz="2000"/>
                <a:t>Tùng Linh (1640 – 1715</a:t>
              </a:r>
              <a:r>
                <a:rPr lang="sv-SE" sz="2000" smtClean="0"/>
                <a:t>). </a:t>
              </a:r>
              <a:endParaRPr lang="en-US" sz="2000"/>
            </a:p>
          </p:txBody>
        </p:sp>
        <p:pic>
          <p:nvPicPr>
            <p:cNvPr id="1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25832" y="2108407"/>
            <a:ext cx="4593868" cy="1015663"/>
            <a:chOff x="605199" y="2456835"/>
            <a:chExt cx="4593868" cy="1015663"/>
          </a:xfrm>
        </p:grpSpPr>
        <p:sp>
          <p:nvSpPr>
            <p:cNvPr id="16" name="TextBox 15"/>
            <p:cNvSpPr txBox="1"/>
            <p:nvPr/>
          </p:nvSpPr>
          <p:spPr>
            <a:xfrm>
              <a:off x="605199" y="2456835"/>
              <a:ext cx="4593868" cy="1015663"/>
            </a:xfrm>
            <a:prstGeom prst="rect">
              <a:avLst/>
            </a:prstGeom>
            <a:noFill/>
          </p:spPr>
          <p:txBody>
            <a:bodyPr wrap="square" rtlCol="0">
              <a:spAutoFit/>
            </a:bodyPr>
            <a:lstStyle/>
            <a:p>
              <a:pPr lvl="1" algn="just">
                <a:lnSpc>
                  <a:spcPct val="150000"/>
                </a:lnSpc>
              </a:pPr>
              <a:r>
                <a:rPr lang="sv-SE" sz="2000"/>
                <a:t>    </a:t>
              </a:r>
              <a:r>
                <a:rPr lang="sv-SE" sz="2000" smtClean="0"/>
                <a:t>Nhà </a:t>
              </a:r>
              <a:r>
                <a:rPr lang="sv-SE" sz="2000"/>
                <a:t>văn nổi tiếng của Trung Quốc thời nhà Thanh.</a:t>
              </a:r>
              <a:endParaRPr lang="en-US" sz="2000"/>
            </a:p>
          </p:txBody>
        </p:sp>
        <p:pic>
          <p:nvPicPr>
            <p:cNvPr id="17"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25832" y="3347864"/>
            <a:ext cx="4593868" cy="1015663"/>
            <a:chOff x="605199" y="2456835"/>
            <a:chExt cx="4593868" cy="1015663"/>
          </a:xfrm>
        </p:grpSpPr>
        <p:sp>
          <p:nvSpPr>
            <p:cNvPr id="19" name="TextBox 18"/>
            <p:cNvSpPr txBox="1"/>
            <p:nvPr/>
          </p:nvSpPr>
          <p:spPr>
            <a:xfrm>
              <a:off x="605199" y="2456835"/>
              <a:ext cx="4593868" cy="1015663"/>
            </a:xfrm>
            <a:prstGeom prst="rect">
              <a:avLst/>
            </a:prstGeom>
            <a:noFill/>
          </p:spPr>
          <p:txBody>
            <a:bodyPr wrap="square" rtlCol="0">
              <a:spAutoFit/>
            </a:bodyPr>
            <a:lstStyle/>
            <a:p>
              <a:pPr lvl="1" algn="just">
                <a:lnSpc>
                  <a:spcPct val="150000"/>
                </a:lnSpc>
              </a:pPr>
              <a:r>
                <a:rPr lang="sv-SE" sz="2000"/>
                <a:t>    </a:t>
              </a:r>
              <a:r>
                <a:rPr lang="en-US" sz="2000" smtClean="0"/>
                <a:t>Có</a:t>
              </a:r>
              <a:r>
                <a:rPr lang="vi-VN" sz="2000" smtClean="0"/>
                <a:t> </a:t>
              </a:r>
              <a:r>
                <a:rPr lang="vi-VN" sz="2000"/>
                <a:t>khối lượng lớn tác phẩm thuộc nhiều thể loại, </a:t>
              </a:r>
              <a:r>
                <a:rPr lang="vi-VN" sz="2000" smtClean="0"/>
                <a:t>tiêu biểu</a:t>
              </a:r>
              <a:r>
                <a:rPr lang="en-US" sz="2000" smtClean="0"/>
                <a:t>:</a:t>
              </a:r>
              <a:r>
                <a:rPr lang="vi-VN" sz="2000" smtClean="0"/>
                <a:t> </a:t>
              </a:r>
              <a:r>
                <a:rPr lang="vi-VN" sz="2000" i="1" smtClean="0"/>
                <a:t>Liêu </a:t>
              </a:r>
              <a:r>
                <a:rPr lang="vi-VN" sz="2000" i="1"/>
                <a:t>trai chí dị.</a:t>
              </a:r>
              <a:endParaRPr lang="en-US" sz="2000" i="1"/>
            </a:p>
          </p:txBody>
        </p:sp>
        <p:pic>
          <p:nvPicPr>
            <p:cNvPr id="2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278286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heel(1)">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43590" y="0"/>
            <a:ext cx="2216633" cy="725898"/>
            <a:chOff x="1505243" y="-1998"/>
            <a:chExt cx="2216633" cy="725898"/>
          </a:xfrm>
        </p:grpSpPr>
        <p:sp>
          <p:nvSpPr>
            <p:cNvPr id="6" name="Rectangle 5"/>
            <p:cNvSpPr/>
            <p:nvPr/>
          </p:nvSpPr>
          <p:spPr>
            <a:xfrm>
              <a:off x="1707174"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86150"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05243" y="159657"/>
              <a:ext cx="2216633" cy="564243"/>
            </a:xfrm>
            <a:prstGeom prst="roundRect">
              <a:avLst/>
            </a:prstGeom>
            <a:solidFill>
              <a:srgbClr val="7030A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latin typeface="Arial (Body)"/>
                </a:rPr>
                <a:t>b</a:t>
              </a:r>
              <a:r>
                <a:rPr lang="en-US" sz="2200" b="1" smtClean="0">
                  <a:solidFill>
                    <a:srgbClr val="FFFFFF"/>
                  </a:solidFill>
                  <a:latin typeface="Arial (Body)"/>
                </a:rPr>
                <a:t>. Tác phẩm</a:t>
              </a:r>
              <a:endParaRPr lang="en-US" sz="2200" b="1">
                <a:solidFill>
                  <a:srgbClr val="FFFFFF"/>
                </a:solidFill>
                <a:latin typeface="Arial (Body)"/>
              </a:endParaRPr>
            </a:p>
          </p:txBody>
        </p:sp>
      </p:grpSp>
      <p:pic>
        <p:nvPicPr>
          <p:cNvPr id="6146" name="Picture 2" descr="https://img.lazcdn.com/g/p/585133567e54ea2716bf893777f4641e.jpg_720x720q80.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61" t="1426" r="17639" b="1008"/>
          <a:stretch/>
        </p:blipFill>
        <p:spPr bwMode="auto">
          <a:xfrm>
            <a:off x="519496" y="1071154"/>
            <a:ext cx="2359391" cy="3541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22" name="Group 21"/>
          <p:cNvGrpSpPr/>
          <p:nvPr/>
        </p:nvGrpSpPr>
        <p:grpSpPr>
          <a:xfrm>
            <a:off x="3166001" y="1245702"/>
            <a:ext cx="5608105" cy="628195"/>
            <a:chOff x="1954183" y="4163516"/>
            <a:chExt cx="5608105" cy="628195"/>
          </a:xfrm>
        </p:grpSpPr>
        <p:pic>
          <p:nvPicPr>
            <p:cNvPr id="23" name="Picture 2" descr="https://cdn-icons-png.flaticon.com/128/981/981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54183" y="4163516"/>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643269" y="4166513"/>
              <a:ext cx="4919019" cy="553998"/>
            </a:xfrm>
            <a:prstGeom prst="rect">
              <a:avLst/>
            </a:prstGeom>
            <a:noFill/>
          </p:spPr>
          <p:txBody>
            <a:bodyPr wrap="square" rtlCol="0">
              <a:spAutoFit/>
            </a:bodyPr>
            <a:lstStyle/>
            <a:p>
              <a:pPr algn="just">
                <a:lnSpc>
                  <a:spcPct val="150000"/>
                </a:lnSpc>
              </a:pPr>
              <a:r>
                <a:rPr lang="vi-VN" sz="2000"/>
                <a:t>Gồm gần 500 truyện, trong đó có </a:t>
              </a:r>
              <a:r>
                <a:rPr lang="vi-VN" sz="2000" i="1"/>
                <a:t>Dế chọi</a:t>
              </a:r>
              <a:r>
                <a:rPr lang="vi-VN" sz="2000"/>
                <a:t>.</a:t>
              </a:r>
            </a:p>
          </p:txBody>
        </p:sp>
      </p:grpSp>
      <p:grpSp>
        <p:nvGrpSpPr>
          <p:cNvPr id="25" name="Group 24"/>
          <p:cNvGrpSpPr/>
          <p:nvPr/>
        </p:nvGrpSpPr>
        <p:grpSpPr>
          <a:xfrm>
            <a:off x="3166000" y="1967419"/>
            <a:ext cx="5608106" cy="1420325"/>
            <a:chOff x="1954183" y="4238990"/>
            <a:chExt cx="5608106" cy="1420325"/>
          </a:xfrm>
        </p:grpSpPr>
        <p:pic>
          <p:nvPicPr>
            <p:cNvPr id="26" name="Picture 2" descr="https://cdn-icons-png.flaticon.com/128/981/981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54183" y="4658101"/>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643270" y="4238990"/>
              <a:ext cx="4919019" cy="1420325"/>
            </a:xfrm>
            <a:prstGeom prst="rect">
              <a:avLst/>
            </a:prstGeom>
            <a:noFill/>
          </p:spPr>
          <p:txBody>
            <a:bodyPr wrap="square" rtlCol="0">
              <a:spAutoFit/>
            </a:bodyPr>
            <a:lstStyle/>
            <a:p>
              <a:pPr algn="just">
                <a:lnSpc>
                  <a:spcPct val="150000"/>
                </a:lnSpc>
              </a:pPr>
              <a:r>
                <a:rPr lang="vi-VN" sz="2000"/>
                <a:t>Khai thác cốt truyện từ truyện dân gian và những truyện kì lạ, hoang đường của một số tác giả thời trước. </a:t>
              </a:r>
            </a:p>
          </p:txBody>
        </p:sp>
      </p:grpSp>
      <p:grpSp>
        <p:nvGrpSpPr>
          <p:cNvPr id="28" name="Group 27"/>
          <p:cNvGrpSpPr/>
          <p:nvPr/>
        </p:nvGrpSpPr>
        <p:grpSpPr>
          <a:xfrm>
            <a:off x="3165999" y="3552467"/>
            <a:ext cx="5608107" cy="1015663"/>
            <a:chOff x="1893291" y="4223698"/>
            <a:chExt cx="5608107" cy="1015663"/>
          </a:xfrm>
        </p:grpSpPr>
        <p:pic>
          <p:nvPicPr>
            <p:cNvPr id="29" name="Picture 2" descr="https://cdn-icons-png.flaticon.com/128/981/981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93291" y="4388929"/>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582379" y="4223698"/>
              <a:ext cx="4919019" cy="1015663"/>
            </a:xfrm>
            <a:prstGeom prst="rect">
              <a:avLst/>
            </a:prstGeom>
            <a:noFill/>
          </p:spPr>
          <p:txBody>
            <a:bodyPr wrap="square" rtlCol="0">
              <a:spAutoFit/>
            </a:bodyPr>
            <a:lstStyle/>
            <a:p>
              <a:pPr algn="just">
                <a:lnSpc>
                  <a:spcPct val="150000"/>
                </a:lnSpc>
              </a:pPr>
              <a:r>
                <a:rPr lang="vi-VN" sz="2000"/>
                <a:t>Được dịch ra </a:t>
              </a:r>
              <a:r>
                <a:rPr lang="vi-VN" sz="2000" smtClean="0"/>
                <a:t>nhi</a:t>
              </a:r>
              <a:r>
                <a:rPr lang="en-US" sz="2000"/>
                <a:t>ề</a:t>
              </a:r>
              <a:r>
                <a:rPr lang="vi-VN" sz="2000" smtClean="0"/>
                <a:t>u </a:t>
              </a:r>
              <a:r>
                <a:rPr lang="vi-VN" sz="2000"/>
                <a:t>thứ tiếng, phổ biến ở Việt Nam từ thế kỉ XIX.</a:t>
              </a:r>
            </a:p>
          </p:txBody>
        </p:sp>
      </p:grpSp>
    </p:spTree>
    <p:extLst>
      <p:ext uri="{BB962C8B-B14F-4D97-AF65-F5344CB8AC3E}">
        <p14:creationId xmlns:p14="http://schemas.microsoft.com/office/powerpoint/2010/main" val="2996957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2533" y="1648627"/>
            <a:ext cx="3384472" cy="2101140"/>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5" name="TextBox 4"/>
          <p:cNvSpPr txBox="1"/>
          <p:nvPr/>
        </p:nvSpPr>
        <p:spPr>
          <a:xfrm>
            <a:off x="1221185" y="2117601"/>
            <a:ext cx="2607167" cy="1477328"/>
          </a:xfrm>
          <a:prstGeom prst="rect">
            <a:avLst/>
          </a:prstGeom>
          <a:noFill/>
        </p:spPr>
        <p:txBody>
          <a:bodyPr wrap="square" rtlCol="0">
            <a:spAutoFit/>
          </a:bodyPr>
          <a:lstStyle/>
          <a:p>
            <a:pPr algn="ctr">
              <a:lnSpc>
                <a:spcPct val="150000"/>
              </a:lnSpc>
            </a:pPr>
            <a:r>
              <a:rPr lang="en-US" sz="3000" b="1" dirty="0" smtClean="0">
                <a:solidFill>
                  <a:srgbClr val="C00000"/>
                </a:solidFill>
              </a:rPr>
              <a:t>KHÁM PHÁ VĂN BẢN</a:t>
            </a:r>
            <a:endParaRPr lang="en-US" sz="3000" b="1" dirty="0">
              <a:solidFill>
                <a:srgbClr val="C00000"/>
              </a:solidFill>
            </a:endParaRPr>
          </a:p>
        </p:txBody>
      </p:sp>
      <p:sp>
        <p:nvSpPr>
          <p:cNvPr id="7" name="8-Point Star 6"/>
          <p:cNvSpPr/>
          <p:nvPr/>
        </p:nvSpPr>
        <p:spPr>
          <a:xfrm>
            <a:off x="1985500" y="1039066"/>
            <a:ext cx="1078535" cy="1078535"/>
          </a:xfrm>
          <a:prstGeom prst="star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rgbClr val="FFFFFF"/>
                </a:solidFill>
              </a:rPr>
              <a:t>II.</a:t>
            </a:r>
            <a:endParaRPr lang="en-US" sz="3500" b="1">
              <a:solidFill>
                <a:srgbClr val="FFFFFF"/>
              </a:solidFill>
            </a:endParaRPr>
          </a:p>
        </p:txBody>
      </p:sp>
      <p:grpSp>
        <p:nvGrpSpPr>
          <p:cNvPr id="152" name="Google Shape;302;p34"/>
          <p:cNvGrpSpPr/>
          <p:nvPr/>
        </p:nvGrpSpPr>
        <p:grpSpPr>
          <a:xfrm>
            <a:off x="4765486" y="1186713"/>
            <a:ext cx="3742708" cy="3024968"/>
            <a:chOff x="5962650" y="857225"/>
            <a:chExt cx="4353000" cy="3518225"/>
          </a:xfrm>
        </p:grpSpPr>
        <p:sp>
          <p:nvSpPr>
            <p:cNvPr id="153" name="Google Shape;303;p34"/>
            <p:cNvSpPr/>
            <p:nvPr/>
          </p:nvSpPr>
          <p:spPr>
            <a:xfrm>
              <a:off x="5962650" y="3927850"/>
              <a:ext cx="4353000" cy="4476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154" name="Google Shape;304;p34"/>
            <p:cNvGrpSpPr/>
            <p:nvPr/>
          </p:nvGrpSpPr>
          <p:grpSpPr>
            <a:xfrm flipH="1">
              <a:off x="6448292" y="857225"/>
              <a:ext cx="3314424" cy="3412178"/>
              <a:chOff x="4402454" y="1620836"/>
              <a:chExt cx="3483367" cy="3586481"/>
            </a:xfrm>
          </p:grpSpPr>
          <p:grpSp>
            <p:nvGrpSpPr>
              <p:cNvPr id="155" name="Google Shape;305;p34"/>
              <p:cNvGrpSpPr/>
              <p:nvPr/>
            </p:nvGrpSpPr>
            <p:grpSpPr>
              <a:xfrm>
                <a:off x="4558664" y="2644140"/>
                <a:ext cx="3059667" cy="2365189"/>
                <a:chOff x="4558664" y="2644140"/>
                <a:chExt cx="3059667" cy="2365189"/>
              </a:xfrm>
            </p:grpSpPr>
            <p:sp>
              <p:nvSpPr>
                <p:cNvPr id="287" name="Google Shape;306;p34"/>
                <p:cNvSpPr/>
                <p:nvPr/>
              </p:nvSpPr>
              <p:spPr>
                <a:xfrm>
                  <a:off x="4723886" y="2659341"/>
                  <a:ext cx="619945" cy="816933"/>
                </a:xfrm>
                <a:custGeom>
                  <a:avLst/>
                  <a:gdLst/>
                  <a:ahLst/>
                  <a:cxnLst/>
                  <a:rect l="l" t="t" r="r" b="b"/>
                  <a:pathLst>
                    <a:path w="619945" h="816933" extrusionOk="0">
                      <a:moveTo>
                        <a:pt x="174821" y="470573"/>
                      </a:moveTo>
                      <a:cubicBezTo>
                        <a:pt x="162439" y="450571"/>
                        <a:pt x="150056" y="429616"/>
                        <a:pt x="138626" y="409613"/>
                      </a:cubicBezTo>
                      <a:cubicBezTo>
                        <a:pt x="72904" y="286741"/>
                        <a:pt x="34804" y="154343"/>
                        <a:pt x="514" y="21946"/>
                      </a:cubicBezTo>
                      <a:cubicBezTo>
                        <a:pt x="-3296" y="6706"/>
                        <a:pt x="14801" y="-4724"/>
                        <a:pt x="30994" y="1943"/>
                      </a:cubicBezTo>
                      <a:cubicBezTo>
                        <a:pt x="200539" y="74333"/>
                        <a:pt x="361511" y="165773"/>
                        <a:pt x="475811" y="291503"/>
                      </a:cubicBezTo>
                      <a:cubicBezTo>
                        <a:pt x="612019" y="441998"/>
                        <a:pt x="642499" y="622021"/>
                        <a:pt x="605351" y="802043"/>
                      </a:cubicBezTo>
                      <a:cubicBezTo>
                        <a:pt x="602494" y="813473"/>
                        <a:pt x="588206" y="820141"/>
                        <a:pt x="574871" y="815378"/>
                      </a:cubicBezTo>
                      <a:cubicBezTo>
                        <a:pt x="493909" y="785851"/>
                        <a:pt x="411994" y="714413"/>
                        <a:pt x="351034" y="666788"/>
                      </a:cubicBezTo>
                      <a:cubicBezTo>
                        <a:pt x="279596" y="610591"/>
                        <a:pt x="221494" y="542963"/>
                        <a:pt x="174821" y="470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8" name="Google Shape;307;p34"/>
                <p:cNvGrpSpPr/>
                <p:nvPr/>
              </p:nvGrpSpPr>
              <p:grpSpPr>
                <a:xfrm>
                  <a:off x="4558664" y="3371850"/>
                  <a:ext cx="1052557" cy="1340780"/>
                  <a:chOff x="4558664" y="3371850"/>
                  <a:chExt cx="1052557" cy="1340780"/>
                </a:xfrm>
              </p:grpSpPr>
              <p:sp>
                <p:nvSpPr>
                  <p:cNvPr id="291" name="Google Shape;308;p34"/>
                  <p:cNvSpPr/>
                  <p:nvPr/>
                </p:nvSpPr>
                <p:spPr>
                  <a:xfrm>
                    <a:off x="4558664" y="3371850"/>
                    <a:ext cx="1030802" cy="1340780"/>
                  </a:xfrm>
                  <a:custGeom>
                    <a:avLst/>
                    <a:gdLst/>
                    <a:ahLst/>
                    <a:cxnLst/>
                    <a:rect l="l" t="t" r="r" b="b"/>
                    <a:pathLst>
                      <a:path w="1030802" h="1340780" extrusionOk="0">
                        <a:moveTo>
                          <a:pt x="1011555" y="1261110"/>
                        </a:moveTo>
                        <a:cubicBezTo>
                          <a:pt x="1006793" y="1279207"/>
                          <a:pt x="1001078" y="1297305"/>
                          <a:pt x="988695" y="1310640"/>
                        </a:cubicBezTo>
                        <a:cubicBezTo>
                          <a:pt x="968693" y="1333500"/>
                          <a:pt x="935355" y="1338263"/>
                          <a:pt x="904875" y="1340168"/>
                        </a:cubicBezTo>
                        <a:cubicBezTo>
                          <a:pt x="582930" y="1355407"/>
                          <a:pt x="307658" y="1083945"/>
                          <a:pt x="180975" y="812482"/>
                        </a:cubicBezTo>
                        <a:cubicBezTo>
                          <a:pt x="62865" y="560070"/>
                          <a:pt x="30480" y="277178"/>
                          <a:pt x="0" y="0"/>
                        </a:cubicBezTo>
                        <a:cubicBezTo>
                          <a:pt x="189548" y="73342"/>
                          <a:pt x="381953" y="148590"/>
                          <a:pt x="549593" y="262890"/>
                        </a:cubicBezTo>
                        <a:cubicBezTo>
                          <a:pt x="849630" y="465772"/>
                          <a:pt x="1103948" y="891540"/>
                          <a:pt x="1011555" y="126111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09;p34"/>
                  <p:cNvSpPr/>
                  <p:nvPr/>
                </p:nvSpPr>
                <p:spPr>
                  <a:xfrm>
                    <a:off x="4988540" y="3540475"/>
                    <a:ext cx="309264" cy="242854"/>
                  </a:xfrm>
                  <a:custGeom>
                    <a:avLst/>
                    <a:gdLst/>
                    <a:ahLst/>
                    <a:cxnLst/>
                    <a:rect l="l" t="t" r="r" b="b"/>
                    <a:pathLst>
                      <a:path w="309264" h="242854" extrusionOk="0">
                        <a:moveTo>
                          <a:pt x="298787" y="242855"/>
                        </a:moveTo>
                        <a:cubicBezTo>
                          <a:pt x="295930" y="242855"/>
                          <a:pt x="294025" y="241902"/>
                          <a:pt x="292120" y="239997"/>
                        </a:cubicBezTo>
                        <a:cubicBezTo>
                          <a:pt x="210205" y="158082"/>
                          <a:pt x="113050" y="82835"/>
                          <a:pt x="4465" y="18065"/>
                        </a:cubicBezTo>
                        <a:cubicBezTo>
                          <a:pt x="-298" y="15207"/>
                          <a:pt x="-1250" y="9492"/>
                          <a:pt x="1607" y="4730"/>
                        </a:cubicBezTo>
                        <a:cubicBezTo>
                          <a:pt x="4465" y="-33"/>
                          <a:pt x="10180" y="-985"/>
                          <a:pt x="14942" y="920"/>
                        </a:cubicBezTo>
                        <a:cubicBezTo>
                          <a:pt x="125432" y="66642"/>
                          <a:pt x="223540" y="141890"/>
                          <a:pt x="306407" y="225710"/>
                        </a:cubicBezTo>
                        <a:cubicBezTo>
                          <a:pt x="310217" y="229520"/>
                          <a:pt x="310217" y="235235"/>
                          <a:pt x="306407" y="239045"/>
                        </a:cubicBezTo>
                        <a:cubicBezTo>
                          <a:pt x="303550" y="241902"/>
                          <a:pt x="301645" y="242855"/>
                          <a:pt x="298787" y="242855"/>
                        </a:cubicBezTo>
                        <a:close/>
                      </a:path>
                    </a:pathLst>
                  </a:custGeom>
                  <a:solidFill>
                    <a:srgbClr val="2222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10;p34"/>
                  <p:cNvSpPr/>
                  <p:nvPr/>
                </p:nvSpPr>
                <p:spPr>
                  <a:xfrm>
                    <a:off x="4894507" y="3490522"/>
                    <a:ext cx="68407" cy="45157"/>
                  </a:xfrm>
                  <a:custGeom>
                    <a:avLst/>
                    <a:gdLst/>
                    <a:ahLst/>
                    <a:cxnLst/>
                    <a:rect l="l" t="t" r="r" b="b"/>
                    <a:pathLst>
                      <a:path w="68407" h="45157" extrusionOk="0">
                        <a:moveTo>
                          <a:pt x="59445" y="45158"/>
                        </a:moveTo>
                        <a:cubicBezTo>
                          <a:pt x="57540" y="45158"/>
                          <a:pt x="56588" y="45158"/>
                          <a:pt x="54683" y="44205"/>
                        </a:cubicBezTo>
                        <a:cubicBezTo>
                          <a:pt x="38490" y="35633"/>
                          <a:pt x="22298" y="26108"/>
                          <a:pt x="5153" y="17535"/>
                        </a:cubicBezTo>
                        <a:cubicBezTo>
                          <a:pt x="390" y="14678"/>
                          <a:pt x="-1515" y="8963"/>
                          <a:pt x="1343" y="5153"/>
                        </a:cubicBezTo>
                        <a:cubicBezTo>
                          <a:pt x="4200" y="390"/>
                          <a:pt x="9915" y="-1515"/>
                          <a:pt x="13725" y="1343"/>
                        </a:cubicBezTo>
                        <a:cubicBezTo>
                          <a:pt x="30870" y="9915"/>
                          <a:pt x="47063" y="18488"/>
                          <a:pt x="63255" y="28013"/>
                        </a:cubicBezTo>
                        <a:cubicBezTo>
                          <a:pt x="68018" y="30870"/>
                          <a:pt x="69923" y="36585"/>
                          <a:pt x="67065" y="41348"/>
                        </a:cubicBezTo>
                        <a:cubicBezTo>
                          <a:pt x="66113" y="43253"/>
                          <a:pt x="63255" y="45158"/>
                          <a:pt x="59445" y="451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11;p34"/>
                  <p:cNvSpPr/>
                  <p:nvPr/>
                </p:nvSpPr>
                <p:spPr>
                  <a:xfrm>
                    <a:off x="4620933" y="3372205"/>
                    <a:ext cx="221354" cy="101561"/>
                  </a:xfrm>
                  <a:custGeom>
                    <a:avLst/>
                    <a:gdLst/>
                    <a:ahLst/>
                    <a:cxnLst/>
                    <a:rect l="l" t="t" r="r" b="b"/>
                    <a:pathLst>
                      <a:path w="221354" h="101561" extrusionOk="0">
                        <a:moveTo>
                          <a:pt x="211099" y="101562"/>
                        </a:moveTo>
                        <a:cubicBezTo>
                          <a:pt x="210147" y="101562"/>
                          <a:pt x="208242" y="101562"/>
                          <a:pt x="207289" y="100609"/>
                        </a:cubicBezTo>
                        <a:cubicBezTo>
                          <a:pt x="144424" y="71082"/>
                          <a:pt x="76797" y="44412"/>
                          <a:pt x="6312" y="18694"/>
                        </a:cubicBezTo>
                        <a:cubicBezTo>
                          <a:pt x="1549" y="16789"/>
                          <a:pt x="-1308" y="11074"/>
                          <a:pt x="597" y="6312"/>
                        </a:cubicBezTo>
                        <a:cubicBezTo>
                          <a:pt x="2502" y="1549"/>
                          <a:pt x="8217" y="-1308"/>
                          <a:pt x="12979" y="597"/>
                        </a:cubicBezTo>
                        <a:cubicBezTo>
                          <a:pt x="84417" y="25362"/>
                          <a:pt x="152044" y="53937"/>
                          <a:pt x="215862" y="82512"/>
                        </a:cubicBezTo>
                        <a:cubicBezTo>
                          <a:pt x="220624" y="84417"/>
                          <a:pt x="222529" y="90132"/>
                          <a:pt x="220624" y="94894"/>
                        </a:cubicBezTo>
                        <a:cubicBezTo>
                          <a:pt x="218719" y="99657"/>
                          <a:pt x="214909" y="101562"/>
                          <a:pt x="211099" y="101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12;p34"/>
                  <p:cNvSpPr/>
                  <p:nvPr/>
                </p:nvSpPr>
                <p:spPr>
                  <a:xfrm>
                    <a:off x="4821509" y="3729944"/>
                    <a:ext cx="789712" cy="975405"/>
                  </a:xfrm>
                  <a:custGeom>
                    <a:avLst/>
                    <a:gdLst/>
                    <a:ahLst/>
                    <a:cxnLst/>
                    <a:rect l="l" t="t" r="r" b="b"/>
                    <a:pathLst>
                      <a:path w="789712" h="975405" extrusionOk="0">
                        <a:moveTo>
                          <a:pt x="780143" y="975405"/>
                        </a:moveTo>
                        <a:cubicBezTo>
                          <a:pt x="777285" y="975405"/>
                          <a:pt x="774428" y="974453"/>
                          <a:pt x="772523" y="971595"/>
                        </a:cubicBezTo>
                        <a:lnTo>
                          <a:pt x="1950" y="15285"/>
                        </a:lnTo>
                        <a:cubicBezTo>
                          <a:pt x="-907" y="11475"/>
                          <a:pt x="-907" y="4808"/>
                          <a:pt x="3855" y="1950"/>
                        </a:cubicBezTo>
                        <a:cubicBezTo>
                          <a:pt x="7665" y="-907"/>
                          <a:pt x="14333" y="-907"/>
                          <a:pt x="17190" y="3855"/>
                        </a:cubicBezTo>
                        <a:lnTo>
                          <a:pt x="787763" y="960165"/>
                        </a:lnTo>
                        <a:cubicBezTo>
                          <a:pt x="790620" y="963975"/>
                          <a:pt x="790620" y="970643"/>
                          <a:pt x="785858" y="973500"/>
                        </a:cubicBezTo>
                        <a:cubicBezTo>
                          <a:pt x="784905" y="974453"/>
                          <a:pt x="783000" y="975405"/>
                          <a:pt x="780143" y="97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13;p34"/>
                  <p:cNvSpPr/>
                  <p:nvPr/>
                </p:nvSpPr>
                <p:spPr>
                  <a:xfrm>
                    <a:off x="4646517" y="3956907"/>
                    <a:ext cx="362247" cy="565562"/>
                  </a:xfrm>
                  <a:custGeom>
                    <a:avLst/>
                    <a:gdLst/>
                    <a:ahLst/>
                    <a:cxnLst/>
                    <a:rect l="l" t="t" r="r" b="b"/>
                    <a:pathLst>
                      <a:path w="362247" h="565562" extrusionOk="0">
                        <a:moveTo>
                          <a:pt x="352203" y="565562"/>
                        </a:moveTo>
                        <a:cubicBezTo>
                          <a:pt x="350298" y="565562"/>
                          <a:pt x="347440" y="564610"/>
                          <a:pt x="346487" y="563658"/>
                        </a:cubicBezTo>
                        <a:cubicBezTo>
                          <a:pt x="163608" y="410305"/>
                          <a:pt x="76930" y="199803"/>
                          <a:pt x="730" y="13112"/>
                        </a:cubicBezTo>
                        <a:cubicBezTo>
                          <a:pt x="-1175" y="8350"/>
                          <a:pt x="730" y="2635"/>
                          <a:pt x="5493" y="730"/>
                        </a:cubicBezTo>
                        <a:cubicBezTo>
                          <a:pt x="10255" y="-1175"/>
                          <a:pt x="15970" y="730"/>
                          <a:pt x="17875" y="5493"/>
                        </a:cubicBezTo>
                        <a:cubicBezTo>
                          <a:pt x="94075" y="190278"/>
                          <a:pt x="179800" y="398875"/>
                          <a:pt x="358870" y="548418"/>
                        </a:cubicBezTo>
                        <a:cubicBezTo>
                          <a:pt x="362680" y="552228"/>
                          <a:pt x="363633" y="557943"/>
                          <a:pt x="359823" y="561753"/>
                        </a:cubicBezTo>
                        <a:cubicBezTo>
                          <a:pt x="357917" y="564610"/>
                          <a:pt x="355060" y="565562"/>
                          <a:pt x="352203" y="565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14;p34"/>
                  <p:cNvSpPr/>
                  <p:nvPr/>
                </p:nvSpPr>
                <p:spPr>
                  <a:xfrm>
                    <a:off x="4560570" y="3488055"/>
                    <a:ext cx="74477" cy="386714"/>
                  </a:xfrm>
                  <a:custGeom>
                    <a:avLst/>
                    <a:gdLst/>
                    <a:ahLst/>
                    <a:cxnLst/>
                    <a:rect l="l" t="t" r="r" b="b"/>
                    <a:pathLst>
                      <a:path w="74477" h="386714" extrusionOk="0">
                        <a:moveTo>
                          <a:pt x="65722" y="386715"/>
                        </a:moveTo>
                        <a:cubicBezTo>
                          <a:pt x="61913" y="386715"/>
                          <a:pt x="57150" y="383857"/>
                          <a:pt x="56197" y="379095"/>
                        </a:cubicBezTo>
                        <a:cubicBezTo>
                          <a:pt x="26670" y="261938"/>
                          <a:pt x="7620" y="138113"/>
                          <a:pt x="0" y="10477"/>
                        </a:cubicBezTo>
                        <a:cubicBezTo>
                          <a:pt x="0" y="4763"/>
                          <a:pt x="3810" y="952"/>
                          <a:pt x="8572" y="0"/>
                        </a:cubicBezTo>
                        <a:cubicBezTo>
                          <a:pt x="13335" y="0"/>
                          <a:pt x="18097" y="3810"/>
                          <a:pt x="19050" y="8572"/>
                        </a:cubicBezTo>
                        <a:cubicBezTo>
                          <a:pt x="26670" y="135255"/>
                          <a:pt x="45720" y="258127"/>
                          <a:pt x="74295" y="373380"/>
                        </a:cubicBezTo>
                        <a:cubicBezTo>
                          <a:pt x="75247" y="378142"/>
                          <a:pt x="72390" y="383857"/>
                          <a:pt x="67627" y="384810"/>
                        </a:cubicBezTo>
                        <a:cubicBezTo>
                          <a:pt x="67627" y="386715"/>
                          <a:pt x="66675" y="386715"/>
                          <a:pt x="65722" y="38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15;p34"/>
                  <p:cNvSpPr/>
                  <p:nvPr/>
                </p:nvSpPr>
                <p:spPr>
                  <a:xfrm>
                    <a:off x="5031611" y="4536311"/>
                    <a:ext cx="101801" cy="69978"/>
                  </a:xfrm>
                  <a:custGeom>
                    <a:avLst/>
                    <a:gdLst/>
                    <a:ahLst/>
                    <a:cxnLst/>
                    <a:rect l="l" t="t" r="r" b="b"/>
                    <a:pathLst>
                      <a:path w="101801" h="69978" extrusionOk="0">
                        <a:moveTo>
                          <a:pt x="92838" y="69978"/>
                        </a:moveTo>
                        <a:cubicBezTo>
                          <a:pt x="90933" y="69978"/>
                          <a:pt x="89981" y="69978"/>
                          <a:pt x="88076" y="69026"/>
                        </a:cubicBezTo>
                        <a:cubicBezTo>
                          <a:pt x="59501" y="53786"/>
                          <a:pt x="30926" y="36641"/>
                          <a:pt x="4256" y="17591"/>
                        </a:cubicBezTo>
                        <a:cubicBezTo>
                          <a:pt x="-507" y="14733"/>
                          <a:pt x="-1459" y="9018"/>
                          <a:pt x="2351" y="4256"/>
                        </a:cubicBezTo>
                        <a:cubicBezTo>
                          <a:pt x="6161" y="-507"/>
                          <a:pt x="10923" y="-1459"/>
                          <a:pt x="15686" y="2351"/>
                        </a:cubicBezTo>
                        <a:cubicBezTo>
                          <a:pt x="41403" y="20448"/>
                          <a:pt x="69026" y="37593"/>
                          <a:pt x="96648" y="51881"/>
                        </a:cubicBezTo>
                        <a:cubicBezTo>
                          <a:pt x="101411" y="54738"/>
                          <a:pt x="103316" y="60453"/>
                          <a:pt x="100458" y="64263"/>
                        </a:cubicBezTo>
                        <a:cubicBezTo>
                          <a:pt x="100458" y="68073"/>
                          <a:pt x="96648" y="69978"/>
                          <a:pt x="92838" y="699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316;p34"/>
                <p:cNvSpPr/>
                <p:nvPr/>
              </p:nvSpPr>
              <p:spPr>
                <a:xfrm>
                  <a:off x="6507242" y="2644140"/>
                  <a:ext cx="827007" cy="1303619"/>
                </a:xfrm>
                <a:custGeom>
                  <a:avLst/>
                  <a:gdLst/>
                  <a:ahLst/>
                  <a:cxnLst/>
                  <a:rect l="l" t="t" r="r" b="b"/>
                  <a:pathLst>
                    <a:path w="827007" h="1303619" extrusionOk="0">
                      <a:moveTo>
                        <a:pt x="208835" y="350520"/>
                      </a:moveTo>
                      <a:cubicBezTo>
                        <a:pt x="330755" y="211455"/>
                        <a:pt x="481250" y="75247"/>
                        <a:pt x="652700" y="0"/>
                      </a:cubicBezTo>
                      <a:cubicBezTo>
                        <a:pt x="668893" y="136207"/>
                        <a:pt x="686038" y="272415"/>
                        <a:pt x="681275" y="409575"/>
                      </a:cubicBezTo>
                      <a:cubicBezTo>
                        <a:pt x="670798" y="710565"/>
                        <a:pt x="516493" y="975360"/>
                        <a:pt x="306943" y="1187767"/>
                      </a:cubicBezTo>
                      <a:cubicBezTo>
                        <a:pt x="428863" y="1026795"/>
                        <a:pt x="624125" y="922020"/>
                        <a:pt x="827008" y="907732"/>
                      </a:cubicBezTo>
                      <a:cubicBezTo>
                        <a:pt x="823198" y="907732"/>
                        <a:pt x="765095" y="1028700"/>
                        <a:pt x="755570" y="1041082"/>
                      </a:cubicBezTo>
                      <a:cubicBezTo>
                        <a:pt x="723185" y="1085850"/>
                        <a:pt x="684133" y="1126807"/>
                        <a:pt x="641270" y="1161098"/>
                      </a:cubicBezTo>
                      <a:cubicBezTo>
                        <a:pt x="557450" y="1226820"/>
                        <a:pt x="455533" y="1255395"/>
                        <a:pt x="354568" y="1285875"/>
                      </a:cubicBezTo>
                      <a:cubicBezTo>
                        <a:pt x="313610" y="1298257"/>
                        <a:pt x="270748" y="1305878"/>
                        <a:pt x="228838" y="1303020"/>
                      </a:cubicBezTo>
                      <a:cubicBezTo>
                        <a:pt x="25955" y="1289685"/>
                        <a:pt x="2143" y="1107757"/>
                        <a:pt x="238" y="952500"/>
                      </a:cubicBezTo>
                      <a:cubicBezTo>
                        <a:pt x="-4525" y="715327"/>
                        <a:pt x="62150" y="518160"/>
                        <a:pt x="208835" y="35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17;p34"/>
                <p:cNvSpPr/>
                <p:nvPr/>
              </p:nvSpPr>
              <p:spPr>
                <a:xfrm>
                  <a:off x="6784666" y="3323272"/>
                  <a:ext cx="833665" cy="1686057"/>
                </a:xfrm>
                <a:custGeom>
                  <a:avLst/>
                  <a:gdLst/>
                  <a:ahLst/>
                  <a:cxnLst/>
                  <a:rect l="l" t="t" r="r" b="b"/>
                  <a:pathLst>
                    <a:path w="833665" h="1686057" extrusionOk="0">
                      <a:moveTo>
                        <a:pt x="516246" y="1380173"/>
                      </a:moveTo>
                      <a:cubicBezTo>
                        <a:pt x="385754" y="1496378"/>
                        <a:pt x="120959" y="1718310"/>
                        <a:pt x="101909" y="1682115"/>
                      </a:cubicBezTo>
                      <a:cubicBezTo>
                        <a:pt x="-52396" y="1393508"/>
                        <a:pt x="-20964" y="1030605"/>
                        <a:pt x="125721" y="738188"/>
                      </a:cubicBezTo>
                      <a:cubicBezTo>
                        <a:pt x="203827" y="581978"/>
                        <a:pt x="311459" y="442913"/>
                        <a:pt x="435284" y="320040"/>
                      </a:cubicBezTo>
                      <a:cubicBezTo>
                        <a:pt x="547679" y="208597"/>
                        <a:pt x="683887" y="80963"/>
                        <a:pt x="817237" y="0"/>
                      </a:cubicBezTo>
                      <a:cubicBezTo>
                        <a:pt x="845812" y="237172"/>
                        <a:pt x="834381" y="500063"/>
                        <a:pt x="803902" y="736283"/>
                      </a:cubicBezTo>
                      <a:cubicBezTo>
                        <a:pt x="789614" y="852488"/>
                        <a:pt x="766754" y="967740"/>
                        <a:pt x="733416" y="1079183"/>
                      </a:cubicBezTo>
                      <a:cubicBezTo>
                        <a:pt x="703889" y="1176338"/>
                        <a:pt x="651502" y="1238250"/>
                        <a:pt x="585779" y="1314450"/>
                      </a:cubicBezTo>
                      <a:cubicBezTo>
                        <a:pt x="578159" y="1323023"/>
                        <a:pt x="552441" y="1347788"/>
                        <a:pt x="516246" y="1380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318;p34"/>
              <p:cNvSpPr/>
              <p:nvPr/>
            </p:nvSpPr>
            <p:spPr>
              <a:xfrm>
                <a:off x="6860674" y="3462560"/>
                <a:ext cx="680997" cy="1546637"/>
              </a:xfrm>
              <a:custGeom>
                <a:avLst/>
                <a:gdLst/>
                <a:ahLst/>
                <a:cxnLst/>
                <a:rect l="l" t="t" r="r" b="b"/>
                <a:pathLst>
                  <a:path w="680997" h="1546637" extrusionOk="0">
                    <a:moveTo>
                      <a:pt x="9707" y="1546637"/>
                    </a:moveTo>
                    <a:cubicBezTo>
                      <a:pt x="8755" y="1546637"/>
                      <a:pt x="7803" y="1546637"/>
                      <a:pt x="6850" y="1546637"/>
                    </a:cubicBezTo>
                    <a:cubicBezTo>
                      <a:pt x="2088" y="1544733"/>
                      <a:pt x="-770" y="1539970"/>
                      <a:pt x="182" y="1535208"/>
                    </a:cubicBezTo>
                    <a:cubicBezTo>
                      <a:pt x="110672" y="1162780"/>
                      <a:pt x="280218" y="807497"/>
                      <a:pt x="444048" y="463645"/>
                    </a:cubicBezTo>
                    <a:lnTo>
                      <a:pt x="663123" y="5493"/>
                    </a:lnTo>
                    <a:cubicBezTo>
                      <a:pt x="665028" y="730"/>
                      <a:pt x="670743" y="-1175"/>
                      <a:pt x="675505" y="730"/>
                    </a:cubicBezTo>
                    <a:cubicBezTo>
                      <a:pt x="680268" y="2635"/>
                      <a:pt x="682173" y="8350"/>
                      <a:pt x="680268" y="13112"/>
                    </a:cubicBezTo>
                    <a:lnTo>
                      <a:pt x="461193" y="471265"/>
                    </a:lnTo>
                    <a:cubicBezTo>
                      <a:pt x="297363" y="814165"/>
                      <a:pt x="128770" y="1169447"/>
                      <a:pt x="18280" y="1539970"/>
                    </a:cubicBezTo>
                    <a:cubicBezTo>
                      <a:pt x="17328" y="1543780"/>
                      <a:pt x="13518" y="1546637"/>
                      <a:pt x="9707" y="1546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 name="Google Shape;319;p34"/>
              <p:cNvGrpSpPr/>
              <p:nvPr/>
            </p:nvGrpSpPr>
            <p:grpSpPr>
              <a:xfrm>
                <a:off x="4902517" y="2059304"/>
                <a:ext cx="2285999" cy="3002280"/>
                <a:chOff x="4902517" y="2059304"/>
                <a:chExt cx="2285999" cy="3002280"/>
              </a:xfrm>
            </p:grpSpPr>
            <p:sp>
              <p:nvSpPr>
                <p:cNvPr id="225" name="Google Shape;320;p34"/>
                <p:cNvSpPr/>
                <p:nvPr/>
              </p:nvSpPr>
              <p:spPr>
                <a:xfrm>
                  <a:off x="5052059" y="4639627"/>
                  <a:ext cx="2011680" cy="290512"/>
                </a:xfrm>
                <a:custGeom>
                  <a:avLst/>
                  <a:gdLst/>
                  <a:ahLst/>
                  <a:cxnLst/>
                  <a:rect l="l" t="t" r="r" b="b"/>
                  <a:pathLst>
                    <a:path w="2011680" h="290512" extrusionOk="0">
                      <a:moveTo>
                        <a:pt x="1715453" y="0"/>
                      </a:moveTo>
                      <a:lnTo>
                        <a:pt x="1999298" y="145732"/>
                      </a:lnTo>
                      <a:cubicBezTo>
                        <a:pt x="2006918" y="149542"/>
                        <a:pt x="2011680" y="158115"/>
                        <a:pt x="2011680" y="167640"/>
                      </a:cubicBezTo>
                      <a:lnTo>
                        <a:pt x="2003108" y="290513"/>
                      </a:lnTo>
                      <a:lnTo>
                        <a:pt x="2858" y="192405"/>
                      </a:lnTo>
                      <a:lnTo>
                        <a:pt x="0" y="146685"/>
                      </a:lnTo>
                      <a:lnTo>
                        <a:pt x="222885" y="15240"/>
                      </a:lnTo>
                      <a:lnTo>
                        <a:pt x="1715453"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321;p34"/>
                <p:cNvSpPr/>
                <p:nvPr/>
              </p:nvSpPr>
              <p:spPr>
                <a:xfrm>
                  <a:off x="5030882" y="4784407"/>
                  <a:ext cx="2065333" cy="277177"/>
                </a:xfrm>
                <a:custGeom>
                  <a:avLst/>
                  <a:gdLst/>
                  <a:ahLst/>
                  <a:cxnLst/>
                  <a:rect l="l" t="t" r="r" b="b"/>
                  <a:pathLst>
                    <a:path w="2065333" h="277177" extrusionOk="0">
                      <a:moveTo>
                        <a:pt x="2065243" y="150495"/>
                      </a:moveTo>
                      <a:cubicBezTo>
                        <a:pt x="2064290" y="106680"/>
                        <a:pt x="2055718" y="63818"/>
                        <a:pt x="2044288" y="22860"/>
                      </a:cubicBezTo>
                      <a:cubicBezTo>
                        <a:pt x="2041430" y="10478"/>
                        <a:pt x="2030000" y="2858"/>
                        <a:pt x="2017618" y="2858"/>
                      </a:cubicBezTo>
                      <a:cubicBezTo>
                        <a:pt x="1955705" y="2858"/>
                        <a:pt x="1894746" y="2858"/>
                        <a:pt x="1832833" y="2858"/>
                      </a:cubicBezTo>
                      <a:cubicBezTo>
                        <a:pt x="1639475" y="2858"/>
                        <a:pt x="1446118" y="2858"/>
                        <a:pt x="1252761" y="2858"/>
                      </a:cubicBezTo>
                      <a:lnTo>
                        <a:pt x="594583" y="2858"/>
                      </a:lnTo>
                      <a:cubicBezTo>
                        <a:pt x="417418" y="2858"/>
                        <a:pt x="239300" y="8573"/>
                        <a:pt x="62135" y="953"/>
                      </a:cubicBezTo>
                      <a:cubicBezTo>
                        <a:pt x="52610" y="953"/>
                        <a:pt x="43085" y="0"/>
                        <a:pt x="33560" y="0"/>
                      </a:cubicBezTo>
                      <a:cubicBezTo>
                        <a:pt x="29750" y="0"/>
                        <a:pt x="24988" y="0"/>
                        <a:pt x="22130" y="1905"/>
                      </a:cubicBezTo>
                      <a:cubicBezTo>
                        <a:pt x="19273" y="3810"/>
                        <a:pt x="18320" y="7620"/>
                        <a:pt x="17368" y="11430"/>
                      </a:cubicBezTo>
                      <a:cubicBezTo>
                        <a:pt x="6890" y="55245"/>
                        <a:pt x="1175" y="100965"/>
                        <a:pt x="223" y="145733"/>
                      </a:cubicBezTo>
                      <a:cubicBezTo>
                        <a:pt x="-730" y="181928"/>
                        <a:pt x="1175" y="216218"/>
                        <a:pt x="9748" y="250508"/>
                      </a:cubicBezTo>
                      <a:cubicBezTo>
                        <a:pt x="10700" y="253365"/>
                        <a:pt x="11653" y="257175"/>
                        <a:pt x="12605" y="260033"/>
                      </a:cubicBezTo>
                      <a:cubicBezTo>
                        <a:pt x="21178" y="275273"/>
                        <a:pt x="42133" y="272415"/>
                        <a:pt x="56420" y="272415"/>
                      </a:cubicBezTo>
                      <a:cubicBezTo>
                        <a:pt x="79280" y="272415"/>
                        <a:pt x="101188" y="274320"/>
                        <a:pt x="124048" y="275273"/>
                      </a:cubicBezTo>
                      <a:cubicBezTo>
                        <a:pt x="167863" y="276225"/>
                        <a:pt x="211678" y="277178"/>
                        <a:pt x="255493" y="277178"/>
                      </a:cubicBezTo>
                      <a:cubicBezTo>
                        <a:pt x="355505" y="277178"/>
                        <a:pt x="455518" y="277178"/>
                        <a:pt x="555530" y="277178"/>
                      </a:cubicBezTo>
                      <a:cubicBezTo>
                        <a:pt x="680308" y="277178"/>
                        <a:pt x="805085" y="277178"/>
                        <a:pt x="930815" y="277178"/>
                      </a:cubicBezTo>
                      <a:cubicBezTo>
                        <a:pt x="1061308" y="277178"/>
                        <a:pt x="1191800" y="277178"/>
                        <a:pt x="1322293" y="277178"/>
                      </a:cubicBezTo>
                      <a:cubicBezTo>
                        <a:pt x="1439450" y="277178"/>
                        <a:pt x="1556608" y="277178"/>
                        <a:pt x="1673765" y="277178"/>
                      </a:cubicBezTo>
                      <a:cubicBezTo>
                        <a:pt x="1758538" y="277178"/>
                        <a:pt x="1842358" y="277178"/>
                        <a:pt x="1927130" y="277178"/>
                      </a:cubicBezTo>
                      <a:cubicBezTo>
                        <a:pt x="1959515" y="277178"/>
                        <a:pt x="1991900" y="277178"/>
                        <a:pt x="2024286" y="277178"/>
                      </a:cubicBezTo>
                      <a:cubicBezTo>
                        <a:pt x="2036668" y="277178"/>
                        <a:pt x="2047146" y="268605"/>
                        <a:pt x="2050955" y="257175"/>
                      </a:cubicBezTo>
                      <a:cubicBezTo>
                        <a:pt x="2059528" y="221933"/>
                        <a:pt x="2066196" y="186690"/>
                        <a:pt x="2065243" y="1504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322;p34"/>
                <p:cNvSpPr/>
                <p:nvPr/>
              </p:nvSpPr>
              <p:spPr>
                <a:xfrm>
                  <a:off x="5044139" y="4679730"/>
                  <a:ext cx="1925303" cy="157864"/>
                </a:xfrm>
                <a:custGeom>
                  <a:avLst/>
                  <a:gdLst/>
                  <a:ahLst/>
                  <a:cxnLst/>
                  <a:rect l="l" t="t" r="r" b="b"/>
                  <a:pathLst>
                    <a:path w="1925303" h="157864" extrusionOk="0">
                      <a:moveTo>
                        <a:pt x="1851008" y="65625"/>
                      </a:moveTo>
                      <a:cubicBezTo>
                        <a:pt x="1805289" y="41813"/>
                        <a:pt x="1759568" y="19905"/>
                        <a:pt x="1703371" y="14190"/>
                      </a:cubicBezTo>
                      <a:cubicBezTo>
                        <a:pt x="1595739" y="2760"/>
                        <a:pt x="1486201" y="7522"/>
                        <a:pt x="1377616" y="10380"/>
                      </a:cubicBezTo>
                      <a:cubicBezTo>
                        <a:pt x="1026143" y="18952"/>
                        <a:pt x="675623" y="855"/>
                        <a:pt x="324151" y="855"/>
                      </a:cubicBezTo>
                      <a:cubicBezTo>
                        <a:pt x="265096" y="855"/>
                        <a:pt x="200326" y="-7718"/>
                        <a:pt x="148891" y="29430"/>
                      </a:cubicBezTo>
                      <a:cubicBezTo>
                        <a:pt x="139366" y="36097"/>
                        <a:pt x="130793" y="43717"/>
                        <a:pt x="121268" y="49432"/>
                      </a:cubicBezTo>
                      <a:cubicBezTo>
                        <a:pt x="96503" y="65625"/>
                        <a:pt x="66976" y="71340"/>
                        <a:pt x="41258" y="85627"/>
                      </a:cubicBezTo>
                      <a:cubicBezTo>
                        <a:pt x="15541" y="99915"/>
                        <a:pt x="-7319" y="129442"/>
                        <a:pt x="2206" y="157065"/>
                      </a:cubicBezTo>
                      <a:cubicBezTo>
                        <a:pt x="53641" y="161827"/>
                        <a:pt x="106981" y="143730"/>
                        <a:pt x="159368" y="144682"/>
                      </a:cubicBezTo>
                      <a:cubicBezTo>
                        <a:pt x="209851" y="145635"/>
                        <a:pt x="260333" y="144682"/>
                        <a:pt x="310816" y="144682"/>
                      </a:cubicBezTo>
                      <a:cubicBezTo>
                        <a:pt x="410828" y="144682"/>
                        <a:pt x="510841" y="144682"/>
                        <a:pt x="610853" y="144682"/>
                      </a:cubicBezTo>
                      <a:cubicBezTo>
                        <a:pt x="735631" y="144682"/>
                        <a:pt x="860408" y="144682"/>
                        <a:pt x="986139" y="144682"/>
                      </a:cubicBezTo>
                      <a:cubicBezTo>
                        <a:pt x="1116631" y="144682"/>
                        <a:pt x="1247123" y="144682"/>
                        <a:pt x="1377616" y="144682"/>
                      </a:cubicBezTo>
                      <a:cubicBezTo>
                        <a:pt x="1482391" y="144682"/>
                        <a:pt x="1584308" y="142777"/>
                        <a:pt x="1690036" y="142777"/>
                      </a:cubicBezTo>
                      <a:cubicBezTo>
                        <a:pt x="1728136" y="142777"/>
                        <a:pt x="1769093" y="135157"/>
                        <a:pt x="1806241" y="125632"/>
                      </a:cubicBezTo>
                      <a:cubicBezTo>
                        <a:pt x="1834816" y="118965"/>
                        <a:pt x="1896729" y="91342"/>
                        <a:pt x="1925304" y="104677"/>
                      </a:cubicBezTo>
                      <a:cubicBezTo>
                        <a:pt x="1899586" y="92295"/>
                        <a:pt x="1874821" y="78960"/>
                        <a:pt x="1851008" y="656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323;p34"/>
                <p:cNvSpPr/>
                <p:nvPr/>
              </p:nvSpPr>
              <p:spPr>
                <a:xfrm>
                  <a:off x="5093017" y="4073842"/>
                  <a:ext cx="1845828" cy="710564"/>
                </a:xfrm>
                <a:custGeom>
                  <a:avLst/>
                  <a:gdLst/>
                  <a:ahLst/>
                  <a:cxnLst/>
                  <a:rect l="l" t="t" r="r" b="b"/>
                  <a:pathLst>
                    <a:path w="1845828" h="710564" extrusionOk="0">
                      <a:moveTo>
                        <a:pt x="1835468" y="299085"/>
                      </a:moveTo>
                      <a:cubicBezTo>
                        <a:pt x="1835468" y="287655"/>
                        <a:pt x="1836420" y="277177"/>
                        <a:pt x="1836420" y="268605"/>
                      </a:cubicBezTo>
                      <a:lnTo>
                        <a:pt x="1837373" y="266700"/>
                      </a:lnTo>
                      <a:lnTo>
                        <a:pt x="1835468" y="263842"/>
                      </a:lnTo>
                      <a:cubicBezTo>
                        <a:pt x="1834515" y="255270"/>
                        <a:pt x="1831658" y="248602"/>
                        <a:pt x="1824038" y="245745"/>
                      </a:cubicBezTo>
                      <a:lnTo>
                        <a:pt x="1679258" y="4763"/>
                      </a:lnTo>
                      <a:lnTo>
                        <a:pt x="294323" y="0"/>
                      </a:lnTo>
                      <a:lnTo>
                        <a:pt x="25717" y="226695"/>
                      </a:lnTo>
                      <a:cubicBezTo>
                        <a:pt x="9525" y="240982"/>
                        <a:pt x="0" y="260985"/>
                        <a:pt x="0" y="281940"/>
                      </a:cubicBezTo>
                      <a:lnTo>
                        <a:pt x="0" y="654367"/>
                      </a:lnTo>
                      <a:cubicBezTo>
                        <a:pt x="0" y="684847"/>
                        <a:pt x="24765" y="710565"/>
                        <a:pt x="56198" y="710565"/>
                      </a:cubicBezTo>
                      <a:lnTo>
                        <a:pt x="1779270" y="710565"/>
                      </a:lnTo>
                      <a:cubicBezTo>
                        <a:pt x="1809750" y="710565"/>
                        <a:pt x="1835468" y="685800"/>
                        <a:pt x="1835468" y="654367"/>
                      </a:cubicBezTo>
                      <a:cubicBezTo>
                        <a:pt x="1849755" y="545782"/>
                        <a:pt x="1848802" y="426720"/>
                        <a:pt x="1835468" y="29908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324;p34"/>
                <p:cNvSpPr/>
                <p:nvPr/>
              </p:nvSpPr>
              <p:spPr>
                <a:xfrm>
                  <a:off x="5115877" y="4298632"/>
                  <a:ext cx="1798319" cy="28575"/>
                </a:xfrm>
                <a:custGeom>
                  <a:avLst/>
                  <a:gdLst/>
                  <a:ahLst/>
                  <a:cxnLst/>
                  <a:rect l="l" t="t" r="r" b="b"/>
                  <a:pathLst>
                    <a:path w="1798319" h="28575" extrusionOk="0">
                      <a:moveTo>
                        <a:pt x="1789748" y="28575"/>
                      </a:moveTo>
                      <a:cubicBezTo>
                        <a:pt x="1788795" y="28575"/>
                        <a:pt x="1788795" y="28575"/>
                        <a:pt x="1789748" y="28575"/>
                      </a:cubicBezTo>
                      <a:lnTo>
                        <a:pt x="9525" y="19050"/>
                      </a:lnTo>
                      <a:cubicBezTo>
                        <a:pt x="3810" y="19050"/>
                        <a:pt x="0" y="14288"/>
                        <a:pt x="0" y="9525"/>
                      </a:cubicBezTo>
                      <a:cubicBezTo>
                        <a:pt x="0" y="3810"/>
                        <a:pt x="4763" y="0"/>
                        <a:pt x="9525" y="0"/>
                      </a:cubicBezTo>
                      <a:cubicBezTo>
                        <a:pt x="9525" y="0"/>
                        <a:pt x="9525" y="0"/>
                        <a:pt x="9525" y="0"/>
                      </a:cubicBezTo>
                      <a:lnTo>
                        <a:pt x="1788795" y="9525"/>
                      </a:lnTo>
                      <a:cubicBezTo>
                        <a:pt x="1794510" y="9525"/>
                        <a:pt x="1798320" y="14288"/>
                        <a:pt x="1798320" y="19050"/>
                      </a:cubicBezTo>
                      <a:cubicBezTo>
                        <a:pt x="1798320" y="23813"/>
                        <a:pt x="1794510" y="28575"/>
                        <a:pt x="178974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325;p34"/>
                <p:cNvSpPr/>
                <p:nvPr/>
              </p:nvSpPr>
              <p:spPr>
                <a:xfrm>
                  <a:off x="5091112" y="3829921"/>
                  <a:ext cx="1687830" cy="521097"/>
                </a:xfrm>
                <a:custGeom>
                  <a:avLst/>
                  <a:gdLst/>
                  <a:ahLst/>
                  <a:cxnLst/>
                  <a:rect l="l" t="t" r="r" b="b"/>
                  <a:pathLst>
                    <a:path w="1687830" h="521097" extrusionOk="0">
                      <a:moveTo>
                        <a:pt x="1665923" y="142003"/>
                      </a:moveTo>
                      <a:lnTo>
                        <a:pt x="17145" y="81"/>
                      </a:lnTo>
                      <a:cubicBezTo>
                        <a:pt x="7620" y="-872"/>
                        <a:pt x="0" y="6748"/>
                        <a:pt x="0" y="16273"/>
                      </a:cubicBezTo>
                      <a:lnTo>
                        <a:pt x="2858" y="341075"/>
                      </a:lnTo>
                      <a:cubicBezTo>
                        <a:pt x="2858" y="349648"/>
                        <a:pt x="9525" y="356316"/>
                        <a:pt x="17145" y="356316"/>
                      </a:cubicBezTo>
                      <a:lnTo>
                        <a:pt x="1687830" y="521098"/>
                      </a:lnTo>
                      <a:lnTo>
                        <a:pt x="1665923" y="14200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326;p34"/>
                <p:cNvSpPr/>
                <p:nvPr/>
              </p:nvSpPr>
              <p:spPr>
                <a:xfrm>
                  <a:off x="5100637" y="3763327"/>
                  <a:ext cx="1903556" cy="229552"/>
                </a:xfrm>
                <a:custGeom>
                  <a:avLst/>
                  <a:gdLst/>
                  <a:ahLst/>
                  <a:cxnLst/>
                  <a:rect l="l" t="t" r="r" b="b"/>
                  <a:pathLst>
                    <a:path w="1903556" h="229552" extrusionOk="0">
                      <a:moveTo>
                        <a:pt x="238125" y="0"/>
                      </a:moveTo>
                      <a:cubicBezTo>
                        <a:pt x="228600" y="4763"/>
                        <a:pt x="0" y="73342"/>
                        <a:pt x="0" y="73342"/>
                      </a:cubicBezTo>
                      <a:lnTo>
                        <a:pt x="1632585" y="229553"/>
                      </a:lnTo>
                      <a:lnTo>
                        <a:pt x="1902143" y="45720"/>
                      </a:lnTo>
                      <a:cubicBezTo>
                        <a:pt x="1905000" y="43815"/>
                        <a:pt x="1903095" y="40005"/>
                        <a:pt x="1900238" y="40005"/>
                      </a:cubicBezTo>
                      <a:lnTo>
                        <a:pt x="23812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327;p34"/>
                <p:cNvSpPr/>
                <p:nvPr/>
              </p:nvSpPr>
              <p:spPr>
                <a:xfrm>
                  <a:off x="5082020" y="3830777"/>
                  <a:ext cx="1637769" cy="201505"/>
                </a:xfrm>
                <a:custGeom>
                  <a:avLst/>
                  <a:gdLst/>
                  <a:ahLst/>
                  <a:cxnLst/>
                  <a:rect l="l" t="t" r="r" b="b"/>
                  <a:pathLst>
                    <a:path w="1637769" h="201505" extrusionOk="0">
                      <a:moveTo>
                        <a:pt x="519" y="19227"/>
                      </a:moveTo>
                      <a:cubicBezTo>
                        <a:pt x="-1386" y="26847"/>
                        <a:pt x="2424" y="36372"/>
                        <a:pt x="4329" y="46850"/>
                      </a:cubicBezTo>
                      <a:cubicBezTo>
                        <a:pt x="10044" y="76377"/>
                        <a:pt x="10044" y="107810"/>
                        <a:pt x="10997" y="137337"/>
                      </a:cubicBezTo>
                      <a:cubicBezTo>
                        <a:pt x="11949" y="146862"/>
                        <a:pt x="11949" y="157340"/>
                        <a:pt x="17664" y="165912"/>
                      </a:cubicBezTo>
                      <a:cubicBezTo>
                        <a:pt x="24332" y="176390"/>
                        <a:pt x="35762" y="181152"/>
                        <a:pt x="47192" y="184962"/>
                      </a:cubicBezTo>
                      <a:cubicBezTo>
                        <a:pt x="132917" y="213537"/>
                        <a:pt x="226262" y="196392"/>
                        <a:pt x="315797" y="191629"/>
                      </a:cubicBezTo>
                      <a:cubicBezTo>
                        <a:pt x="527252" y="180200"/>
                        <a:pt x="747279" y="234492"/>
                        <a:pt x="948257" y="166865"/>
                      </a:cubicBezTo>
                      <a:cubicBezTo>
                        <a:pt x="996834" y="150672"/>
                        <a:pt x="1043507" y="126860"/>
                        <a:pt x="1093989" y="113525"/>
                      </a:cubicBezTo>
                      <a:cubicBezTo>
                        <a:pt x="1177809" y="91617"/>
                        <a:pt x="1265439" y="99237"/>
                        <a:pt x="1352117" y="98285"/>
                      </a:cubicBezTo>
                      <a:cubicBezTo>
                        <a:pt x="1434984" y="98285"/>
                        <a:pt x="1517852" y="90665"/>
                        <a:pt x="1599767" y="76377"/>
                      </a:cubicBezTo>
                      <a:cubicBezTo>
                        <a:pt x="1615007" y="73520"/>
                        <a:pt x="1645487" y="64947"/>
                        <a:pt x="1635962" y="43040"/>
                      </a:cubicBezTo>
                      <a:cubicBezTo>
                        <a:pt x="1629294" y="27800"/>
                        <a:pt x="1615007" y="37325"/>
                        <a:pt x="1602624" y="38277"/>
                      </a:cubicBezTo>
                      <a:cubicBezTo>
                        <a:pt x="1554047" y="43040"/>
                        <a:pt x="1502612" y="34467"/>
                        <a:pt x="1454034" y="33515"/>
                      </a:cubicBezTo>
                      <a:cubicBezTo>
                        <a:pt x="1349259" y="30657"/>
                        <a:pt x="1245437" y="31610"/>
                        <a:pt x="1140662" y="29704"/>
                      </a:cubicBezTo>
                      <a:cubicBezTo>
                        <a:pt x="920634" y="24942"/>
                        <a:pt x="701559" y="19227"/>
                        <a:pt x="481532" y="14465"/>
                      </a:cubicBezTo>
                      <a:cubicBezTo>
                        <a:pt x="375804" y="11607"/>
                        <a:pt x="269124" y="9702"/>
                        <a:pt x="163397" y="6845"/>
                      </a:cubicBezTo>
                      <a:cubicBezTo>
                        <a:pt x="121487" y="5892"/>
                        <a:pt x="59574" y="-7443"/>
                        <a:pt x="19569" y="5892"/>
                      </a:cubicBezTo>
                      <a:cubicBezTo>
                        <a:pt x="8139" y="7797"/>
                        <a:pt x="2424" y="12560"/>
                        <a:pt x="519" y="1922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328;p34"/>
                <p:cNvSpPr/>
                <p:nvPr/>
              </p:nvSpPr>
              <p:spPr>
                <a:xfrm>
                  <a:off x="6725602" y="3801650"/>
                  <a:ext cx="326892" cy="549369"/>
                </a:xfrm>
                <a:custGeom>
                  <a:avLst/>
                  <a:gdLst/>
                  <a:ahLst/>
                  <a:cxnLst/>
                  <a:rect l="l" t="t" r="r" b="b"/>
                  <a:pathLst>
                    <a:path w="326892" h="549369" extrusionOk="0">
                      <a:moveTo>
                        <a:pt x="266700" y="2634"/>
                      </a:moveTo>
                      <a:lnTo>
                        <a:pt x="0" y="182657"/>
                      </a:lnTo>
                      <a:cubicBezTo>
                        <a:pt x="0" y="182657"/>
                        <a:pt x="52388" y="549369"/>
                        <a:pt x="52388" y="549369"/>
                      </a:cubicBezTo>
                      <a:cubicBezTo>
                        <a:pt x="52388" y="546512"/>
                        <a:pt x="66675" y="533177"/>
                        <a:pt x="68580" y="531272"/>
                      </a:cubicBezTo>
                      <a:cubicBezTo>
                        <a:pt x="96203" y="499839"/>
                        <a:pt x="123825" y="469359"/>
                        <a:pt x="150495" y="437927"/>
                      </a:cubicBezTo>
                      <a:cubicBezTo>
                        <a:pt x="185738" y="397922"/>
                        <a:pt x="220028" y="358869"/>
                        <a:pt x="255270" y="318864"/>
                      </a:cubicBezTo>
                      <a:cubicBezTo>
                        <a:pt x="269557" y="302672"/>
                        <a:pt x="284797" y="285527"/>
                        <a:pt x="299085" y="269334"/>
                      </a:cubicBezTo>
                      <a:cubicBezTo>
                        <a:pt x="306705" y="261714"/>
                        <a:pt x="313372" y="253142"/>
                        <a:pt x="320992" y="245522"/>
                      </a:cubicBezTo>
                      <a:cubicBezTo>
                        <a:pt x="323850" y="242664"/>
                        <a:pt x="326707" y="238854"/>
                        <a:pt x="326707" y="235044"/>
                      </a:cubicBezTo>
                      <a:cubicBezTo>
                        <a:pt x="327660" y="230282"/>
                        <a:pt x="324803" y="226472"/>
                        <a:pt x="320992" y="224567"/>
                      </a:cubicBezTo>
                      <a:cubicBezTo>
                        <a:pt x="310515" y="219804"/>
                        <a:pt x="297180" y="236949"/>
                        <a:pt x="290513" y="243617"/>
                      </a:cubicBezTo>
                      <a:cubicBezTo>
                        <a:pt x="280035" y="254094"/>
                        <a:pt x="270510" y="264572"/>
                        <a:pt x="260985" y="275049"/>
                      </a:cubicBezTo>
                      <a:cubicBezTo>
                        <a:pt x="242888" y="294099"/>
                        <a:pt x="225742" y="313149"/>
                        <a:pt x="207645" y="332199"/>
                      </a:cubicBezTo>
                      <a:cubicBezTo>
                        <a:pt x="180975" y="360774"/>
                        <a:pt x="154305" y="389349"/>
                        <a:pt x="128588" y="417924"/>
                      </a:cubicBezTo>
                      <a:lnTo>
                        <a:pt x="74295" y="176942"/>
                      </a:lnTo>
                      <a:lnTo>
                        <a:pt x="280988" y="26447"/>
                      </a:lnTo>
                      <a:cubicBezTo>
                        <a:pt x="284797" y="23589"/>
                        <a:pt x="290513" y="20732"/>
                        <a:pt x="290513" y="15017"/>
                      </a:cubicBezTo>
                      <a:cubicBezTo>
                        <a:pt x="289560" y="2634"/>
                        <a:pt x="277178" y="-4033"/>
                        <a:pt x="266700" y="2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329;p34"/>
                <p:cNvSpPr/>
                <p:nvPr/>
              </p:nvSpPr>
              <p:spPr>
                <a:xfrm>
                  <a:off x="6732267" y="3833812"/>
                  <a:ext cx="295277" cy="490537"/>
                </a:xfrm>
                <a:custGeom>
                  <a:avLst/>
                  <a:gdLst/>
                  <a:ahLst/>
                  <a:cxnLst/>
                  <a:rect l="l" t="t" r="r" b="b"/>
                  <a:pathLst>
                    <a:path w="295277" h="490537" extrusionOk="0">
                      <a:moveTo>
                        <a:pt x="269560" y="0"/>
                      </a:moveTo>
                      <a:lnTo>
                        <a:pt x="11432" y="186690"/>
                      </a:lnTo>
                      <a:cubicBezTo>
                        <a:pt x="-11428" y="295275"/>
                        <a:pt x="955" y="385763"/>
                        <a:pt x="40007" y="490538"/>
                      </a:cubicBezTo>
                      <a:lnTo>
                        <a:pt x="295277" y="202882"/>
                      </a:lnTo>
                      <a:lnTo>
                        <a:pt x="26956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330;p34"/>
                <p:cNvSpPr/>
                <p:nvPr/>
              </p:nvSpPr>
              <p:spPr>
                <a:xfrm>
                  <a:off x="5095752" y="3826070"/>
                  <a:ext cx="1650927" cy="171572"/>
                </a:xfrm>
                <a:custGeom>
                  <a:avLst/>
                  <a:gdLst/>
                  <a:ahLst/>
                  <a:cxnLst/>
                  <a:rect l="l" t="t" r="r" b="b"/>
                  <a:pathLst>
                    <a:path w="1650927" h="171572" extrusionOk="0">
                      <a:moveTo>
                        <a:pt x="1641280" y="171573"/>
                      </a:moveTo>
                      <a:cubicBezTo>
                        <a:pt x="1640328" y="171573"/>
                        <a:pt x="1640328" y="171573"/>
                        <a:pt x="1641280" y="171573"/>
                      </a:cubicBezTo>
                      <a:lnTo>
                        <a:pt x="8695" y="19173"/>
                      </a:lnTo>
                      <a:cubicBezTo>
                        <a:pt x="3933" y="18220"/>
                        <a:pt x="-830" y="14410"/>
                        <a:pt x="123" y="8695"/>
                      </a:cubicBezTo>
                      <a:cubicBezTo>
                        <a:pt x="1075" y="3933"/>
                        <a:pt x="4885" y="-830"/>
                        <a:pt x="10600" y="123"/>
                      </a:cubicBezTo>
                      <a:lnTo>
                        <a:pt x="1642233" y="152523"/>
                      </a:lnTo>
                      <a:cubicBezTo>
                        <a:pt x="1646995" y="153475"/>
                        <a:pt x="1651758" y="157285"/>
                        <a:pt x="1650805" y="163000"/>
                      </a:cubicBezTo>
                      <a:cubicBezTo>
                        <a:pt x="1649853" y="167762"/>
                        <a:pt x="1646043" y="171573"/>
                        <a:pt x="1641280" y="171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331;p34"/>
                <p:cNvSpPr/>
                <p:nvPr/>
              </p:nvSpPr>
              <p:spPr>
                <a:xfrm>
                  <a:off x="6739181" y="3802623"/>
                  <a:ext cx="259545" cy="196923"/>
                </a:xfrm>
                <a:custGeom>
                  <a:avLst/>
                  <a:gdLst/>
                  <a:ahLst/>
                  <a:cxnLst/>
                  <a:rect l="l" t="t" r="r" b="b"/>
                  <a:pathLst>
                    <a:path w="259545" h="196923" extrusionOk="0">
                      <a:moveTo>
                        <a:pt x="9281" y="196924"/>
                      </a:moveTo>
                      <a:cubicBezTo>
                        <a:pt x="6424" y="196924"/>
                        <a:pt x="3566" y="195971"/>
                        <a:pt x="1662" y="193114"/>
                      </a:cubicBezTo>
                      <a:cubicBezTo>
                        <a:pt x="-1196" y="189304"/>
                        <a:pt x="-244" y="182636"/>
                        <a:pt x="3566" y="179779"/>
                      </a:cubicBezTo>
                      <a:lnTo>
                        <a:pt x="244549" y="1661"/>
                      </a:lnTo>
                      <a:cubicBezTo>
                        <a:pt x="248359" y="-1196"/>
                        <a:pt x="255026" y="-243"/>
                        <a:pt x="257884" y="3566"/>
                      </a:cubicBezTo>
                      <a:cubicBezTo>
                        <a:pt x="260741" y="7376"/>
                        <a:pt x="259789" y="14044"/>
                        <a:pt x="255979" y="16901"/>
                      </a:cubicBezTo>
                      <a:lnTo>
                        <a:pt x="14997" y="195019"/>
                      </a:lnTo>
                      <a:cubicBezTo>
                        <a:pt x="13091" y="196924"/>
                        <a:pt x="11187" y="196924"/>
                        <a:pt x="9281" y="1969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332;p34"/>
                <p:cNvSpPr/>
                <p:nvPr/>
              </p:nvSpPr>
              <p:spPr>
                <a:xfrm>
                  <a:off x="5004029" y="3104197"/>
                  <a:ext cx="1746341" cy="293370"/>
                </a:xfrm>
                <a:custGeom>
                  <a:avLst/>
                  <a:gdLst/>
                  <a:ahLst/>
                  <a:cxnLst/>
                  <a:rect l="l" t="t" r="r" b="b"/>
                  <a:pathLst>
                    <a:path w="1746341" h="293370" extrusionOk="0">
                      <a:moveTo>
                        <a:pt x="1550123" y="0"/>
                      </a:moveTo>
                      <a:lnTo>
                        <a:pt x="1742528" y="262890"/>
                      </a:lnTo>
                      <a:cubicBezTo>
                        <a:pt x="1752053" y="275273"/>
                        <a:pt x="1742528" y="293370"/>
                        <a:pt x="1727288" y="293370"/>
                      </a:cubicBezTo>
                      <a:lnTo>
                        <a:pt x="31838" y="291465"/>
                      </a:lnTo>
                      <a:cubicBezTo>
                        <a:pt x="14693" y="291465"/>
                        <a:pt x="-7214" y="286703"/>
                        <a:pt x="2311" y="273368"/>
                      </a:cubicBezTo>
                      <a:lnTo>
                        <a:pt x="188048" y="0"/>
                      </a:lnTo>
                      <a:lnTo>
                        <a:pt x="155012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333;p34"/>
                <p:cNvSpPr/>
                <p:nvPr/>
              </p:nvSpPr>
              <p:spPr>
                <a:xfrm>
                  <a:off x="4992052" y="3337559"/>
                  <a:ext cx="1775459" cy="558165"/>
                </a:xfrm>
                <a:custGeom>
                  <a:avLst/>
                  <a:gdLst/>
                  <a:ahLst/>
                  <a:cxnLst/>
                  <a:rect l="l" t="t" r="r" b="b"/>
                  <a:pathLst>
                    <a:path w="1775459" h="558165" extrusionOk="0">
                      <a:moveTo>
                        <a:pt x="1693545" y="558165"/>
                      </a:moveTo>
                      <a:lnTo>
                        <a:pt x="81915" y="558165"/>
                      </a:lnTo>
                      <a:cubicBezTo>
                        <a:pt x="37147" y="558165"/>
                        <a:pt x="0" y="521970"/>
                        <a:pt x="0" y="476250"/>
                      </a:cubicBezTo>
                      <a:lnTo>
                        <a:pt x="0" y="81915"/>
                      </a:lnTo>
                      <a:cubicBezTo>
                        <a:pt x="0" y="37148"/>
                        <a:pt x="36195" y="0"/>
                        <a:pt x="81915" y="0"/>
                      </a:cubicBezTo>
                      <a:lnTo>
                        <a:pt x="1693545" y="0"/>
                      </a:lnTo>
                      <a:cubicBezTo>
                        <a:pt x="1738313" y="0"/>
                        <a:pt x="1775460" y="36195"/>
                        <a:pt x="1775460" y="81915"/>
                      </a:cubicBezTo>
                      <a:lnTo>
                        <a:pt x="1775460" y="476250"/>
                      </a:lnTo>
                      <a:cubicBezTo>
                        <a:pt x="1775460" y="521018"/>
                        <a:pt x="1739265" y="558165"/>
                        <a:pt x="1693545" y="558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334;p34"/>
                <p:cNvSpPr/>
                <p:nvPr/>
              </p:nvSpPr>
              <p:spPr>
                <a:xfrm>
                  <a:off x="5122439" y="3458527"/>
                  <a:ext cx="76458" cy="358140"/>
                </a:xfrm>
                <a:custGeom>
                  <a:avLst/>
                  <a:gdLst/>
                  <a:ahLst/>
                  <a:cxnLst/>
                  <a:rect l="l" t="t" r="r" b="b"/>
                  <a:pathLst>
                    <a:path w="76458" h="358140" extrusionOk="0">
                      <a:moveTo>
                        <a:pt x="72496" y="358140"/>
                      </a:moveTo>
                      <a:cubicBezTo>
                        <a:pt x="74401" y="351472"/>
                        <a:pt x="75353" y="344805"/>
                        <a:pt x="73448" y="338138"/>
                      </a:cubicBezTo>
                      <a:cubicBezTo>
                        <a:pt x="73448" y="333375"/>
                        <a:pt x="73448" y="327660"/>
                        <a:pt x="73448" y="326707"/>
                      </a:cubicBezTo>
                      <a:cubicBezTo>
                        <a:pt x="73448" y="316230"/>
                        <a:pt x="73448" y="304800"/>
                        <a:pt x="73448" y="294322"/>
                      </a:cubicBezTo>
                      <a:lnTo>
                        <a:pt x="73448" y="188595"/>
                      </a:lnTo>
                      <a:cubicBezTo>
                        <a:pt x="73448" y="130492"/>
                        <a:pt x="77258" y="72390"/>
                        <a:pt x="76306" y="15240"/>
                      </a:cubicBezTo>
                      <a:cubicBezTo>
                        <a:pt x="76306" y="9525"/>
                        <a:pt x="75353" y="4763"/>
                        <a:pt x="73448" y="952"/>
                      </a:cubicBezTo>
                      <a:cubicBezTo>
                        <a:pt x="51541" y="952"/>
                        <a:pt x="30586" y="0"/>
                        <a:pt x="8678" y="0"/>
                      </a:cubicBezTo>
                      <a:cubicBezTo>
                        <a:pt x="6773" y="4763"/>
                        <a:pt x="5821" y="9525"/>
                        <a:pt x="5821" y="15240"/>
                      </a:cubicBezTo>
                      <a:cubicBezTo>
                        <a:pt x="5821" y="75247"/>
                        <a:pt x="2963" y="136207"/>
                        <a:pt x="2963" y="197167"/>
                      </a:cubicBezTo>
                      <a:cubicBezTo>
                        <a:pt x="2963" y="248603"/>
                        <a:pt x="-3704" y="305753"/>
                        <a:pt x="2963" y="356235"/>
                      </a:cubicBezTo>
                      <a:cubicBezTo>
                        <a:pt x="25823" y="356235"/>
                        <a:pt x="49636" y="357188"/>
                        <a:pt x="72496" y="35814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335;p34"/>
                <p:cNvSpPr/>
                <p:nvPr/>
              </p:nvSpPr>
              <p:spPr>
                <a:xfrm>
                  <a:off x="5246811" y="3455670"/>
                  <a:ext cx="81472" cy="362902"/>
                </a:xfrm>
                <a:custGeom>
                  <a:avLst/>
                  <a:gdLst/>
                  <a:ahLst/>
                  <a:cxnLst/>
                  <a:rect l="l" t="t" r="r" b="b"/>
                  <a:pathLst>
                    <a:path w="81472" h="362902" extrusionOk="0">
                      <a:moveTo>
                        <a:pt x="10035" y="356235"/>
                      </a:moveTo>
                      <a:cubicBezTo>
                        <a:pt x="10035" y="358140"/>
                        <a:pt x="10035" y="359092"/>
                        <a:pt x="10988" y="360998"/>
                      </a:cubicBezTo>
                      <a:cubicBezTo>
                        <a:pt x="33848" y="361950"/>
                        <a:pt x="57660" y="362902"/>
                        <a:pt x="80521" y="362902"/>
                      </a:cubicBezTo>
                      <a:cubicBezTo>
                        <a:pt x="80521" y="360998"/>
                        <a:pt x="81473" y="359092"/>
                        <a:pt x="81473" y="356235"/>
                      </a:cubicBezTo>
                      <a:cubicBezTo>
                        <a:pt x="81473" y="299085"/>
                        <a:pt x="79568" y="242887"/>
                        <a:pt x="75758" y="185737"/>
                      </a:cubicBezTo>
                      <a:cubicBezTo>
                        <a:pt x="73853" y="157162"/>
                        <a:pt x="75758" y="127635"/>
                        <a:pt x="74806" y="99060"/>
                      </a:cubicBezTo>
                      <a:cubicBezTo>
                        <a:pt x="73853" y="70485"/>
                        <a:pt x="69091" y="41910"/>
                        <a:pt x="73853" y="14288"/>
                      </a:cubicBezTo>
                      <a:cubicBezTo>
                        <a:pt x="74806" y="10477"/>
                        <a:pt x="74806" y="7620"/>
                        <a:pt x="73853" y="3810"/>
                      </a:cubicBezTo>
                      <a:cubicBezTo>
                        <a:pt x="58613" y="2858"/>
                        <a:pt x="43373" y="1905"/>
                        <a:pt x="27181" y="0"/>
                      </a:cubicBezTo>
                      <a:cubicBezTo>
                        <a:pt x="19560" y="0"/>
                        <a:pt x="11941" y="0"/>
                        <a:pt x="4321" y="0"/>
                      </a:cubicBezTo>
                      <a:cubicBezTo>
                        <a:pt x="-4252" y="55245"/>
                        <a:pt x="2416" y="115252"/>
                        <a:pt x="3368" y="171450"/>
                      </a:cubicBezTo>
                      <a:cubicBezTo>
                        <a:pt x="6226" y="233362"/>
                        <a:pt x="10035" y="294323"/>
                        <a:pt x="10035" y="35623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336;p34"/>
                <p:cNvSpPr/>
                <p:nvPr/>
              </p:nvSpPr>
              <p:spPr>
                <a:xfrm>
                  <a:off x="6101911" y="3444275"/>
                  <a:ext cx="556941" cy="386594"/>
                </a:xfrm>
                <a:custGeom>
                  <a:avLst/>
                  <a:gdLst/>
                  <a:ahLst/>
                  <a:cxnLst/>
                  <a:rect l="l" t="t" r="r" b="b"/>
                  <a:pathLst>
                    <a:path w="556941" h="386594" extrusionOk="0">
                      <a:moveTo>
                        <a:pt x="53143" y="13300"/>
                      </a:moveTo>
                      <a:cubicBezTo>
                        <a:pt x="37903" y="18062"/>
                        <a:pt x="25521" y="23777"/>
                        <a:pt x="18853" y="32350"/>
                      </a:cubicBezTo>
                      <a:cubicBezTo>
                        <a:pt x="-19247" y="76165"/>
                        <a:pt x="12186" y="266665"/>
                        <a:pt x="12186" y="325720"/>
                      </a:cubicBezTo>
                      <a:cubicBezTo>
                        <a:pt x="12186" y="413350"/>
                        <a:pt x="121723" y="380012"/>
                        <a:pt x="179826" y="381918"/>
                      </a:cubicBezTo>
                      <a:cubicBezTo>
                        <a:pt x="285553" y="384775"/>
                        <a:pt x="393186" y="380012"/>
                        <a:pt x="498913" y="377155"/>
                      </a:cubicBezTo>
                      <a:cubicBezTo>
                        <a:pt x="522726" y="377155"/>
                        <a:pt x="541776" y="359057"/>
                        <a:pt x="544633" y="335245"/>
                      </a:cubicBezTo>
                      <a:cubicBezTo>
                        <a:pt x="555111" y="241900"/>
                        <a:pt x="570351" y="92357"/>
                        <a:pt x="534156" y="33302"/>
                      </a:cubicBezTo>
                      <a:cubicBezTo>
                        <a:pt x="512248" y="-3845"/>
                        <a:pt x="410331" y="4727"/>
                        <a:pt x="329368" y="4727"/>
                      </a:cubicBezTo>
                      <a:cubicBezTo>
                        <a:pt x="280791" y="3775"/>
                        <a:pt x="126486" y="-9560"/>
                        <a:pt x="53143" y="1330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337;p34"/>
                <p:cNvSpPr/>
                <p:nvPr/>
              </p:nvSpPr>
              <p:spPr>
                <a:xfrm>
                  <a:off x="5358765" y="2894647"/>
                  <a:ext cx="1823098" cy="197167"/>
                </a:xfrm>
                <a:custGeom>
                  <a:avLst/>
                  <a:gdLst/>
                  <a:ahLst/>
                  <a:cxnLst/>
                  <a:rect l="l" t="t" r="r" b="b"/>
                  <a:pathLst>
                    <a:path w="1823098" h="197167" extrusionOk="0">
                      <a:moveTo>
                        <a:pt x="1467803" y="0"/>
                      </a:moveTo>
                      <a:cubicBezTo>
                        <a:pt x="1478280" y="6668"/>
                        <a:pt x="1674495" y="34290"/>
                        <a:pt x="1808798" y="79058"/>
                      </a:cubicBezTo>
                      <a:cubicBezTo>
                        <a:pt x="1825942" y="84773"/>
                        <a:pt x="1827848" y="98108"/>
                        <a:pt x="1813560" y="109538"/>
                      </a:cubicBezTo>
                      <a:lnTo>
                        <a:pt x="1692592" y="197168"/>
                      </a:lnTo>
                      <a:lnTo>
                        <a:pt x="63817" y="137160"/>
                      </a:lnTo>
                      <a:lnTo>
                        <a:pt x="0" y="45720"/>
                      </a:lnTo>
                      <a:lnTo>
                        <a:pt x="1467803"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338;p34"/>
                <p:cNvSpPr/>
                <p:nvPr/>
              </p:nvSpPr>
              <p:spPr>
                <a:xfrm>
                  <a:off x="5269554" y="3139779"/>
                  <a:ext cx="351148" cy="191112"/>
                </a:xfrm>
                <a:custGeom>
                  <a:avLst/>
                  <a:gdLst/>
                  <a:ahLst/>
                  <a:cxnLst/>
                  <a:rect l="l" t="t" r="r" b="b"/>
                  <a:pathLst>
                    <a:path w="351148" h="191112" extrusionOk="0">
                      <a:moveTo>
                        <a:pt x="122548" y="191113"/>
                      </a:moveTo>
                      <a:lnTo>
                        <a:pt x="3486" y="134916"/>
                      </a:lnTo>
                      <a:cubicBezTo>
                        <a:pt x="1581" y="134916"/>
                        <a:pt x="-1277" y="97768"/>
                        <a:pt x="628" y="97768"/>
                      </a:cubicBezTo>
                      <a:lnTo>
                        <a:pt x="245421" y="128248"/>
                      </a:lnTo>
                      <a:cubicBezTo>
                        <a:pt x="247326" y="128248"/>
                        <a:pt x="350196" y="-16532"/>
                        <a:pt x="351148" y="1566"/>
                      </a:cubicBezTo>
                      <a:lnTo>
                        <a:pt x="310191" y="146346"/>
                      </a:lnTo>
                      <a:cubicBezTo>
                        <a:pt x="309238" y="154918"/>
                        <a:pt x="124453" y="191113"/>
                        <a:pt x="122548" y="1911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339;p34"/>
                <p:cNvSpPr/>
                <p:nvPr/>
              </p:nvSpPr>
              <p:spPr>
                <a:xfrm>
                  <a:off x="5278126" y="2942272"/>
                  <a:ext cx="348290" cy="367665"/>
                </a:xfrm>
                <a:custGeom>
                  <a:avLst/>
                  <a:gdLst/>
                  <a:ahLst/>
                  <a:cxnLst/>
                  <a:rect l="l" t="t" r="r" b="b"/>
                  <a:pathLst>
                    <a:path w="348290" h="367665" extrusionOk="0">
                      <a:moveTo>
                        <a:pt x="119691" y="367665"/>
                      </a:moveTo>
                      <a:lnTo>
                        <a:pt x="628" y="311468"/>
                      </a:lnTo>
                      <a:cubicBezTo>
                        <a:pt x="-1277" y="311468"/>
                        <a:pt x="1581" y="0"/>
                        <a:pt x="3486" y="0"/>
                      </a:cubicBezTo>
                      <a:lnTo>
                        <a:pt x="338766" y="37148"/>
                      </a:lnTo>
                      <a:cubicBezTo>
                        <a:pt x="340671" y="37148"/>
                        <a:pt x="347338" y="161925"/>
                        <a:pt x="348291" y="179070"/>
                      </a:cubicBezTo>
                      <a:lnTo>
                        <a:pt x="307333" y="323850"/>
                      </a:lnTo>
                      <a:cubicBezTo>
                        <a:pt x="306381" y="331470"/>
                        <a:pt x="121596" y="367665"/>
                        <a:pt x="119691" y="367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340;p34"/>
                <p:cNvSpPr/>
                <p:nvPr/>
              </p:nvSpPr>
              <p:spPr>
                <a:xfrm>
                  <a:off x="5385434" y="2974192"/>
                  <a:ext cx="1803082" cy="357652"/>
                </a:xfrm>
                <a:custGeom>
                  <a:avLst/>
                  <a:gdLst/>
                  <a:ahLst/>
                  <a:cxnLst/>
                  <a:rect l="l" t="t" r="r" b="b"/>
                  <a:pathLst>
                    <a:path w="1803082" h="357652" extrusionOk="0">
                      <a:moveTo>
                        <a:pt x="1785938" y="357653"/>
                      </a:moveTo>
                      <a:lnTo>
                        <a:pt x="6668" y="357653"/>
                      </a:lnTo>
                      <a:cubicBezTo>
                        <a:pt x="2858" y="357653"/>
                        <a:pt x="0" y="354795"/>
                        <a:pt x="0" y="350985"/>
                      </a:cubicBezTo>
                      <a:lnTo>
                        <a:pt x="0" y="17610"/>
                      </a:lnTo>
                      <a:cubicBezTo>
                        <a:pt x="0" y="8085"/>
                        <a:pt x="7620" y="465"/>
                        <a:pt x="17145" y="465"/>
                      </a:cubicBezTo>
                      <a:lnTo>
                        <a:pt x="1757363" y="465"/>
                      </a:lnTo>
                      <a:cubicBezTo>
                        <a:pt x="1766888" y="465"/>
                        <a:pt x="1800225" y="-4297"/>
                        <a:pt x="1803083" y="16658"/>
                      </a:cubicBezTo>
                      <a:lnTo>
                        <a:pt x="1803083" y="340508"/>
                      </a:lnTo>
                      <a:cubicBezTo>
                        <a:pt x="1803083" y="350033"/>
                        <a:pt x="1795463" y="357653"/>
                        <a:pt x="1785938" y="3576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341;p34"/>
                <p:cNvSpPr/>
                <p:nvPr/>
              </p:nvSpPr>
              <p:spPr>
                <a:xfrm>
                  <a:off x="5372100" y="2932747"/>
                  <a:ext cx="1775474" cy="229552"/>
                </a:xfrm>
                <a:custGeom>
                  <a:avLst/>
                  <a:gdLst/>
                  <a:ahLst/>
                  <a:cxnLst/>
                  <a:rect l="l" t="t" r="r" b="b"/>
                  <a:pathLst>
                    <a:path w="1775474" h="229552" extrusionOk="0">
                      <a:moveTo>
                        <a:pt x="0" y="65723"/>
                      </a:moveTo>
                      <a:lnTo>
                        <a:pt x="17145" y="229553"/>
                      </a:lnTo>
                      <a:lnTo>
                        <a:pt x="1206818" y="88583"/>
                      </a:lnTo>
                      <a:lnTo>
                        <a:pt x="1775460" y="41910"/>
                      </a:lnTo>
                      <a:cubicBezTo>
                        <a:pt x="1778318" y="40958"/>
                        <a:pt x="1372553" y="0"/>
                        <a:pt x="1369695" y="0"/>
                      </a:cubicBezTo>
                      <a:lnTo>
                        <a:pt x="0" y="65723"/>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342;p34"/>
                <p:cNvSpPr/>
                <p:nvPr/>
              </p:nvSpPr>
              <p:spPr>
                <a:xfrm>
                  <a:off x="7009447" y="2974657"/>
                  <a:ext cx="20955" cy="360045"/>
                </a:xfrm>
                <a:custGeom>
                  <a:avLst/>
                  <a:gdLst/>
                  <a:ahLst/>
                  <a:cxnLst/>
                  <a:rect l="l" t="t" r="r" b="b"/>
                  <a:pathLst>
                    <a:path w="20955" h="360045" extrusionOk="0">
                      <a:moveTo>
                        <a:pt x="9525" y="360045"/>
                      </a:moveTo>
                      <a:cubicBezTo>
                        <a:pt x="9525" y="360045"/>
                        <a:pt x="9525" y="360045"/>
                        <a:pt x="9525" y="360045"/>
                      </a:cubicBezTo>
                      <a:cubicBezTo>
                        <a:pt x="3810" y="360045"/>
                        <a:pt x="0" y="355283"/>
                        <a:pt x="0" y="350520"/>
                      </a:cubicBezTo>
                      <a:lnTo>
                        <a:pt x="1905" y="9525"/>
                      </a:lnTo>
                      <a:cubicBezTo>
                        <a:pt x="1905" y="3810"/>
                        <a:pt x="5715" y="0"/>
                        <a:pt x="11430" y="0"/>
                      </a:cubicBezTo>
                      <a:cubicBezTo>
                        <a:pt x="11430" y="0"/>
                        <a:pt x="11430" y="0"/>
                        <a:pt x="11430" y="0"/>
                      </a:cubicBezTo>
                      <a:cubicBezTo>
                        <a:pt x="17145" y="0"/>
                        <a:pt x="20955" y="4763"/>
                        <a:pt x="20955" y="9525"/>
                      </a:cubicBezTo>
                      <a:lnTo>
                        <a:pt x="19050" y="350520"/>
                      </a:lnTo>
                      <a:cubicBezTo>
                        <a:pt x="19050" y="356235"/>
                        <a:pt x="15240" y="360045"/>
                        <a:pt x="9525" y="360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343;p34"/>
                <p:cNvSpPr/>
                <p:nvPr/>
              </p:nvSpPr>
              <p:spPr>
                <a:xfrm>
                  <a:off x="5486400" y="2976562"/>
                  <a:ext cx="19050" cy="367665"/>
                </a:xfrm>
                <a:custGeom>
                  <a:avLst/>
                  <a:gdLst/>
                  <a:ahLst/>
                  <a:cxnLst/>
                  <a:rect l="l" t="t" r="r" b="b"/>
                  <a:pathLst>
                    <a:path w="19050" h="367665" extrusionOk="0">
                      <a:moveTo>
                        <a:pt x="9525" y="367665"/>
                      </a:moveTo>
                      <a:cubicBezTo>
                        <a:pt x="3810" y="367665"/>
                        <a:pt x="0" y="363855"/>
                        <a:pt x="0" y="358140"/>
                      </a:cubicBezTo>
                      <a:lnTo>
                        <a:pt x="0" y="9525"/>
                      </a:lnTo>
                      <a:cubicBezTo>
                        <a:pt x="0" y="3810"/>
                        <a:pt x="3810" y="0"/>
                        <a:pt x="9525" y="0"/>
                      </a:cubicBezTo>
                      <a:cubicBezTo>
                        <a:pt x="15240" y="0"/>
                        <a:pt x="19050" y="3810"/>
                        <a:pt x="19050" y="9525"/>
                      </a:cubicBezTo>
                      <a:lnTo>
                        <a:pt x="19050" y="358140"/>
                      </a:lnTo>
                      <a:cubicBezTo>
                        <a:pt x="19050" y="363855"/>
                        <a:pt x="15240" y="367665"/>
                        <a:pt x="9525" y="3676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344;p34"/>
                <p:cNvSpPr/>
                <p:nvPr/>
              </p:nvSpPr>
              <p:spPr>
                <a:xfrm>
                  <a:off x="6933247" y="2976562"/>
                  <a:ext cx="23812" cy="372427"/>
                </a:xfrm>
                <a:custGeom>
                  <a:avLst/>
                  <a:gdLst/>
                  <a:ahLst/>
                  <a:cxnLst/>
                  <a:rect l="l" t="t" r="r" b="b"/>
                  <a:pathLst>
                    <a:path w="23812" h="372427" extrusionOk="0">
                      <a:moveTo>
                        <a:pt x="9525" y="372428"/>
                      </a:moveTo>
                      <a:cubicBezTo>
                        <a:pt x="9525" y="372428"/>
                        <a:pt x="9525" y="372428"/>
                        <a:pt x="9525" y="372428"/>
                      </a:cubicBezTo>
                      <a:cubicBezTo>
                        <a:pt x="3810" y="372428"/>
                        <a:pt x="0" y="367665"/>
                        <a:pt x="0" y="362903"/>
                      </a:cubicBezTo>
                      <a:lnTo>
                        <a:pt x="4763" y="9525"/>
                      </a:lnTo>
                      <a:cubicBezTo>
                        <a:pt x="4763" y="3810"/>
                        <a:pt x="8572" y="0"/>
                        <a:pt x="14288" y="0"/>
                      </a:cubicBezTo>
                      <a:cubicBezTo>
                        <a:pt x="20003" y="0"/>
                        <a:pt x="23813" y="4763"/>
                        <a:pt x="23813" y="9525"/>
                      </a:cubicBezTo>
                      <a:lnTo>
                        <a:pt x="19050" y="362903"/>
                      </a:lnTo>
                      <a:cubicBezTo>
                        <a:pt x="19050" y="367665"/>
                        <a:pt x="14288" y="372428"/>
                        <a:pt x="9525" y="3724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345;p34"/>
                <p:cNvSpPr/>
                <p:nvPr/>
              </p:nvSpPr>
              <p:spPr>
                <a:xfrm>
                  <a:off x="5013007" y="3368040"/>
                  <a:ext cx="1724977" cy="20954"/>
                </a:xfrm>
                <a:custGeom>
                  <a:avLst/>
                  <a:gdLst/>
                  <a:ahLst/>
                  <a:cxnLst/>
                  <a:rect l="l" t="t" r="r" b="b"/>
                  <a:pathLst>
                    <a:path w="1724977" h="20954" extrusionOk="0">
                      <a:moveTo>
                        <a:pt x="9525" y="20955"/>
                      </a:moveTo>
                      <a:cubicBezTo>
                        <a:pt x="3810" y="20955"/>
                        <a:pt x="0" y="17145"/>
                        <a:pt x="0" y="11430"/>
                      </a:cubicBezTo>
                      <a:cubicBezTo>
                        <a:pt x="0" y="5715"/>
                        <a:pt x="3810" y="1905"/>
                        <a:pt x="9525" y="1905"/>
                      </a:cubicBezTo>
                      <a:lnTo>
                        <a:pt x="1715452" y="0"/>
                      </a:lnTo>
                      <a:cubicBezTo>
                        <a:pt x="1715452" y="0"/>
                        <a:pt x="1715452" y="0"/>
                        <a:pt x="1715452" y="0"/>
                      </a:cubicBezTo>
                      <a:cubicBezTo>
                        <a:pt x="1721168" y="0"/>
                        <a:pt x="1724977" y="3810"/>
                        <a:pt x="1724977" y="9525"/>
                      </a:cubicBezTo>
                      <a:cubicBezTo>
                        <a:pt x="1724977" y="15240"/>
                        <a:pt x="1721168" y="19050"/>
                        <a:pt x="1715452" y="19050"/>
                      </a:cubicBezTo>
                      <a:lnTo>
                        <a:pt x="9525" y="20955"/>
                      </a:lnTo>
                      <a:cubicBezTo>
                        <a:pt x="9525" y="20955"/>
                        <a:pt x="9525" y="20955"/>
                        <a:pt x="9525" y="209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346;p34"/>
                <p:cNvSpPr/>
                <p:nvPr/>
              </p:nvSpPr>
              <p:spPr>
                <a:xfrm>
                  <a:off x="5102542" y="4772025"/>
                  <a:ext cx="1779270" cy="22859"/>
                </a:xfrm>
                <a:custGeom>
                  <a:avLst/>
                  <a:gdLst/>
                  <a:ahLst/>
                  <a:cxnLst/>
                  <a:rect l="l" t="t" r="r" b="b"/>
                  <a:pathLst>
                    <a:path w="1779270" h="22859" extrusionOk="0">
                      <a:moveTo>
                        <a:pt x="1769745" y="22860"/>
                      </a:moveTo>
                      <a:cubicBezTo>
                        <a:pt x="1769745" y="22860"/>
                        <a:pt x="1769745" y="22860"/>
                        <a:pt x="1769745" y="22860"/>
                      </a:cubicBezTo>
                      <a:lnTo>
                        <a:pt x="9525" y="19050"/>
                      </a:lnTo>
                      <a:cubicBezTo>
                        <a:pt x="3810" y="19050"/>
                        <a:pt x="0" y="14288"/>
                        <a:pt x="0" y="9525"/>
                      </a:cubicBezTo>
                      <a:cubicBezTo>
                        <a:pt x="0" y="3810"/>
                        <a:pt x="4763" y="0"/>
                        <a:pt x="9525" y="0"/>
                      </a:cubicBezTo>
                      <a:lnTo>
                        <a:pt x="1769745" y="3810"/>
                      </a:lnTo>
                      <a:cubicBezTo>
                        <a:pt x="1775460" y="3810"/>
                        <a:pt x="1779270" y="8572"/>
                        <a:pt x="1779270" y="13335"/>
                      </a:cubicBezTo>
                      <a:cubicBezTo>
                        <a:pt x="1779270" y="18097"/>
                        <a:pt x="1774508" y="22860"/>
                        <a:pt x="1769745" y="228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347;p34"/>
                <p:cNvSpPr/>
                <p:nvPr/>
              </p:nvSpPr>
              <p:spPr>
                <a:xfrm>
                  <a:off x="5567239" y="4225290"/>
                  <a:ext cx="1196585" cy="138112"/>
                </a:xfrm>
                <a:custGeom>
                  <a:avLst/>
                  <a:gdLst/>
                  <a:ahLst/>
                  <a:cxnLst/>
                  <a:rect l="l" t="t" r="r" b="b"/>
                  <a:pathLst>
                    <a:path w="1196585" h="138112" extrusionOk="0">
                      <a:moveTo>
                        <a:pt x="1186938" y="138113"/>
                      </a:moveTo>
                      <a:cubicBezTo>
                        <a:pt x="1186938" y="138113"/>
                        <a:pt x="1185985" y="138113"/>
                        <a:pt x="1186938" y="138113"/>
                      </a:cubicBezTo>
                      <a:cubicBezTo>
                        <a:pt x="964053" y="117157"/>
                        <a:pt x="735453" y="93345"/>
                        <a:pt x="515425" y="70485"/>
                      </a:cubicBezTo>
                      <a:cubicBezTo>
                        <a:pt x="348738" y="53340"/>
                        <a:pt x="176335" y="35242"/>
                        <a:pt x="8695" y="19050"/>
                      </a:cubicBezTo>
                      <a:cubicBezTo>
                        <a:pt x="3933" y="18097"/>
                        <a:pt x="-830" y="14288"/>
                        <a:pt x="123" y="8572"/>
                      </a:cubicBezTo>
                      <a:cubicBezTo>
                        <a:pt x="1075" y="3810"/>
                        <a:pt x="4885" y="0"/>
                        <a:pt x="10600" y="0"/>
                      </a:cubicBezTo>
                      <a:cubicBezTo>
                        <a:pt x="178240" y="16192"/>
                        <a:pt x="350643" y="34290"/>
                        <a:pt x="517330" y="51435"/>
                      </a:cubicBezTo>
                      <a:cubicBezTo>
                        <a:pt x="738310" y="74295"/>
                        <a:pt x="965958" y="98107"/>
                        <a:pt x="1187890" y="119063"/>
                      </a:cubicBezTo>
                      <a:cubicBezTo>
                        <a:pt x="1192653" y="120015"/>
                        <a:pt x="1197415" y="123825"/>
                        <a:pt x="1196463" y="129540"/>
                      </a:cubicBezTo>
                      <a:cubicBezTo>
                        <a:pt x="1195510" y="134303"/>
                        <a:pt x="1191700" y="138113"/>
                        <a:pt x="1186938" y="138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348;p34"/>
                <p:cNvSpPr/>
                <p:nvPr/>
              </p:nvSpPr>
              <p:spPr>
                <a:xfrm>
                  <a:off x="5434965" y="4208144"/>
                  <a:ext cx="79057" cy="26670"/>
                </a:xfrm>
                <a:custGeom>
                  <a:avLst/>
                  <a:gdLst/>
                  <a:ahLst/>
                  <a:cxnLst/>
                  <a:rect l="l" t="t" r="r" b="b"/>
                  <a:pathLst>
                    <a:path w="79057" h="26670" extrusionOk="0">
                      <a:moveTo>
                        <a:pt x="69532" y="26670"/>
                      </a:moveTo>
                      <a:cubicBezTo>
                        <a:pt x="69532" y="26670"/>
                        <a:pt x="68580" y="26670"/>
                        <a:pt x="68580" y="26670"/>
                      </a:cubicBezTo>
                      <a:cubicBezTo>
                        <a:pt x="48577" y="23813"/>
                        <a:pt x="28575" y="21908"/>
                        <a:pt x="8572" y="19050"/>
                      </a:cubicBezTo>
                      <a:cubicBezTo>
                        <a:pt x="3810" y="18098"/>
                        <a:pt x="0" y="13335"/>
                        <a:pt x="0" y="8573"/>
                      </a:cubicBezTo>
                      <a:cubicBezTo>
                        <a:pt x="952" y="3810"/>
                        <a:pt x="5715" y="0"/>
                        <a:pt x="10477" y="0"/>
                      </a:cubicBezTo>
                      <a:cubicBezTo>
                        <a:pt x="30480" y="2858"/>
                        <a:pt x="50482" y="4763"/>
                        <a:pt x="70485" y="7620"/>
                      </a:cubicBezTo>
                      <a:cubicBezTo>
                        <a:pt x="75247" y="8573"/>
                        <a:pt x="79057" y="13335"/>
                        <a:pt x="79057" y="18098"/>
                      </a:cubicBezTo>
                      <a:cubicBezTo>
                        <a:pt x="79057" y="22860"/>
                        <a:pt x="74295" y="26670"/>
                        <a:pt x="69532" y="26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349;p34"/>
                <p:cNvSpPr/>
                <p:nvPr/>
              </p:nvSpPr>
              <p:spPr>
                <a:xfrm>
                  <a:off x="5225292" y="4187067"/>
                  <a:ext cx="197435" cy="37270"/>
                </a:xfrm>
                <a:custGeom>
                  <a:avLst/>
                  <a:gdLst/>
                  <a:ahLst/>
                  <a:cxnLst/>
                  <a:rect l="l" t="t" r="r" b="b"/>
                  <a:pathLst>
                    <a:path w="197435" h="37270" extrusionOk="0">
                      <a:moveTo>
                        <a:pt x="187765" y="37270"/>
                      </a:moveTo>
                      <a:cubicBezTo>
                        <a:pt x="186813" y="37270"/>
                        <a:pt x="186813" y="37270"/>
                        <a:pt x="187765" y="37270"/>
                      </a:cubicBezTo>
                      <a:cubicBezTo>
                        <a:pt x="153475" y="34413"/>
                        <a:pt x="117280" y="30602"/>
                        <a:pt x="82990" y="26792"/>
                      </a:cubicBezTo>
                      <a:cubicBezTo>
                        <a:pt x="58225" y="23935"/>
                        <a:pt x="32508" y="21077"/>
                        <a:pt x="8695" y="19173"/>
                      </a:cubicBezTo>
                      <a:cubicBezTo>
                        <a:pt x="3933" y="18220"/>
                        <a:pt x="-830" y="14410"/>
                        <a:pt x="123" y="8695"/>
                      </a:cubicBezTo>
                      <a:cubicBezTo>
                        <a:pt x="1075" y="3933"/>
                        <a:pt x="4885" y="-830"/>
                        <a:pt x="10600" y="123"/>
                      </a:cubicBezTo>
                      <a:cubicBezTo>
                        <a:pt x="35365" y="2027"/>
                        <a:pt x="61083" y="4885"/>
                        <a:pt x="85848" y="7742"/>
                      </a:cubicBezTo>
                      <a:cubicBezTo>
                        <a:pt x="120138" y="11552"/>
                        <a:pt x="155380" y="15363"/>
                        <a:pt x="188718" y="18220"/>
                      </a:cubicBezTo>
                      <a:cubicBezTo>
                        <a:pt x="194433" y="18220"/>
                        <a:pt x="198243" y="22983"/>
                        <a:pt x="197290" y="28698"/>
                      </a:cubicBezTo>
                      <a:cubicBezTo>
                        <a:pt x="196338" y="33460"/>
                        <a:pt x="192528" y="37270"/>
                        <a:pt x="187765" y="372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350;p34"/>
                <p:cNvSpPr/>
                <p:nvPr/>
              </p:nvSpPr>
              <p:spPr>
                <a:xfrm>
                  <a:off x="6694975" y="3838392"/>
                  <a:ext cx="69227" cy="64000"/>
                </a:xfrm>
                <a:custGeom>
                  <a:avLst/>
                  <a:gdLst/>
                  <a:ahLst/>
                  <a:cxnLst/>
                  <a:rect l="l" t="t" r="r" b="b"/>
                  <a:pathLst>
                    <a:path w="69227" h="64000" extrusionOk="0">
                      <a:moveTo>
                        <a:pt x="9672" y="64000"/>
                      </a:moveTo>
                      <a:cubicBezTo>
                        <a:pt x="4909" y="64000"/>
                        <a:pt x="1100" y="60190"/>
                        <a:pt x="147" y="55427"/>
                      </a:cubicBezTo>
                      <a:cubicBezTo>
                        <a:pt x="-806" y="50665"/>
                        <a:pt x="3005" y="44950"/>
                        <a:pt x="7767" y="44950"/>
                      </a:cubicBezTo>
                      <a:cubicBezTo>
                        <a:pt x="27769" y="42092"/>
                        <a:pt x="45867" y="25900"/>
                        <a:pt x="50630" y="6850"/>
                      </a:cubicBezTo>
                      <a:cubicBezTo>
                        <a:pt x="51582" y="2088"/>
                        <a:pt x="57297" y="-770"/>
                        <a:pt x="62059" y="183"/>
                      </a:cubicBezTo>
                      <a:cubicBezTo>
                        <a:pt x="66822" y="1135"/>
                        <a:pt x="70632" y="6850"/>
                        <a:pt x="68727" y="11613"/>
                      </a:cubicBezTo>
                      <a:cubicBezTo>
                        <a:pt x="62059" y="38283"/>
                        <a:pt x="37294" y="60190"/>
                        <a:pt x="10625" y="64000"/>
                      </a:cubicBezTo>
                      <a:cubicBezTo>
                        <a:pt x="10625" y="64000"/>
                        <a:pt x="10625" y="64000"/>
                        <a:pt x="9672" y="6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351;p34"/>
                <p:cNvSpPr/>
                <p:nvPr/>
              </p:nvSpPr>
              <p:spPr>
                <a:xfrm>
                  <a:off x="6157912" y="3887152"/>
                  <a:ext cx="495300" cy="19050"/>
                </a:xfrm>
                <a:custGeom>
                  <a:avLst/>
                  <a:gdLst/>
                  <a:ahLst/>
                  <a:cxnLst/>
                  <a:rect l="l" t="t" r="r" b="b"/>
                  <a:pathLst>
                    <a:path w="495300" h="19050" extrusionOk="0">
                      <a:moveTo>
                        <a:pt x="485775" y="19050"/>
                      </a:moveTo>
                      <a:lnTo>
                        <a:pt x="9525" y="19050"/>
                      </a:lnTo>
                      <a:cubicBezTo>
                        <a:pt x="3810" y="19050"/>
                        <a:pt x="0" y="15240"/>
                        <a:pt x="0" y="9525"/>
                      </a:cubicBezTo>
                      <a:cubicBezTo>
                        <a:pt x="0" y="3810"/>
                        <a:pt x="3810" y="0"/>
                        <a:pt x="9525" y="0"/>
                      </a:cubicBezTo>
                      <a:lnTo>
                        <a:pt x="485775" y="0"/>
                      </a:lnTo>
                      <a:cubicBezTo>
                        <a:pt x="491490" y="0"/>
                        <a:pt x="495300" y="3810"/>
                        <a:pt x="495300" y="9525"/>
                      </a:cubicBezTo>
                      <a:cubicBezTo>
                        <a:pt x="495300" y="15240"/>
                        <a:pt x="491490" y="19050"/>
                        <a:pt x="4857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352;p34"/>
                <p:cNvSpPr/>
                <p:nvPr/>
              </p:nvSpPr>
              <p:spPr>
                <a:xfrm>
                  <a:off x="5139451" y="4381500"/>
                  <a:ext cx="224075" cy="339598"/>
                </a:xfrm>
                <a:custGeom>
                  <a:avLst/>
                  <a:gdLst/>
                  <a:ahLst/>
                  <a:cxnLst/>
                  <a:rect l="l" t="t" r="r" b="b"/>
                  <a:pathLst>
                    <a:path w="224075" h="339598" extrusionOk="0">
                      <a:moveTo>
                        <a:pt x="214551" y="325755"/>
                      </a:moveTo>
                      <a:cubicBezTo>
                        <a:pt x="211693" y="219075"/>
                        <a:pt x="214551" y="112395"/>
                        <a:pt x="224076" y="6668"/>
                      </a:cubicBezTo>
                      <a:cubicBezTo>
                        <a:pt x="224076" y="4763"/>
                        <a:pt x="224076" y="1905"/>
                        <a:pt x="224076" y="0"/>
                      </a:cubicBezTo>
                      <a:cubicBezTo>
                        <a:pt x="195501" y="953"/>
                        <a:pt x="166926" y="2857"/>
                        <a:pt x="139303" y="4763"/>
                      </a:cubicBezTo>
                      <a:cubicBezTo>
                        <a:pt x="103108" y="6668"/>
                        <a:pt x="41196" y="953"/>
                        <a:pt x="16431" y="33338"/>
                      </a:cubicBezTo>
                      <a:cubicBezTo>
                        <a:pt x="5001" y="48578"/>
                        <a:pt x="3096" y="69532"/>
                        <a:pt x="2143" y="89535"/>
                      </a:cubicBezTo>
                      <a:cubicBezTo>
                        <a:pt x="-714" y="149543"/>
                        <a:pt x="-714" y="208597"/>
                        <a:pt x="2143" y="268605"/>
                      </a:cubicBezTo>
                      <a:cubicBezTo>
                        <a:pt x="2143" y="272415"/>
                        <a:pt x="2143" y="276225"/>
                        <a:pt x="2143" y="280035"/>
                      </a:cubicBezTo>
                      <a:cubicBezTo>
                        <a:pt x="3096" y="298132"/>
                        <a:pt x="5001" y="317182"/>
                        <a:pt x="19288" y="328613"/>
                      </a:cubicBezTo>
                      <a:cubicBezTo>
                        <a:pt x="27861" y="335280"/>
                        <a:pt x="38338" y="337185"/>
                        <a:pt x="48816" y="338138"/>
                      </a:cubicBezTo>
                      <a:cubicBezTo>
                        <a:pt x="95488" y="342900"/>
                        <a:pt x="141208" y="334328"/>
                        <a:pt x="188833" y="336232"/>
                      </a:cubicBezTo>
                      <a:cubicBezTo>
                        <a:pt x="197406" y="336232"/>
                        <a:pt x="205978" y="337185"/>
                        <a:pt x="214551" y="337185"/>
                      </a:cubicBezTo>
                      <a:cubicBezTo>
                        <a:pt x="214551" y="333375"/>
                        <a:pt x="214551" y="329565"/>
                        <a:pt x="214551" y="32575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353;p34"/>
                <p:cNvSpPr/>
                <p:nvPr/>
              </p:nvSpPr>
              <p:spPr>
                <a:xfrm>
                  <a:off x="5474970" y="4378253"/>
                  <a:ext cx="1117282" cy="352998"/>
                </a:xfrm>
                <a:custGeom>
                  <a:avLst/>
                  <a:gdLst/>
                  <a:ahLst/>
                  <a:cxnLst/>
                  <a:rect l="l" t="t" r="r" b="b"/>
                  <a:pathLst>
                    <a:path w="1117282" h="352998" extrusionOk="0">
                      <a:moveTo>
                        <a:pt x="1117283" y="5152"/>
                      </a:moveTo>
                      <a:cubicBezTo>
                        <a:pt x="930593" y="-563"/>
                        <a:pt x="743902" y="-563"/>
                        <a:pt x="556260" y="1341"/>
                      </a:cubicBezTo>
                      <a:cubicBezTo>
                        <a:pt x="372427" y="3247"/>
                        <a:pt x="185738" y="-2468"/>
                        <a:pt x="0" y="1341"/>
                      </a:cubicBezTo>
                      <a:cubicBezTo>
                        <a:pt x="0" y="3247"/>
                        <a:pt x="0" y="5152"/>
                        <a:pt x="0" y="7057"/>
                      </a:cubicBezTo>
                      <a:cubicBezTo>
                        <a:pt x="952" y="116594"/>
                        <a:pt x="2858" y="225179"/>
                        <a:pt x="952" y="334716"/>
                      </a:cubicBezTo>
                      <a:cubicBezTo>
                        <a:pt x="952" y="338527"/>
                        <a:pt x="1905" y="342337"/>
                        <a:pt x="1905" y="346147"/>
                      </a:cubicBezTo>
                      <a:cubicBezTo>
                        <a:pt x="13335" y="346147"/>
                        <a:pt x="24765" y="347099"/>
                        <a:pt x="36195" y="347099"/>
                      </a:cubicBezTo>
                      <a:cubicBezTo>
                        <a:pt x="152400" y="350909"/>
                        <a:pt x="269558" y="353766"/>
                        <a:pt x="385763" y="352814"/>
                      </a:cubicBezTo>
                      <a:cubicBezTo>
                        <a:pt x="618172" y="350909"/>
                        <a:pt x="850583" y="333764"/>
                        <a:pt x="1082040" y="348052"/>
                      </a:cubicBezTo>
                      <a:cubicBezTo>
                        <a:pt x="1087755" y="348052"/>
                        <a:pt x="1094423" y="349004"/>
                        <a:pt x="1100137" y="349004"/>
                      </a:cubicBezTo>
                      <a:cubicBezTo>
                        <a:pt x="1106805" y="233752"/>
                        <a:pt x="1112520" y="119452"/>
                        <a:pt x="1117283" y="515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354;p34"/>
                <p:cNvSpPr/>
                <p:nvPr/>
              </p:nvSpPr>
              <p:spPr>
                <a:xfrm>
                  <a:off x="6609397" y="4384357"/>
                  <a:ext cx="71437" cy="346710"/>
                </a:xfrm>
                <a:custGeom>
                  <a:avLst/>
                  <a:gdLst/>
                  <a:ahLst/>
                  <a:cxnLst/>
                  <a:rect l="l" t="t" r="r" b="b"/>
                  <a:pathLst>
                    <a:path w="71437" h="346710" extrusionOk="0">
                      <a:moveTo>
                        <a:pt x="16193" y="0"/>
                      </a:moveTo>
                      <a:cubicBezTo>
                        <a:pt x="16193" y="6668"/>
                        <a:pt x="16193" y="14288"/>
                        <a:pt x="15240" y="20955"/>
                      </a:cubicBezTo>
                      <a:cubicBezTo>
                        <a:pt x="10478" y="128588"/>
                        <a:pt x="4763" y="236220"/>
                        <a:pt x="0" y="343853"/>
                      </a:cubicBezTo>
                      <a:cubicBezTo>
                        <a:pt x="17145" y="344805"/>
                        <a:pt x="35243" y="345758"/>
                        <a:pt x="52388" y="346710"/>
                      </a:cubicBezTo>
                      <a:cubicBezTo>
                        <a:pt x="58103" y="231458"/>
                        <a:pt x="64770" y="116205"/>
                        <a:pt x="71438" y="953"/>
                      </a:cubicBezTo>
                      <a:cubicBezTo>
                        <a:pt x="53340" y="953"/>
                        <a:pt x="34290" y="0"/>
                        <a:pt x="16193" y="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355;p34"/>
                <p:cNvSpPr/>
                <p:nvPr/>
              </p:nvSpPr>
              <p:spPr>
                <a:xfrm>
                  <a:off x="6695122" y="4387215"/>
                  <a:ext cx="179788" cy="346100"/>
                </a:xfrm>
                <a:custGeom>
                  <a:avLst/>
                  <a:gdLst/>
                  <a:ahLst/>
                  <a:cxnLst/>
                  <a:rect l="l" t="t" r="r" b="b"/>
                  <a:pathLst>
                    <a:path w="179788" h="346100" extrusionOk="0">
                      <a:moveTo>
                        <a:pt x="175260" y="188595"/>
                      </a:moveTo>
                      <a:cubicBezTo>
                        <a:pt x="178118" y="140970"/>
                        <a:pt x="194310" y="41910"/>
                        <a:pt x="140970" y="13335"/>
                      </a:cubicBezTo>
                      <a:cubicBezTo>
                        <a:pt x="124778" y="4763"/>
                        <a:pt x="106680" y="3810"/>
                        <a:pt x="88583" y="2857"/>
                      </a:cubicBezTo>
                      <a:cubicBezTo>
                        <a:pt x="65722" y="1905"/>
                        <a:pt x="42863" y="953"/>
                        <a:pt x="19050" y="0"/>
                      </a:cubicBezTo>
                      <a:cubicBezTo>
                        <a:pt x="18097" y="8572"/>
                        <a:pt x="18097" y="16192"/>
                        <a:pt x="17145" y="24765"/>
                      </a:cubicBezTo>
                      <a:cubicBezTo>
                        <a:pt x="10478" y="131445"/>
                        <a:pt x="4763" y="238125"/>
                        <a:pt x="0" y="345757"/>
                      </a:cubicBezTo>
                      <a:cubicBezTo>
                        <a:pt x="35243" y="346710"/>
                        <a:pt x="69533" y="345757"/>
                        <a:pt x="104775" y="341947"/>
                      </a:cubicBezTo>
                      <a:cubicBezTo>
                        <a:pt x="123825" y="339090"/>
                        <a:pt x="143828" y="335280"/>
                        <a:pt x="159068" y="322897"/>
                      </a:cubicBezTo>
                      <a:cubicBezTo>
                        <a:pt x="186690" y="299085"/>
                        <a:pt x="173355" y="221932"/>
                        <a:pt x="175260" y="18859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356;p34"/>
                <p:cNvSpPr/>
                <p:nvPr/>
              </p:nvSpPr>
              <p:spPr>
                <a:xfrm>
                  <a:off x="5135879" y="4812030"/>
                  <a:ext cx="1849754" cy="213359"/>
                </a:xfrm>
                <a:custGeom>
                  <a:avLst/>
                  <a:gdLst/>
                  <a:ahLst/>
                  <a:cxnLst/>
                  <a:rect l="l" t="t" r="r" b="b"/>
                  <a:pathLst>
                    <a:path w="1849754" h="213359" extrusionOk="0">
                      <a:moveTo>
                        <a:pt x="1782127" y="213360"/>
                      </a:moveTo>
                      <a:lnTo>
                        <a:pt x="67628" y="213360"/>
                      </a:lnTo>
                      <a:cubicBezTo>
                        <a:pt x="20955" y="213360"/>
                        <a:pt x="0" y="158115"/>
                        <a:pt x="0" y="106680"/>
                      </a:cubicBezTo>
                      <a:cubicBezTo>
                        <a:pt x="0" y="55245"/>
                        <a:pt x="20955" y="0"/>
                        <a:pt x="67628" y="0"/>
                      </a:cubicBezTo>
                      <a:lnTo>
                        <a:pt x="1782127" y="0"/>
                      </a:lnTo>
                      <a:cubicBezTo>
                        <a:pt x="1828800" y="0"/>
                        <a:pt x="1849755" y="55245"/>
                        <a:pt x="1849755" y="106680"/>
                      </a:cubicBezTo>
                      <a:cubicBezTo>
                        <a:pt x="1849755" y="159067"/>
                        <a:pt x="1828800" y="213360"/>
                        <a:pt x="1782127" y="213360"/>
                      </a:cubicBezTo>
                      <a:close/>
                      <a:moveTo>
                        <a:pt x="66675" y="20002"/>
                      </a:moveTo>
                      <a:cubicBezTo>
                        <a:pt x="34290" y="20002"/>
                        <a:pt x="18098" y="63817"/>
                        <a:pt x="18098" y="107632"/>
                      </a:cubicBezTo>
                      <a:cubicBezTo>
                        <a:pt x="18098" y="151447"/>
                        <a:pt x="35242" y="195263"/>
                        <a:pt x="66675" y="195263"/>
                      </a:cubicBezTo>
                      <a:lnTo>
                        <a:pt x="1781175" y="195263"/>
                      </a:lnTo>
                      <a:cubicBezTo>
                        <a:pt x="1813560" y="195263"/>
                        <a:pt x="1829752" y="151447"/>
                        <a:pt x="1829752" y="107632"/>
                      </a:cubicBezTo>
                      <a:cubicBezTo>
                        <a:pt x="1829752" y="63817"/>
                        <a:pt x="1812608" y="20002"/>
                        <a:pt x="1781175" y="20002"/>
                      </a:cubicBezTo>
                      <a:lnTo>
                        <a:pt x="66675" y="20002"/>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357;p34"/>
                <p:cNvSpPr/>
                <p:nvPr/>
              </p:nvSpPr>
              <p:spPr>
                <a:xfrm>
                  <a:off x="6629375" y="4865369"/>
                  <a:ext cx="170546" cy="106680"/>
                </a:xfrm>
                <a:custGeom>
                  <a:avLst/>
                  <a:gdLst/>
                  <a:ahLst/>
                  <a:cxnLst/>
                  <a:rect l="l" t="t" r="r" b="b"/>
                  <a:pathLst>
                    <a:path w="170546" h="106680" extrusionOk="0">
                      <a:moveTo>
                        <a:pt x="117182" y="0"/>
                      </a:moveTo>
                      <a:lnTo>
                        <a:pt x="53365" y="0"/>
                      </a:lnTo>
                      <a:cubicBezTo>
                        <a:pt x="25742" y="0"/>
                        <a:pt x="-928" y="24765"/>
                        <a:pt x="25" y="53340"/>
                      </a:cubicBezTo>
                      <a:cubicBezTo>
                        <a:pt x="977" y="81915"/>
                        <a:pt x="23837" y="106680"/>
                        <a:pt x="53365" y="106680"/>
                      </a:cubicBezTo>
                      <a:lnTo>
                        <a:pt x="117182" y="106680"/>
                      </a:lnTo>
                      <a:cubicBezTo>
                        <a:pt x="144805" y="106680"/>
                        <a:pt x="171475" y="81915"/>
                        <a:pt x="170522" y="53340"/>
                      </a:cubicBezTo>
                      <a:cubicBezTo>
                        <a:pt x="169570" y="24765"/>
                        <a:pt x="146710" y="0"/>
                        <a:pt x="117182" y="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358;p34"/>
                <p:cNvSpPr/>
                <p:nvPr/>
              </p:nvSpPr>
              <p:spPr>
                <a:xfrm>
                  <a:off x="6746557" y="4005262"/>
                  <a:ext cx="288607" cy="278130"/>
                </a:xfrm>
                <a:custGeom>
                  <a:avLst/>
                  <a:gdLst/>
                  <a:ahLst/>
                  <a:cxnLst/>
                  <a:rect l="l" t="t" r="r" b="b"/>
                  <a:pathLst>
                    <a:path w="288607" h="278130" extrusionOk="0">
                      <a:moveTo>
                        <a:pt x="9525" y="278130"/>
                      </a:moveTo>
                      <a:cubicBezTo>
                        <a:pt x="6667" y="278130"/>
                        <a:pt x="4762" y="277178"/>
                        <a:pt x="2857" y="275273"/>
                      </a:cubicBezTo>
                      <a:cubicBezTo>
                        <a:pt x="-952" y="271463"/>
                        <a:pt x="-952" y="265748"/>
                        <a:pt x="2857" y="261938"/>
                      </a:cubicBezTo>
                      <a:lnTo>
                        <a:pt x="272415" y="2857"/>
                      </a:lnTo>
                      <a:cubicBezTo>
                        <a:pt x="276225" y="-952"/>
                        <a:pt x="281940" y="-952"/>
                        <a:pt x="285750" y="2857"/>
                      </a:cubicBezTo>
                      <a:cubicBezTo>
                        <a:pt x="289560" y="6668"/>
                        <a:pt x="289560" y="12382"/>
                        <a:pt x="285750" y="16193"/>
                      </a:cubicBezTo>
                      <a:lnTo>
                        <a:pt x="16192" y="275273"/>
                      </a:lnTo>
                      <a:cubicBezTo>
                        <a:pt x="14287" y="277178"/>
                        <a:pt x="12382" y="278130"/>
                        <a:pt x="9525" y="278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359;p34"/>
                <p:cNvSpPr/>
                <p:nvPr/>
              </p:nvSpPr>
              <p:spPr>
                <a:xfrm>
                  <a:off x="6738416" y="3955212"/>
                  <a:ext cx="290600" cy="252932"/>
                </a:xfrm>
                <a:custGeom>
                  <a:avLst/>
                  <a:gdLst/>
                  <a:ahLst/>
                  <a:cxnLst/>
                  <a:rect l="l" t="t" r="r" b="b"/>
                  <a:pathLst>
                    <a:path w="290600" h="252932" extrusionOk="0">
                      <a:moveTo>
                        <a:pt x="10046" y="252933"/>
                      </a:moveTo>
                      <a:cubicBezTo>
                        <a:pt x="7188" y="252933"/>
                        <a:pt x="4330" y="251981"/>
                        <a:pt x="2426" y="250075"/>
                      </a:cubicBezTo>
                      <a:cubicBezTo>
                        <a:pt x="-1385" y="246265"/>
                        <a:pt x="-432" y="240550"/>
                        <a:pt x="3378" y="236740"/>
                      </a:cubicBezTo>
                      <a:lnTo>
                        <a:pt x="274840" y="2425"/>
                      </a:lnTo>
                      <a:cubicBezTo>
                        <a:pt x="278651" y="-1385"/>
                        <a:pt x="284365" y="-432"/>
                        <a:pt x="288176" y="3378"/>
                      </a:cubicBezTo>
                      <a:cubicBezTo>
                        <a:pt x="291986" y="7188"/>
                        <a:pt x="291033" y="12903"/>
                        <a:pt x="287223" y="16713"/>
                      </a:cubicBezTo>
                      <a:lnTo>
                        <a:pt x="15761" y="251028"/>
                      </a:lnTo>
                      <a:cubicBezTo>
                        <a:pt x="13855" y="251981"/>
                        <a:pt x="11951" y="252933"/>
                        <a:pt x="10046" y="252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360;p34"/>
                <p:cNvSpPr/>
                <p:nvPr/>
              </p:nvSpPr>
              <p:spPr>
                <a:xfrm>
                  <a:off x="6726509" y="3902347"/>
                  <a:ext cx="291555" cy="226740"/>
                </a:xfrm>
                <a:custGeom>
                  <a:avLst/>
                  <a:gdLst/>
                  <a:ahLst/>
                  <a:cxnLst/>
                  <a:rect l="l" t="t" r="r" b="b"/>
                  <a:pathLst>
                    <a:path w="291555" h="226740" extrusionOk="0">
                      <a:moveTo>
                        <a:pt x="9570" y="226740"/>
                      </a:moveTo>
                      <a:cubicBezTo>
                        <a:pt x="6713" y="226740"/>
                        <a:pt x="3855" y="225788"/>
                        <a:pt x="1950" y="222930"/>
                      </a:cubicBezTo>
                      <a:cubicBezTo>
                        <a:pt x="-907" y="219120"/>
                        <a:pt x="-907" y="212453"/>
                        <a:pt x="3855" y="209595"/>
                      </a:cubicBezTo>
                      <a:lnTo>
                        <a:pt x="276270" y="1950"/>
                      </a:lnTo>
                      <a:cubicBezTo>
                        <a:pt x="280080" y="-907"/>
                        <a:pt x="286747" y="-907"/>
                        <a:pt x="289605" y="3855"/>
                      </a:cubicBezTo>
                      <a:cubicBezTo>
                        <a:pt x="292463" y="7665"/>
                        <a:pt x="292463" y="14333"/>
                        <a:pt x="287700" y="17190"/>
                      </a:cubicBezTo>
                      <a:lnTo>
                        <a:pt x="15285" y="224835"/>
                      </a:lnTo>
                      <a:cubicBezTo>
                        <a:pt x="14333" y="225788"/>
                        <a:pt x="12428" y="226740"/>
                        <a:pt x="9570" y="2267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61;p34"/>
                <p:cNvSpPr/>
                <p:nvPr/>
              </p:nvSpPr>
              <p:spPr>
                <a:xfrm>
                  <a:off x="6736323" y="3847390"/>
                  <a:ext cx="278595" cy="215974"/>
                </a:xfrm>
                <a:custGeom>
                  <a:avLst/>
                  <a:gdLst/>
                  <a:ahLst/>
                  <a:cxnLst/>
                  <a:rect l="l" t="t" r="r" b="b"/>
                  <a:pathLst>
                    <a:path w="278595" h="215974" extrusionOk="0">
                      <a:moveTo>
                        <a:pt x="9282" y="215974"/>
                      </a:moveTo>
                      <a:cubicBezTo>
                        <a:pt x="6424" y="215974"/>
                        <a:pt x="3566" y="215022"/>
                        <a:pt x="1661" y="212164"/>
                      </a:cubicBezTo>
                      <a:cubicBezTo>
                        <a:pt x="-1196" y="208354"/>
                        <a:pt x="-243" y="201687"/>
                        <a:pt x="3566" y="198829"/>
                      </a:cubicBezTo>
                      <a:lnTo>
                        <a:pt x="263599" y="1662"/>
                      </a:lnTo>
                      <a:cubicBezTo>
                        <a:pt x="267409" y="-1196"/>
                        <a:pt x="274076" y="-244"/>
                        <a:pt x="276934" y="3566"/>
                      </a:cubicBezTo>
                      <a:cubicBezTo>
                        <a:pt x="279792" y="7377"/>
                        <a:pt x="278839" y="14044"/>
                        <a:pt x="275029" y="16902"/>
                      </a:cubicBezTo>
                      <a:lnTo>
                        <a:pt x="14996" y="214069"/>
                      </a:lnTo>
                      <a:cubicBezTo>
                        <a:pt x="13091" y="215974"/>
                        <a:pt x="11186" y="215974"/>
                        <a:pt x="9282" y="2159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62;p34"/>
                <p:cNvSpPr/>
                <p:nvPr/>
              </p:nvSpPr>
              <p:spPr>
                <a:xfrm>
                  <a:off x="6734174" y="3921182"/>
                  <a:ext cx="152400" cy="370903"/>
                </a:xfrm>
                <a:custGeom>
                  <a:avLst/>
                  <a:gdLst/>
                  <a:ahLst/>
                  <a:cxnLst/>
                  <a:rect l="l" t="t" r="r" b="b"/>
                  <a:pathLst>
                    <a:path w="152400" h="370903" extrusionOk="0">
                      <a:moveTo>
                        <a:pt x="13335" y="94557"/>
                      </a:moveTo>
                      <a:cubicBezTo>
                        <a:pt x="3810" y="113607"/>
                        <a:pt x="1905" y="136467"/>
                        <a:pt x="953" y="165042"/>
                      </a:cubicBezTo>
                      <a:cubicBezTo>
                        <a:pt x="-953" y="197427"/>
                        <a:pt x="0" y="229812"/>
                        <a:pt x="3810" y="262197"/>
                      </a:cubicBezTo>
                      <a:cubicBezTo>
                        <a:pt x="6668" y="286962"/>
                        <a:pt x="6668" y="339349"/>
                        <a:pt x="21907" y="359352"/>
                      </a:cubicBezTo>
                      <a:cubicBezTo>
                        <a:pt x="31432" y="372687"/>
                        <a:pt x="48578" y="379355"/>
                        <a:pt x="54293" y="351732"/>
                      </a:cubicBezTo>
                      <a:cubicBezTo>
                        <a:pt x="57150" y="337445"/>
                        <a:pt x="51435" y="324110"/>
                        <a:pt x="48578" y="309822"/>
                      </a:cubicBezTo>
                      <a:cubicBezTo>
                        <a:pt x="40957" y="275532"/>
                        <a:pt x="49530" y="239337"/>
                        <a:pt x="58103" y="205047"/>
                      </a:cubicBezTo>
                      <a:cubicBezTo>
                        <a:pt x="62865" y="186949"/>
                        <a:pt x="66675" y="168852"/>
                        <a:pt x="77153" y="153612"/>
                      </a:cubicBezTo>
                      <a:cubicBezTo>
                        <a:pt x="86678" y="138372"/>
                        <a:pt x="101918" y="126942"/>
                        <a:pt x="113347" y="113607"/>
                      </a:cubicBezTo>
                      <a:cubicBezTo>
                        <a:pt x="138113" y="85985"/>
                        <a:pt x="152400" y="48837"/>
                        <a:pt x="152400" y="10737"/>
                      </a:cubicBezTo>
                      <a:cubicBezTo>
                        <a:pt x="152400" y="6927"/>
                        <a:pt x="151447" y="2164"/>
                        <a:pt x="147638" y="260"/>
                      </a:cubicBezTo>
                      <a:cubicBezTo>
                        <a:pt x="144780" y="-693"/>
                        <a:pt x="142875" y="1212"/>
                        <a:pt x="140018" y="2164"/>
                      </a:cubicBezTo>
                      <a:cubicBezTo>
                        <a:pt x="109538" y="19310"/>
                        <a:pt x="80963" y="37407"/>
                        <a:pt x="51435" y="55505"/>
                      </a:cubicBezTo>
                      <a:cubicBezTo>
                        <a:pt x="31432" y="68839"/>
                        <a:pt x="20955" y="80270"/>
                        <a:pt x="13335" y="9455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63;p34"/>
                <p:cNvSpPr/>
                <p:nvPr/>
              </p:nvSpPr>
              <p:spPr>
                <a:xfrm>
                  <a:off x="6725054" y="3979996"/>
                  <a:ext cx="60199" cy="375785"/>
                </a:xfrm>
                <a:custGeom>
                  <a:avLst/>
                  <a:gdLst/>
                  <a:ahLst/>
                  <a:cxnLst/>
                  <a:rect l="l" t="t" r="r" b="b"/>
                  <a:pathLst>
                    <a:path w="60199" h="375785" extrusionOk="0">
                      <a:moveTo>
                        <a:pt x="50078" y="375786"/>
                      </a:moveTo>
                      <a:cubicBezTo>
                        <a:pt x="46268" y="375786"/>
                        <a:pt x="42458" y="372928"/>
                        <a:pt x="41505" y="369119"/>
                      </a:cubicBezTo>
                      <a:cubicBezTo>
                        <a:pt x="-2310" y="239578"/>
                        <a:pt x="-11835" y="118611"/>
                        <a:pt x="14835" y="7169"/>
                      </a:cubicBezTo>
                      <a:cubicBezTo>
                        <a:pt x="15788" y="2406"/>
                        <a:pt x="21503" y="-1404"/>
                        <a:pt x="26265" y="501"/>
                      </a:cubicBezTo>
                      <a:cubicBezTo>
                        <a:pt x="31028" y="1453"/>
                        <a:pt x="34838" y="7169"/>
                        <a:pt x="32933" y="11931"/>
                      </a:cubicBezTo>
                      <a:cubicBezTo>
                        <a:pt x="7215" y="119563"/>
                        <a:pt x="16740" y="237673"/>
                        <a:pt x="59603" y="362451"/>
                      </a:cubicBezTo>
                      <a:cubicBezTo>
                        <a:pt x="61508" y="367213"/>
                        <a:pt x="58651" y="372928"/>
                        <a:pt x="53888" y="374834"/>
                      </a:cubicBezTo>
                      <a:cubicBezTo>
                        <a:pt x="51983" y="375786"/>
                        <a:pt x="51030" y="375786"/>
                        <a:pt x="50078" y="375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9" name="Google Shape;364;p34"/>
                <p:cNvGrpSpPr/>
                <p:nvPr/>
              </p:nvGrpSpPr>
              <p:grpSpPr>
                <a:xfrm>
                  <a:off x="4902517" y="2059304"/>
                  <a:ext cx="2003859" cy="1004887"/>
                  <a:chOff x="4902517" y="2059304"/>
                  <a:chExt cx="2003859" cy="1004887"/>
                </a:xfrm>
              </p:grpSpPr>
              <p:sp>
                <p:nvSpPr>
                  <p:cNvPr id="270" name="Google Shape;365;p34"/>
                  <p:cNvSpPr/>
                  <p:nvPr/>
                </p:nvSpPr>
                <p:spPr>
                  <a:xfrm>
                    <a:off x="5182552" y="2431732"/>
                    <a:ext cx="1723824" cy="632459"/>
                  </a:xfrm>
                  <a:custGeom>
                    <a:avLst/>
                    <a:gdLst/>
                    <a:ahLst/>
                    <a:cxnLst/>
                    <a:rect l="l" t="t" r="r" b="b"/>
                    <a:pathLst>
                      <a:path w="1723824" h="632459" extrusionOk="0">
                        <a:moveTo>
                          <a:pt x="0" y="97155"/>
                        </a:moveTo>
                        <a:lnTo>
                          <a:pt x="1692592" y="0"/>
                        </a:lnTo>
                        <a:cubicBezTo>
                          <a:pt x="1737360" y="181927"/>
                          <a:pt x="1730692" y="291465"/>
                          <a:pt x="1693545" y="470535"/>
                        </a:cubicBezTo>
                        <a:cubicBezTo>
                          <a:pt x="1687830" y="498158"/>
                          <a:pt x="1664017" y="518160"/>
                          <a:pt x="1636395" y="521017"/>
                        </a:cubicBezTo>
                        <a:lnTo>
                          <a:pt x="35242" y="632460"/>
                        </a:lnTo>
                        <a:cubicBezTo>
                          <a:pt x="28575" y="632460"/>
                          <a:pt x="23813" y="627697"/>
                          <a:pt x="23813" y="621983"/>
                        </a:cubicBezTo>
                        <a:lnTo>
                          <a:pt x="0" y="9715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66;p34"/>
                  <p:cNvSpPr/>
                  <p:nvPr/>
                </p:nvSpPr>
                <p:spPr>
                  <a:xfrm>
                    <a:off x="4963093" y="2341245"/>
                    <a:ext cx="1912051" cy="220027"/>
                  </a:xfrm>
                  <a:custGeom>
                    <a:avLst/>
                    <a:gdLst/>
                    <a:ahLst/>
                    <a:cxnLst/>
                    <a:rect l="l" t="t" r="r" b="b"/>
                    <a:pathLst>
                      <a:path w="1912051" h="220027" extrusionOk="0">
                        <a:moveTo>
                          <a:pt x="1757747" y="0"/>
                        </a:moveTo>
                        <a:cubicBezTo>
                          <a:pt x="1767272" y="6667"/>
                          <a:pt x="1912052" y="89535"/>
                          <a:pt x="1912052" y="89535"/>
                        </a:cubicBezTo>
                        <a:lnTo>
                          <a:pt x="248034" y="220027"/>
                        </a:lnTo>
                        <a:lnTo>
                          <a:pt x="25149" y="139065"/>
                        </a:lnTo>
                        <a:cubicBezTo>
                          <a:pt x="22292" y="138113"/>
                          <a:pt x="-3426" y="111442"/>
                          <a:pt x="384" y="111442"/>
                        </a:cubicBezTo>
                        <a:lnTo>
                          <a:pt x="175774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367;p34"/>
                  <p:cNvSpPr/>
                  <p:nvPr/>
                </p:nvSpPr>
                <p:spPr>
                  <a:xfrm>
                    <a:off x="4998720" y="2484120"/>
                    <a:ext cx="231397" cy="568642"/>
                  </a:xfrm>
                  <a:custGeom>
                    <a:avLst/>
                    <a:gdLst/>
                    <a:ahLst/>
                    <a:cxnLst/>
                    <a:rect l="l" t="t" r="r" b="b"/>
                    <a:pathLst>
                      <a:path w="231397" h="568642" extrusionOk="0">
                        <a:moveTo>
                          <a:pt x="0" y="0"/>
                        </a:moveTo>
                        <a:lnTo>
                          <a:pt x="197167" y="64770"/>
                        </a:lnTo>
                        <a:cubicBezTo>
                          <a:pt x="225742" y="220027"/>
                          <a:pt x="250508" y="411480"/>
                          <a:pt x="210502" y="568643"/>
                        </a:cubicBezTo>
                        <a:lnTo>
                          <a:pt x="22860" y="44005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 name="Google Shape;368;p34"/>
                  <p:cNvGrpSpPr/>
                  <p:nvPr/>
                </p:nvGrpSpPr>
                <p:grpSpPr>
                  <a:xfrm>
                    <a:off x="4970367" y="2531148"/>
                    <a:ext cx="288162" cy="443508"/>
                    <a:chOff x="4970367" y="2531148"/>
                    <a:chExt cx="288162" cy="443508"/>
                  </a:xfrm>
                </p:grpSpPr>
                <p:sp>
                  <p:nvSpPr>
                    <p:cNvPr id="282" name="Google Shape;369;p34"/>
                    <p:cNvSpPr/>
                    <p:nvPr/>
                  </p:nvSpPr>
                  <p:spPr>
                    <a:xfrm>
                      <a:off x="4973358" y="2531148"/>
                      <a:ext cx="256463" cy="105371"/>
                    </a:xfrm>
                    <a:custGeom>
                      <a:avLst/>
                      <a:gdLst/>
                      <a:ahLst/>
                      <a:cxnLst/>
                      <a:rect l="l" t="t" r="r" b="b"/>
                      <a:pathLst>
                        <a:path w="256463" h="105371" extrusionOk="0">
                          <a:moveTo>
                            <a:pt x="246342" y="105372"/>
                          </a:moveTo>
                          <a:cubicBezTo>
                            <a:pt x="245389" y="105372"/>
                            <a:pt x="244437" y="105372"/>
                            <a:pt x="243484" y="104419"/>
                          </a:cubicBezTo>
                          <a:lnTo>
                            <a:pt x="6312" y="18694"/>
                          </a:lnTo>
                          <a:cubicBezTo>
                            <a:pt x="1549" y="16789"/>
                            <a:pt x="-1308" y="11074"/>
                            <a:pt x="597" y="6312"/>
                          </a:cubicBezTo>
                          <a:cubicBezTo>
                            <a:pt x="2502" y="1549"/>
                            <a:pt x="8217" y="-1308"/>
                            <a:pt x="12979" y="597"/>
                          </a:cubicBezTo>
                          <a:lnTo>
                            <a:pt x="250152" y="86322"/>
                          </a:lnTo>
                          <a:cubicBezTo>
                            <a:pt x="254914" y="88227"/>
                            <a:pt x="257772" y="93942"/>
                            <a:pt x="255867" y="98704"/>
                          </a:cubicBezTo>
                          <a:cubicBezTo>
                            <a:pt x="253962" y="102514"/>
                            <a:pt x="250152" y="105372"/>
                            <a:pt x="246342" y="105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70;p34"/>
                    <p:cNvSpPr/>
                    <p:nvPr/>
                  </p:nvSpPr>
                  <p:spPr>
                    <a:xfrm>
                      <a:off x="4975672" y="2586802"/>
                      <a:ext cx="256597" cy="118297"/>
                    </a:xfrm>
                    <a:custGeom>
                      <a:avLst/>
                      <a:gdLst/>
                      <a:ahLst/>
                      <a:cxnLst/>
                      <a:rect l="l" t="t" r="r" b="b"/>
                      <a:pathLst>
                        <a:path w="256597" h="118297" extrusionOk="0">
                          <a:moveTo>
                            <a:pt x="246885" y="118298"/>
                          </a:moveTo>
                          <a:cubicBezTo>
                            <a:pt x="245933" y="118298"/>
                            <a:pt x="244028" y="118298"/>
                            <a:pt x="243075" y="117345"/>
                          </a:cubicBezTo>
                          <a:lnTo>
                            <a:pt x="5903" y="18285"/>
                          </a:lnTo>
                          <a:cubicBezTo>
                            <a:pt x="1140" y="16380"/>
                            <a:pt x="-1717" y="10665"/>
                            <a:pt x="1140" y="5903"/>
                          </a:cubicBezTo>
                          <a:cubicBezTo>
                            <a:pt x="3045" y="1140"/>
                            <a:pt x="8760" y="-1717"/>
                            <a:pt x="13523" y="1140"/>
                          </a:cubicBezTo>
                          <a:lnTo>
                            <a:pt x="250695" y="100200"/>
                          </a:lnTo>
                          <a:cubicBezTo>
                            <a:pt x="255458" y="102105"/>
                            <a:pt x="258315" y="107820"/>
                            <a:pt x="255458" y="112583"/>
                          </a:cubicBezTo>
                          <a:cubicBezTo>
                            <a:pt x="254505" y="116393"/>
                            <a:pt x="250695" y="118298"/>
                            <a:pt x="246885" y="1182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71;p34"/>
                    <p:cNvSpPr/>
                    <p:nvPr/>
                  </p:nvSpPr>
                  <p:spPr>
                    <a:xfrm>
                      <a:off x="4970367" y="2680557"/>
                      <a:ext cx="288162" cy="136937"/>
                    </a:xfrm>
                    <a:custGeom>
                      <a:avLst/>
                      <a:gdLst/>
                      <a:ahLst/>
                      <a:cxnLst/>
                      <a:rect l="l" t="t" r="r" b="b"/>
                      <a:pathLst>
                        <a:path w="288162" h="136937" extrusionOk="0">
                          <a:moveTo>
                            <a:pt x="278860" y="136938"/>
                          </a:moveTo>
                          <a:cubicBezTo>
                            <a:pt x="277908" y="136938"/>
                            <a:pt x="276003" y="136938"/>
                            <a:pt x="275050" y="135985"/>
                          </a:cubicBezTo>
                          <a:lnTo>
                            <a:pt x="5492" y="17875"/>
                          </a:lnTo>
                          <a:cubicBezTo>
                            <a:pt x="730" y="15970"/>
                            <a:pt x="-1175" y="10255"/>
                            <a:pt x="730" y="5492"/>
                          </a:cubicBezTo>
                          <a:cubicBezTo>
                            <a:pt x="2635" y="730"/>
                            <a:pt x="8350" y="-1175"/>
                            <a:pt x="13113" y="730"/>
                          </a:cubicBezTo>
                          <a:lnTo>
                            <a:pt x="282670" y="118840"/>
                          </a:lnTo>
                          <a:cubicBezTo>
                            <a:pt x="287433" y="120745"/>
                            <a:pt x="289338" y="126460"/>
                            <a:pt x="287433" y="131222"/>
                          </a:cubicBezTo>
                          <a:cubicBezTo>
                            <a:pt x="285528" y="134080"/>
                            <a:pt x="282670" y="136938"/>
                            <a:pt x="27886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72;p34"/>
                    <p:cNvSpPr/>
                    <p:nvPr/>
                  </p:nvSpPr>
                  <p:spPr>
                    <a:xfrm>
                      <a:off x="4973224" y="2749137"/>
                      <a:ext cx="265302" cy="136937"/>
                    </a:xfrm>
                    <a:custGeom>
                      <a:avLst/>
                      <a:gdLst/>
                      <a:ahLst/>
                      <a:cxnLst/>
                      <a:rect l="l" t="t" r="r" b="b"/>
                      <a:pathLst>
                        <a:path w="265302" h="136937" extrusionOk="0">
                          <a:moveTo>
                            <a:pt x="256000" y="136938"/>
                          </a:moveTo>
                          <a:cubicBezTo>
                            <a:pt x="255047" y="136938"/>
                            <a:pt x="253142" y="136938"/>
                            <a:pt x="252190" y="135985"/>
                          </a:cubicBezTo>
                          <a:lnTo>
                            <a:pt x="5492" y="17875"/>
                          </a:lnTo>
                          <a:cubicBezTo>
                            <a:pt x="730" y="15970"/>
                            <a:pt x="-1175" y="10255"/>
                            <a:pt x="730" y="5492"/>
                          </a:cubicBezTo>
                          <a:cubicBezTo>
                            <a:pt x="2635" y="730"/>
                            <a:pt x="8350" y="-1175"/>
                            <a:pt x="13113" y="730"/>
                          </a:cubicBezTo>
                          <a:lnTo>
                            <a:pt x="259810" y="118840"/>
                          </a:lnTo>
                          <a:cubicBezTo>
                            <a:pt x="264572" y="120745"/>
                            <a:pt x="266478" y="126460"/>
                            <a:pt x="264572" y="131222"/>
                          </a:cubicBezTo>
                          <a:cubicBezTo>
                            <a:pt x="263620" y="135033"/>
                            <a:pt x="259810" y="136938"/>
                            <a:pt x="25600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73;p34"/>
                    <p:cNvSpPr/>
                    <p:nvPr/>
                  </p:nvSpPr>
                  <p:spPr>
                    <a:xfrm>
                      <a:off x="4979279" y="2834249"/>
                      <a:ext cx="252240" cy="140407"/>
                    </a:xfrm>
                    <a:custGeom>
                      <a:avLst/>
                      <a:gdLst/>
                      <a:ahLst/>
                      <a:cxnLst/>
                      <a:rect l="l" t="t" r="r" b="b"/>
                      <a:pathLst>
                        <a:path w="252240" h="140407" extrusionOk="0">
                          <a:moveTo>
                            <a:pt x="243278" y="140408"/>
                          </a:moveTo>
                          <a:cubicBezTo>
                            <a:pt x="241373" y="140408"/>
                            <a:pt x="240420" y="140408"/>
                            <a:pt x="238515" y="139455"/>
                          </a:cubicBezTo>
                          <a:lnTo>
                            <a:pt x="5153" y="17535"/>
                          </a:lnTo>
                          <a:cubicBezTo>
                            <a:pt x="390" y="14678"/>
                            <a:pt x="-1515" y="8963"/>
                            <a:pt x="1343" y="5153"/>
                          </a:cubicBezTo>
                          <a:cubicBezTo>
                            <a:pt x="4200" y="390"/>
                            <a:pt x="9915" y="-1515"/>
                            <a:pt x="13725" y="1343"/>
                          </a:cubicBezTo>
                          <a:lnTo>
                            <a:pt x="247088" y="123263"/>
                          </a:lnTo>
                          <a:cubicBezTo>
                            <a:pt x="251850" y="126120"/>
                            <a:pt x="253755" y="131835"/>
                            <a:pt x="250898" y="135645"/>
                          </a:cubicBezTo>
                          <a:cubicBezTo>
                            <a:pt x="249945" y="138503"/>
                            <a:pt x="247088" y="140408"/>
                            <a:pt x="243278" y="14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4" name="Google Shape;374;p34"/>
                  <p:cNvSpPr/>
                  <p:nvPr/>
                </p:nvSpPr>
                <p:spPr>
                  <a:xfrm>
                    <a:off x="5006340" y="2907982"/>
                    <a:ext cx="219075" cy="154606"/>
                  </a:xfrm>
                  <a:custGeom>
                    <a:avLst/>
                    <a:gdLst/>
                    <a:ahLst/>
                    <a:cxnLst/>
                    <a:rect l="l" t="t" r="r" b="b"/>
                    <a:pathLst>
                      <a:path w="219075" h="154606" extrusionOk="0">
                        <a:moveTo>
                          <a:pt x="218122" y="133350"/>
                        </a:moveTo>
                        <a:cubicBezTo>
                          <a:pt x="217170" y="130492"/>
                          <a:pt x="214313" y="127635"/>
                          <a:pt x="210502" y="125730"/>
                        </a:cubicBezTo>
                        <a:cubicBezTo>
                          <a:pt x="205740" y="122872"/>
                          <a:pt x="200977" y="120015"/>
                          <a:pt x="197167" y="118110"/>
                        </a:cubicBezTo>
                        <a:cubicBezTo>
                          <a:pt x="188595" y="112395"/>
                          <a:pt x="180022" y="106680"/>
                          <a:pt x="171450" y="100965"/>
                        </a:cubicBezTo>
                        <a:cubicBezTo>
                          <a:pt x="145732" y="84772"/>
                          <a:pt x="119063" y="66675"/>
                          <a:pt x="92392" y="52388"/>
                        </a:cubicBezTo>
                        <a:cubicBezTo>
                          <a:pt x="66675" y="39052"/>
                          <a:pt x="42863" y="22860"/>
                          <a:pt x="19050" y="8572"/>
                        </a:cubicBezTo>
                        <a:cubicBezTo>
                          <a:pt x="15240" y="6667"/>
                          <a:pt x="10477" y="952"/>
                          <a:pt x="5715" y="0"/>
                        </a:cubicBezTo>
                        <a:cubicBezTo>
                          <a:pt x="3810" y="0"/>
                          <a:pt x="952" y="952"/>
                          <a:pt x="0" y="2858"/>
                        </a:cubicBezTo>
                        <a:cubicBezTo>
                          <a:pt x="0" y="3810"/>
                          <a:pt x="0" y="5715"/>
                          <a:pt x="0" y="6667"/>
                        </a:cubicBezTo>
                        <a:cubicBezTo>
                          <a:pt x="952" y="20002"/>
                          <a:pt x="0" y="26670"/>
                          <a:pt x="11430" y="33338"/>
                        </a:cubicBezTo>
                        <a:cubicBezTo>
                          <a:pt x="41910" y="51435"/>
                          <a:pt x="73342" y="69533"/>
                          <a:pt x="103822" y="88583"/>
                        </a:cubicBezTo>
                        <a:cubicBezTo>
                          <a:pt x="133350" y="106680"/>
                          <a:pt x="162877" y="126683"/>
                          <a:pt x="191452" y="145733"/>
                        </a:cubicBezTo>
                        <a:cubicBezTo>
                          <a:pt x="196215" y="148590"/>
                          <a:pt x="207645" y="156210"/>
                          <a:pt x="213360" y="154305"/>
                        </a:cubicBezTo>
                        <a:cubicBezTo>
                          <a:pt x="218122" y="152400"/>
                          <a:pt x="218122" y="145733"/>
                          <a:pt x="219075" y="141922"/>
                        </a:cubicBezTo>
                        <a:cubicBezTo>
                          <a:pt x="219075" y="139065"/>
                          <a:pt x="219075" y="136208"/>
                          <a:pt x="218122" y="1333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75;p34"/>
                  <p:cNvSpPr/>
                  <p:nvPr/>
                </p:nvSpPr>
                <p:spPr>
                  <a:xfrm>
                    <a:off x="4970974" y="2473358"/>
                    <a:ext cx="246926" cy="102139"/>
                  </a:xfrm>
                  <a:custGeom>
                    <a:avLst/>
                    <a:gdLst/>
                    <a:ahLst/>
                    <a:cxnLst/>
                    <a:rect l="l" t="t" r="r" b="b"/>
                    <a:pathLst>
                      <a:path w="246926" h="102139" extrusionOk="0">
                        <a:moveTo>
                          <a:pt x="236343" y="72674"/>
                        </a:moveTo>
                        <a:cubicBezTo>
                          <a:pt x="231581" y="70769"/>
                          <a:pt x="225866" y="69816"/>
                          <a:pt x="222056" y="67911"/>
                        </a:cubicBezTo>
                        <a:cubicBezTo>
                          <a:pt x="212531" y="64101"/>
                          <a:pt x="203006" y="60291"/>
                          <a:pt x="193481" y="57434"/>
                        </a:cubicBezTo>
                        <a:cubicBezTo>
                          <a:pt x="164906" y="47909"/>
                          <a:pt x="135378" y="35526"/>
                          <a:pt x="105851" y="27906"/>
                        </a:cubicBezTo>
                        <a:cubicBezTo>
                          <a:pt x="86801" y="23144"/>
                          <a:pt x="68703" y="12666"/>
                          <a:pt x="49653" y="5999"/>
                        </a:cubicBezTo>
                        <a:cubicBezTo>
                          <a:pt x="36318" y="1236"/>
                          <a:pt x="21078" y="-2574"/>
                          <a:pt x="7743" y="2189"/>
                        </a:cubicBezTo>
                        <a:cubicBezTo>
                          <a:pt x="3933" y="3141"/>
                          <a:pt x="-829" y="5999"/>
                          <a:pt x="123" y="9809"/>
                        </a:cubicBezTo>
                        <a:cubicBezTo>
                          <a:pt x="1076" y="16476"/>
                          <a:pt x="107756" y="56481"/>
                          <a:pt x="122996" y="61244"/>
                        </a:cubicBezTo>
                        <a:cubicBezTo>
                          <a:pt x="156333" y="72674"/>
                          <a:pt x="188718" y="86009"/>
                          <a:pt x="221103" y="97439"/>
                        </a:cubicBezTo>
                        <a:cubicBezTo>
                          <a:pt x="225866" y="99344"/>
                          <a:pt x="239201" y="104106"/>
                          <a:pt x="243963" y="101249"/>
                        </a:cubicBezTo>
                        <a:cubicBezTo>
                          <a:pt x="247773" y="98391"/>
                          <a:pt x="246821" y="92676"/>
                          <a:pt x="246821" y="87914"/>
                        </a:cubicBezTo>
                        <a:cubicBezTo>
                          <a:pt x="246821" y="85056"/>
                          <a:pt x="246821" y="81246"/>
                          <a:pt x="244916" y="79341"/>
                        </a:cubicBezTo>
                        <a:cubicBezTo>
                          <a:pt x="243963" y="75531"/>
                          <a:pt x="240153" y="73626"/>
                          <a:pt x="236343" y="726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76;p34"/>
                  <p:cNvSpPr/>
                  <p:nvPr/>
                </p:nvSpPr>
                <p:spPr>
                  <a:xfrm>
                    <a:off x="5199697" y="2432684"/>
                    <a:ext cx="1659255" cy="130492"/>
                  </a:xfrm>
                  <a:custGeom>
                    <a:avLst/>
                    <a:gdLst/>
                    <a:ahLst/>
                    <a:cxnLst/>
                    <a:rect l="l" t="t" r="r" b="b"/>
                    <a:pathLst>
                      <a:path w="1659255" h="130492" extrusionOk="0">
                        <a:moveTo>
                          <a:pt x="9525" y="130493"/>
                        </a:moveTo>
                        <a:cubicBezTo>
                          <a:pt x="4763" y="130493"/>
                          <a:pt x="0" y="126683"/>
                          <a:pt x="0" y="121920"/>
                        </a:cubicBezTo>
                        <a:cubicBezTo>
                          <a:pt x="0" y="116205"/>
                          <a:pt x="3810" y="112395"/>
                          <a:pt x="8573" y="111443"/>
                        </a:cubicBezTo>
                        <a:lnTo>
                          <a:pt x="1648778" y="0"/>
                        </a:lnTo>
                        <a:cubicBezTo>
                          <a:pt x="1653540" y="0"/>
                          <a:pt x="1658303" y="3810"/>
                          <a:pt x="1659255" y="8573"/>
                        </a:cubicBezTo>
                        <a:cubicBezTo>
                          <a:pt x="1659255" y="14288"/>
                          <a:pt x="1655445" y="18098"/>
                          <a:pt x="1650683" y="19050"/>
                        </a:cubicBezTo>
                        <a:lnTo>
                          <a:pt x="9525" y="130493"/>
                        </a:lnTo>
                        <a:cubicBezTo>
                          <a:pt x="9525" y="130493"/>
                          <a:pt x="9525" y="130493"/>
                          <a:pt x="9525" y="130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77;p34"/>
                  <p:cNvSpPr/>
                  <p:nvPr/>
                </p:nvSpPr>
                <p:spPr>
                  <a:xfrm>
                    <a:off x="5186181" y="2543947"/>
                    <a:ext cx="57181" cy="517387"/>
                  </a:xfrm>
                  <a:custGeom>
                    <a:avLst/>
                    <a:gdLst/>
                    <a:ahLst/>
                    <a:cxnLst/>
                    <a:rect l="l" t="t" r="r" b="b"/>
                    <a:pathLst>
                      <a:path w="57181" h="517387" extrusionOk="0">
                        <a:moveTo>
                          <a:pt x="23040" y="517388"/>
                        </a:moveTo>
                        <a:cubicBezTo>
                          <a:pt x="22088" y="517388"/>
                          <a:pt x="21135" y="517388"/>
                          <a:pt x="20183" y="517388"/>
                        </a:cubicBezTo>
                        <a:cubicBezTo>
                          <a:pt x="15421" y="515483"/>
                          <a:pt x="12563" y="510720"/>
                          <a:pt x="13515" y="505006"/>
                        </a:cubicBezTo>
                        <a:cubicBezTo>
                          <a:pt x="59235" y="357368"/>
                          <a:pt x="32565" y="172583"/>
                          <a:pt x="181" y="11610"/>
                        </a:cubicBezTo>
                        <a:cubicBezTo>
                          <a:pt x="-772" y="6848"/>
                          <a:pt x="2085" y="1133"/>
                          <a:pt x="7801" y="181"/>
                        </a:cubicBezTo>
                        <a:cubicBezTo>
                          <a:pt x="12563" y="-772"/>
                          <a:pt x="18278" y="2085"/>
                          <a:pt x="19231" y="7800"/>
                        </a:cubicBezTo>
                        <a:cubicBezTo>
                          <a:pt x="51615" y="171631"/>
                          <a:pt x="79238" y="359273"/>
                          <a:pt x="31613" y="510720"/>
                        </a:cubicBezTo>
                        <a:cubicBezTo>
                          <a:pt x="30660" y="514531"/>
                          <a:pt x="27803" y="517388"/>
                          <a:pt x="23040" y="517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78;p34"/>
                  <p:cNvSpPr/>
                  <p:nvPr/>
                </p:nvSpPr>
                <p:spPr>
                  <a:xfrm>
                    <a:off x="4902517" y="2059304"/>
                    <a:ext cx="1717357" cy="415290"/>
                  </a:xfrm>
                  <a:custGeom>
                    <a:avLst/>
                    <a:gdLst/>
                    <a:ahLst/>
                    <a:cxnLst/>
                    <a:rect l="l" t="t" r="r" b="b"/>
                    <a:pathLst>
                      <a:path w="1717357" h="415290" extrusionOk="0">
                        <a:moveTo>
                          <a:pt x="1664970" y="415290"/>
                        </a:moveTo>
                        <a:lnTo>
                          <a:pt x="52388" y="415290"/>
                        </a:lnTo>
                        <a:cubicBezTo>
                          <a:pt x="22860" y="415290"/>
                          <a:pt x="0" y="391478"/>
                          <a:pt x="0" y="362903"/>
                        </a:cubicBezTo>
                        <a:lnTo>
                          <a:pt x="0" y="52388"/>
                        </a:lnTo>
                        <a:cubicBezTo>
                          <a:pt x="0" y="22860"/>
                          <a:pt x="23813" y="0"/>
                          <a:pt x="52388" y="0"/>
                        </a:cubicBezTo>
                        <a:lnTo>
                          <a:pt x="1664970" y="0"/>
                        </a:lnTo>
                        <a:cubicBezTo>
                          <a:pt x="1694498" y="0"/>
                          <a:pt x="1717358" y="23813"/>
                          <a:pt x="1717358" y="52388"/>
                        </a:cubicBezTo>
                        <a:lnTo>
                          <a:pt x="1717358" y="362903"/>
                        </a:lnTo>
                        <a:cubicBezTo>
                          <a:pt x="1717358" y="392430"/>
                          <a:pt x="1693545" y="415290"/>
                          <a:pt x="1664970" y="4152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79;p34"/>
                  <p:cNvSpPr/>
                  <p:nvPr/>
                </p:nvSpPr>
                <p:spPr>
                  <a:xfrm>
                    <a:off x="5381148" y="2612477"/>
                    <a:ext cx="166731" cy="355512"/>
                  </a:xfrm>
                  <a:custGeom>
                    <a:avLst/>
                    <a:gdLst/>
                    <a:ahLst/>
                    <a:cxnLst/>
                    <a:rect l="l" t="t" r="r" b="b"/>
                    <a:pathLst>
                      <a:path w="166731" h="355512" extrusionOk="0">
                        <a:moveTo>
                          <a:pt x="64294" y="355513"/>
                        </a:moveTo>
                        <a:cubicBezTo>
                          <a:pt x="54769" y="355513"/>
                          <a:pt x="44291" y="353607"/>
                          <a:pt x="35719" y="347893"/>
                        </a:cubicBezTo>
                        <a:cubicBezTo>
                          <a:pt x="5239" y="329795"/>
                          <a:pt x="476" y="290743"/>
                          <a:pt x="476" y="259310"/>
                        </a:cubicBezTo>
                        <a:cubicBezTo>
                          <a:pt x="-1429" y="182157"/>
                          <a:pt x="2381" y="123103"/>
                          <a:pt x="11906" y="68810"/>
                        </a:cubicBezTo>
                        <a:lnTo>
                          <a:pt x="11906" y="68810"/>
                        </a:lnTo>
                        <a:cubicBezTo>
                          <a:pt x="20479" y="21185"/>
                          <a:pt x="45244" y="-2627"/>
                          <a:pt x="82391" y="230"/>
                        </a:cubicBezTo>
                        <a:cubicBezTo>
                          <a:pt x="116681" y="3088"/>
                          <a:pt x="129064" y="31663"/>
                          <a:pt x="139541" y="54523"/>
                        </a:cubicBezTo>
                        <a:cubicBezTo>
                          <a:pt x="171926" y="125960"/>
                          <a:pt x="175736" y="207875"/>
                          <a:pt x="149066" y="279313"/>
                        </a:cubicBezTo>
                        <a:cubicBezTo>
                          <a:pt x="138589" y="307888"/>
                          <a:pt x="126206" y="326938"/>
                          <a:pt x="109061" y="340273"/>
                        </a:cubicBezTo>
                        <a:cubicBezTo>
                          <a:pt x="98584" y="348845"/>
                          <a:pt x="81439" y="355513"/>
                          <a:pt x="64294" y="355513"/>
                        </a:cubicBezTo>
                        <a:close/>
                        <a:moveTo>
                          <a:pt x="30956" y="72620"/>
                        </a:moveTo>
                        <a:lnTo>
                          <a:pt x="30956" y="72620"/>
                        </a:lnTo>
                        <a:cubicBezTo>
                          <a:pt x="21431" y="125960"/>
                          <a:pt x="17621" y="183110"/>
                          <a:pt x="19526" y="259310"/>
                        </a:cubicBezTo>
                        <a:cubicBezTo>
                          <a:pt x="20479" y="285980"/>
                          <a:pt x="23336" y="319318"/>
                          <a:pt x="46196" y="331700"/>
                        </a:cubicBezTo>
                        <a:cubicBezTo>
                          <a:pt x="61436" y="340273"/>
                          <a:pt x="83344" y="337415"/>
                          <a:pt x="99536" y="324080"/>
                        </a:cubicBezTo>
                        <a:cubicBezTo>
                          <a:pt x="113824" y="313603"/>
                          <a:pt x="124301" y="296457"/>
                          <a:pt x="132874" y="271693"/>
                        </a:cubicBezTo>
                        <a:cubicBezTo>
                          <a:pt x="156686" y="205018"/>
                          <a:pt x="153829" y="128818"/>
                          <a:pt x="123349" y="62143"/>
                        </a:cubicBezTo>
                        <a:cubicBezTo>
                          <a:pt x="111919" y="37378"/>
                          <a:pt x="103346" y="20232"/>
                          <a:pt x="82391" y="19280"/>
                        </a:cubicBezTo>
                        <a:cubicBezTo>
                          <a:pt x="54769" y="17375"/>
                          <a:pt x="37624" y="35473"/>
                          <a:pt x="30956" y="7262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80;p34"/>
                  <p:cNvSpPr/>
                  <p:nvPr/>
                </p:nvSpPr>
                <p:spPr>
                  <a:xfrm>
                    <a:off x="5617130" y="2529840"/>
                    <a:ext cx="1176878" cy="416242"/>
                  </a:xfrm>
                  <a:custGeom>
                    <a:avLst/>
                    <a:gdLst/>
                    <a:ahLst/>
                    <a:cxnLst/>
                    <a:rect l="l" t="t" r="r" b="b"/>
                    <a:pathLst>
                      <a:path w="1176878" h="416242" extrusionOk="0">
                        <a:moveTo>
                          <a:pt x="102632" y="415290"/>
                        </a:moveTo>
                        <a:cubicBezTo>
                          <a:pt x="75009" y="415290"/>
                          <a:pt x="46434" y="411480"/>
                          <a:pt x="28337" y="391477"/>
                        </a:cubicBezTo>
                        <a:cubicBezTo>
                          <a:pt x="16907" y="378142"/>
                          <a:pt x="12144" y="360997"/>
                          <a:pt x="9287" y="345757"/>
                        </a:cubicBezTo>
                        <a:lnTo>
                          <a:pt x="9287" y="345757"/>
                        </a:lnTo>
                        <a:cubicBezTo>
                          <a:pt x="-3096" y="278130"/>
                          <a:pt x="-3096" y="210502"/>
                          <a:pt x="9287" y="142875"/>
                        </a:cubicBezTo>
                        <a:cubicBezTo>
                          <a:pt x="13097" y="120967"/>
                          <a:pt x="19764" y="97155"/>
                          <a:pt x="37862" y="81915"/>
                        </a:cubicBezTo>
                        <a:cubicBezTo>
                          <a:pt x="53102" y="68580"/>
                          <a:pt x="73104" y="64770"/>
                          <a:pt x="92154" y="62865"/>
                        </a:cubicBezTo>
                        <a:cubicBezTo>
                          <a:pt x="150257" y="55245"/>
                          <a:pt x="208359" y="51435"/>
                          <a:pt x="265509" y="47625"/>
                        </a:cubicBezTo>
                        <a:lnTo>
                          <a:pt x="703660" y="19050"/>
                        </a:lnTo>
                        <a:cubicBezTo>
                          <a:pt x="837962" y="10477"/>
                          <a:pt x="976075" y="952"/>
                          <a:pt x="1112282" y="0"/>
                        </a:cubicBezTo>
                        <a:cubicBezTo>
                          <a:pt x="1119902" y="0"/>
                          <a:pt x="1131332" y="0"/>
                          <a:pt x="1140857" y="5715"/>
                        </a:cubicBezTo>
                        <a:cubicBezTo>
                          <a:pt x="1153239" y="13335"/>
                          <a:pt x="1158002" y="25717"/>
                          <a:pt x="1160860" y="39052"/>
                        </a:cubicBezTo>
                        <a:cubicBezTo>
                          <a:pt x="1183719" y="126682"/>
                          <a:pt x="1181814" y="218122"/>
                          <a:pt x="1157050" y="304800"/>
                        </a:cubicBezTo>
                        <a:cubicBezTo>
                          <a:pt x="1154192" y="314325"/>
                          <a:pt x="1150382" y="325755"/>
                          <a:pt x="1140857" y="332422"/>
                        </a:cubicBezTo>
                        <a:cubicBezTo>
                          <a:pt x="1134189" y="337185"/>
                          <a:pt x="1126569" y="339090"/>
                          <a:pt x="1118950" y="340042"/>
                        </a:cubicBezTo>
                        <a:cubicBezTo>
                          <a:pt x="1087517" y="344805"/>
                          <a:pt x="1053227" y="347663"/>
                          <a:pt x="1020842" y="349567"/>
                        </a:cubicBezTo>
                        <a:cubicBezTo>
                          <a:pt x="802719" y="359092"/>
                          <a:pt x="570310" y="377190"/>
                          <a:pt x="308372" y="404813"/>
                        </a:cubicBezTo>
                        <a:cubicBezTo>
                          <a:pt x="256937" y="410527"/>
                          <a:pt x="202644" y="416242"/>
                          <a:pt x="149304" y="415290"/>
                        </a:cubicBezTo>
                        <a:cubicBezTo>
                          <a:pt x="142637" y="415290"/>
                          <a:pt x="134064" y="415290"/>
                          <a:pt x="125492" y="416242"/>
                        </a:cubicBezTo>
                        <a:cubicBezTo>
                          <a:pt x="118824" y="415290"/>
                          <a:pt x="111204" y="415290"/>
                          <a:pt x="102632" y="415290"/>
                        </a:cubicBezTo>
                        <a:close/>
                        <a:moveTo>
                          <a:pt x="28337" y="341947"/>
                        </a:moveTo>
                        <a:cubicBezTo>
                          <a:pt x="31194" y="354330"/>
                          <a:pt x="34052" y="368617"/>
                          <a:pt x="42624" y="378142"/>
                        </a:cubicBezTo>
                        <a:cubicBezTo>
                          <a:pt x="60722" y="398145"/>
                          <a:pt x="95012" y="396240"/>
                          <a:pt x="125492" y="395288"/>
                        </a:cubicBezTo>
                        <a:cubicBezTo>
                          <a:pt x="134064" y="395288"/>
                          <a:pt x="142637" y="394335"/>
                          <a:pt x="150257" y="394335"/>
                        </a:cubicBezTo>
                        <a:cubicBezTo>
                          <a:pt x="202644" y="395288"/>
                          <a:pt x="255032" y="389572"/>
                          <a:pt x="306467" y="383857"/>
                        </a:cubicBezTo>
                        <a:cubicBezTo>
                          <a:pt x="568404" y="356235"/>
                          <a:pt x="801767" y="338138"/>
                          <a:pt x="1020842" y="328613"/>
                        </a:cubicBezTo>
                        <a:cubicBezTo>
                          <a:pt x="1052275" y="327660"/>
                          <a:pt x="1085612" y="323850"/>
                          <a:pt x="1117044" y="319088"/>
                        </a:cubicBezTo>
                        <a:cubicBezTo>
                          <a:pt x="1121807" y="318135"/>
                          <a:pt x="1127522" y="317182"/>
                          <a:pt x="1130379" y="315277"/>
                        </a:cubicBezTo>
                        <a:cubicBezTo>
                          <a:pt x="1135142" y="311467"/>
                          <a:pt x="1138000" y="304800"/>
                          <a:pt x="1139904" y="297180"/>
                        </a:cubicBezTo>
                        <a:cubicBezTo>
                          <a:pt x="1164669" y="214313"/>
                          <a:pt x="1165622" y="125730"/>
                          <a:pt x="1143714" y="41910"/>
                        </a:cubicBezTo>
                        <a:cubicBezTo>
                          <a:pt x="1140857" y="32385"/>
                          <a:pt x="1138000" y="23813"/>
                          <a:pt x="1132285" y="20002"/>
                        </a:cubicBezTo>
                        <a:cubicBezTo>
                          <a:pt x="1127522" y="17145"/>
                          <a:pt x="1120854" y="17145"/>
                          <a:pt x="1113235" y="17145"/>
                        </a:cubicBezTo>
                        <a:cubicBezTo>
                          <a:pt x="977027" y="18097"/>
                          <a:pt x="838914" y="26670"/>
                          <a:pt x="705564" y="36195"/>
                        </a:cubicBezTo>
                        <a:lnTo>
                          <a:pt x="267414" y="64770"/>
                        </a:lnTo>
                        <a:cubicBezTo>
                          <a:pt x="211217" y="68580"/>
                          <a:pt x="152162" y="72390"/>
                          <a:pt x="95012" y="80010"/>
                        </a:cubicBezTo>
                        <a:cubicBezTo>
                          <a:pt x="77867" y="81915"/>
                          <a:pt x="61674" y="85725"/>
                          <a:pt x="50244" y="95250"/>
                        </a:cubicBezTo>
                        <a:cubicBezTo>
                          <a:pt x="36909" y="106680"/>
                          <a:pt x="31194" y="125730"/>
                          <a:pt x="28337" y="144780"/>
                        </a:cubicBezTo>
                        <a:cubicBezTo>
                          <a:pt x="15954" y="210502"/>
                          <a:pt x="15954" y="277177"/>
                          <a:pt x="28337" y="341947"/>
                        </a:cubicBezTo>
                        <a:lnTo>
                          <a:pt x="28337" y="341947"/>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81;p34"/>
                  <p:cNvSpPr/>
                  <p:nvPr/>
                </p:nvSpPr>
                <p:spPr>
                  <a:xfrm>
                    <a:off x="4969914" y="2105958"/>
                    <a:ext cx="1586333" cy="319107"/>
                  </a:xfrm>
                  <a:custGeom>
                    <a:avLst/>
                    <a:gdLst/>
                    <a:ahLst/>
                    <a:cxnLst/>
                    <a:rect l="l" t="t" r="r" b="b"/>
                    <a:pathLst>
                      <a:path w="1586333" h="319107" extrusionOk="0">
                        <a:moveTo>
                          <a:pt x="1425170" y="319107"/>
                        </a:moveTo>
                        <a:cubicBezTo>
                          <a:pt x="1337540" y="319107"/>
                          <a:pt x="1191808" y="315297"/>
                          <a:pt x="950825" y="304820"/>
                        </a:cubicBezTo>
                        <a:cubicBezTo>
                          <a:pt x="875578" y="301962"/>
                          <a:pt x="815570" y="299104"/>
                          <a:pt x="798425" y="299104"/>
                        </a:cubicBezTo>
                        <a:cubicBezTo>
                          <a:pt x="714605" y="300057"/>
                          <a:pt x="628880" y="301962"/>
                          <a:pt x="546965" y="302914"/>
                        </a:cubicBezTo>
                        <a:cubicBezTo>
                          <a:pt x="396470" y="305772"/>
                          <a:pt x="240260" y="309582"/>
                          <a:pt x="85003" y="305772"/>
                        </a:cubicBezTo>
                        <a:cubicBezTo>
                          <a:pt x="67858" y="305772"/>
                          <a:pt x="46903" y="304820"/>
                          <a:pt x="28805" y="292437"/>
                        </a:cubicBezTo>
                        <a:cubicBezTo>
                          <a:pt x="-1675" y="270529"/>
                          <a:pt x="-1675" y="225762"/>
                          <a:pt x="1183" y="189567"/>
                        </a:cubicBezTo>
                        <a:lnTo>
                          <a:pt x="13565" y="55264"/>
                        </a:lnTo>
                        <a:cubicBezTo>
                          <a:pt x="15470" y="39072"/>
                          <a:pt x="17375" y="20974"/>
                          <a:pt x="30710" y="10497"/>
                        </a:cubicBezTo>
                        <a:cubicBezTo>
                          <a:pt x="43093" y="-933"/>
                          <a:pt x="60238" y="19"/>
                          <a:pt x="71668" y="19"/>
                        </a:cubicBezTo>
                        <a:cubicBezTo>
                          <a:pt x="268835" y="3829"/>
                          <a:pt x="468860" y="5734"/>
                          <a:pt x="662218" y="7639"/>
                        </a:cubicBezTo>
                        <a:cubicBezTo>
                          <a:pt x="943205" y="10497"/>
                          <a:pt x="1233718" y="13354"/>
                          <a:pt x="1521373" y="20974"/>
                        </a:cubicBezTo>
                        <a:cubicBezTo>
                          <a:pt x="1543280" y="21927"/>
                          <a:pt x="1559473" y="27642"/>
                          <a:pt x="1570903" y="40024"/>
                        </a:cubicBezTo>
                        <a:cubicBezTo>
                          <a:pt x="1590905" y="62884"/>
                          <a:pt x="1587095" y="100032"/>
                          <a:pt x="1583285" y="135274"/>
                        </a:cubicBezTo>
                        <a:cubicBezTo>
                          <a:pt x="1582333" y="145752"/>
                          <a:pt x="1581380" y="156229"/>
                          <a:pt x="1580428" y="165754"/>
                        </a:cubicBezTo>
                        <a:lnTo>
                          <a:pt x="1580428" y="165754"/>
                        </a:lnTo>
                        <a:cubicBezTo>
                          <a:pt x="1578523" y="212427"/>
                          <a:pt x="1569950" y="258147"/>
                          <a:pt x="1555663" y="301962"/>
                        </a:cubicBezTo>
                        <a:cubicBezTo>
                          <a:pt x="1552805" y="312439"/>
                          <a:pt x="1532803" y="319107"/>
                          <a:pt x="1425170" y="319107"/>
                        </a:cubicBezTo>
                        <a:close/>
                        <a:moveTo>
                          <a:pt x="799378" y="280054"/>
                        </a:moveTo>
                        <a:cubicBezTo>
                          <a:pt x="819380" y="280054"/>
                          <a:pt x="874625" y="281959"/>
                          <a:pt x="951778" y="285770"/>
                        </a:cubicBezTo>
                        <a:cubicBezTo>
                          <a:pt x="1130848" y="293389"/>
                          <a:pt x="1501370" y="308629"/>
                          <a:pt x="1539470" y="294342"/>
                        </a:cubicBezTo>
                        <a:cubicBezTo>
                          <a:pt x="1552805" y="253384"/>
                          <a:pt x="1560425" y="209570"/>
                          <a:pt x="1562330" y="165754"/>
                        </a:cubicBezTo>
                        <a:cubicBezTo>
                          <a:pt x="1562330" y="155277"/>
                          <a:pt x="1564235" y="144799"/>
                          <a:pt x="1565188" y="134322"/>
                        </a:cubicBezTo>
                        <a:cubicBezTo>
                          <a:pt x="1568998" y="102889"/>
                          <a:pt x="1571855" y="70504"/>
                          <a:pt x="1557568" y="53359"/>
                        </a:cubicBezTo>
                        <a:cubicBezTo>
                          <a:pt x="1549948" y="44787"/>
                          <a:pt x="1538518" y="40977"/>
                          <a:pt x="1522325" y="40024"/>
                        </a:cubicBezTo>
                        <a:cubicBezTo>
                          <a:pt x="1235623" y="32404"/>
                          <a:pt x="945110" y="29547"/>
                          <a:pt x="664123" y="26689"/>
                        </a:cubicBezTo>
                        <a:cubicBezTo>
                          <a:pt x="470765" y="24784"/>
                          <a:pt x="270740" y="22879"/>
                          <a:pt x="73573" y="19069"/>
                        </a:cubicBezTo>
                        <a:cubicBezTo>
                          <a:pt x="62143" y="19069"/>
                          <a:pt x="51665" y="19069"/>
                          <a:pt x="44998" y="24784"/>
                        </a:cubicBezTo>
                        <a:cubicBezTo>
                          <a:pt x="37378" y="31452"/>
                          <a:pt x="35473" y="44787"/>
                          <a:pt x="34520" y="57169"/>
                        </a:cubicBezTo>
                        <a:lnTo>
                          <a:pt x="22138" y="191472"/>
                        </a:lnTo>
                        <a:cubicBezTo>
                          <a:pt x="19280" y="222904"/>
                          <a:pt x="18328" y="261004"/>
                          <a:pt x="41188" y="277197"/>
                        </a:cubicBezTo>
                        <a:cubicBezTo>
                          <a:pt x="53570" y="285770"/>
                          <a:pt x="71668" y="286722"/>
                          <a:pt x="86908" y="286722"/>
                        </a:cubicBezTo>
                        <a:cubicBezTo>
                          <a:pt x="242165" y="290532"/>
                          <a:pt x="397423" y="287674"/>
                          <a:pt x="547918" y="283864"/>
                        </a:cubicBezTo>
                        <a:cubicBezTo>
                          <a:pt x="629833" y="281959"/>
                          <a:pt x="714605" y="280054"/>
                          <a:pt x="799378" y="280054"/>
                        </a:cubicBezTo>
                        <a:cubicBezTo>
                          <a:pt x="798425" y="280054"/>
                          <a:pt x="798425" y="280054"/>
                          <a:pt x="799378" y="280054"/>
                        </a:cubicBezTo>
                        <a:close/>
                        <a:moveTo>
                          <a:pt x="1537565" y="296247"/>
                        </a:moveTo>
                        <a:cubicBezTo>
                          <a:pt x="1537565" y="296247"/>
                          <a:pt x="1537565" y="296247"/>
                          <a:pt x="1537565" y="296247"/>
                        </a:cubicBezTo>
                        <a:cubicBezTo>
                          <a:pt x="1537565" y="296247"/>
                          <a:pt x="1537565" y="296247"/>
                          <a:pt x="1537565" y="29624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8" name="Google Shape;382;p34"/>
              <p:cNvGrpSpPr/>
              <p:nvPr/>
            </p:nvGrpSpPr>
            <p:grpSpPr>
              <a:xfrm>
                <a:off x="5237750" y="1620836"/>
                <a:ext cx="2487032" cy="642500"/>
                <a:chOff x="5237750" y="1620836"/>
                <a:chExt cx="2487032" cy="642500"/>
              </a:xfrm>
            </p:grpSpPr>
            <p:sp>
              <p:nvSpPr>
                <p:cNvPr id="200" name="Google Shape;383;p34"/>
                <p:cNvSpPr/>
                <p:nvPr/>
              </p:nvSpPr>
              <p:spPr>
                <a:xfrm>
                  <a:off x="5237750" y="1929764"/>
                  <a:ext cx="1270696" cy="139064"/>
                </a:xfrm>
                <a:custGeom>
                  <a:avLst/>
                  <a:gdLst/>
                  <a:ahLst/>
                  <a:cxnLst/>
                  <a:rect l="l" t="t" r="r" b="b"/>
                  <a:pathLst>
                    <a:path w="1270696" h="139064" extrusionOk="0">
                      <a:moveTo>
                        <a:pt x="1099231" y="0"/>
                      </a:moveTo>
                      <a:lnTo>
                        <a:pt x="84819" y="54293"/>
                      </a:lnTo>
                      <a:lnTo>
                        <a:pt x="4809" y="115252"/>
                      </a:lnTo>
                      <a:cubicBezTo>
                        <a:pt x="-4716" y="121920"/>
                        <a:pt x="999" y="137160"/>
                        <a:pt x="12429" y="137160"/>
                      </a:cubicBezTo>
                      <a:lnTo>
                        <a:pt x="1270681" y="139065"/>
                      </a:lnTo>
                      <a:cubicBezTo>
                        <a:pt x="1272587" y="125730"/>
                        <a:pt x="1098279" y="14288"/>
                        <a:pt x="109923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84;p34"/>
                <p:cNvSpPr/>
                <p:nvPr/>
              </p:nvSpPr>
              <p:spPr>
                <a:xfrm>
                  <a:off x="5322570" y="1910493"/>
                  <a:ext cx="1076423" cy="135388"/>
                </a:xfrm>
                <a:custGeom>
                  <a:avLst/>
                  <a:gdLst/>
                  <a:ahLst/>
                  <a:cxnLst/>
                  <a:rect l="l" t="t" r="r" b="b"/>
                  <a:pathLst>
                    <a:path w="1076423" h="135388" extrusionOk="0">
                      <a:moveTo>
                        <a:pt x="974408" y="26892"/>
                      </a:moveTo>
                      <a:cubicBezTo>
                        <a:pt x="925830" y="18319"/>
                        <a:pt x="871537" y="23082"/>
                        <a:pt x="821055" y="23082"/>
                      </a:cubicBezTo>
                      <a:cubicBezTo>
                        <a:pt x="720090" y="23082"/>
                        <a:pt x="619125" y="-2636"/>
                        <a:pt x="518160" y="222"/>
                      </a:cubicBezTo>
                      <a:cubicBezTo>
                        <a:pt x="444817" y="3079"/>
                        <a:pt x="372427" y="20224"/>
                        <a:pt x="300038" y="37369"/>
                      </a:cubicBezTo>
                      <a:cubicBezTo>
                        <a:pt x="203835" y="61182"/>
                        <a:pt x="90488" y="73564"/>
                        <a:pt x="0" y="111664"/>
                      </a:cubicBezTo>
                      <a:cubicBezTo>
                        <a:pt x="17145" y="145954"/>
                        <a:pt x="203835" y="124047"/>
                        <a:pt x="243840" y="124047"/>
                      </a:cubicBezTo>
                      <a:cubicBezTo>
                        <a:pt x="334327" y="124047"/>
                        <a:pt x="424815" y="124047"/>
                        <a:pt x="515302" y="124047"/>
                      </a:cubicBezTo>
                      <a:cubicBezTo>
                        <a:pt x="611505" y="124047"/>
                        <a:pt x="707708" y="124047"/>
                        <a:pt x="803910" y="124047"/>
                      </a:cubicBezTo>
                      <a:cubicBezTo>
                        <a:pt x="846773" y="124047"/>
                        <a:pt x="889635" y="124047"/>
                        <a:pt x="932498" y="124047"/>
                      </a:cubicBezTo>
                      <a:cubicBezTo>
                        <a:pt x="964883" y="124047"/>
                        <a:pt x="1030605" y="142144"/>
                        <a:pt x="1057275" y="132619"/>
                      </a:cubicBezTo>
                      <a:cubicBezTo>
                        <a:pt x="1072515" y="126904"/>
                        <a:pt x="1079183" y="108807"/>
                        <a:pt x="1075373" y="93567"/>
                      </a:cubicBezTo>
                      <a:cubicBezTo>
                        <a:pt x="1071562" y="78327"/>
                        <a:pt x="1060133" y="65944"/>
                        <a:pt x="1046798" y="56419"/>
                      </a:cubicBezTo>
                      <a:cubicBezTo>
                        <a:pt x="1024890" y="41179"/>
                        <a:pt x="1000125" y="31654"/>
                        <a:pt x="974408" y="2689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85;p34"/>
                <p:cNvSpPr/>
                <p:nvPr/>
              </p:nvSpPr>
              <p:spPr>
                <a:xfrm>
                  <a:off x="5345429" y="1711958"/>
                  <a:ext cx="1191577" cy="327209"/>
                </a:xfrm>
                <a:custGeom>
                  <a:avLst/>
                  <a:gdLst/>
                  <a:ahLst/>
                  <a:cxnLst/>
                  <a:rect l="l" t="t" r="r" b="b"/>
                  <a:pathLst>
                    <a:path w="1191577" h="327209" extrusionOk="0">
                      <a:moveTo>
                        <a:pt x="1191577" y="267336"/>
                      </a:moveTo>
                      <a:cubicBezTo>
                        <a:pt x="1075373" y="163514"/>
                        <a:pt x="934402" y="61596"/>
                        <a:pt x="784860" y="20639"/>
                      </a:cubicBezTo>
                      <a:cubicBezTo>
                        <a:pt x="629603" y="-21271"/>
                        <a:pt x="465773" y="3494"/>
                        <a:pt x="319088" y="69216"/>
                      </a:cubicBezTo>
                      <a:cubicBezTo>
                        <a:pt x="208598" y="118746"/>
                        <a:pt x="86678" y="231141"/>
                        <a:pt x="0" y="314961"/>
                      </a:cubicBezTo>
                      <a:cubicBezTo>
                        <a:pt x="0" y="314961"/>
                        <a:pt x="695325" y="193041"/>
                        <a:pt x="1035368" y="326391"/>
                      </a:cubicBezTo>
                      <a:cubicBezTo>
                        <a:pt x="1053465" y="334011"/>
                        <a:pt x="1189673" y="286386"/>
                        <a:pt x="1191577" y="2673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386;p34"/>
                <p:cNvSpPr/>
                <p:nvPr/>
              </p:nvSpPr>
              <p:spPr>
                <a:xfrm>
                  <a:off x="5942647" y="1696402"/>
                  <a:ext cx="582498" cy="267652"/>
                </a:xfrm>
                <a:custGeom>
                  <a:avLst/>
                  <a:gdLst/>
                  <a:ahLst/>
                  <a:cxnLst/>
                  <a:rect l="l" t="t" r="r" b="b"/>
                  <a:pathLst>
                    <a:path w="582498" h="267652" extrusionOk="0">
                      <a:moveTo>
                        <a:pt x="573405" y="267653"/>
                      </a:moveTo>
                      <a:cubicBezTo>
                        <a:pt x="571500" y="267653"/>
                        <a:pt x="568643" y="266700"/>
                        <a:pt x="566738" y="265748"/>
                      </a:cubicBezTo>
                      <a:cubicBezTo>
                        <a:pt x="413385" y="130493"/>
                        <a:pt x="220980" y="45720"/>
                        <a:pt x="8573" y="19050"/>
                      </a:cubicBezTo>
                      <a:cubicBezTo>
                        <a:pt x="3810" y="18098"/>
                        <a:pt x="0" y="13335"/>
                        <a:pt x="0" y="8573"/>
                      </a:cubicBezTo>
                      <a:cubicBezTo>
                        <a:pt x="953" y="3810"/>
                        <a:pt x="5715" y="0"/>
                        <a:pt x="10478" y="0"/>
                      </a:cubicBezTo>
                      <a:cubicBezTo>
                        <a:pt x="226695" y="26670"/>
                        <a:pt x="422910" y="113348"/>
                        <a:pt x="579120" y="250508"/>
                      </a:cubicBezTo>
                      <a:cubicBezTo>
                        <a:pt x="582930" y="254318"/>
                        <a:pt x="583883" y="260033"/>
                        <a:pt x="580072" y="263843"/>
                      </a:cubicBezTo>
                      <a:cubicBezTo>
                        <a:pt x="579120" y="266700"/>
                        <a:pt x="576263" y="267653"/>
                        <a:pt x="573405" y="267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87;p34"/>
                <p:cNvSpPr/>
                <p:nvPr/>
              </p:nvSpPr>
              <p:spPr>
                <a:xfrm>
                  <a:off x="6486134" y="1620836"/>
                  <a:ext cx="1021114" cy="352743"/>
                </a:xfrm>
                <a:custGeom>
                  <a:avLst/>
                  <a:gdLst/>
                  <a:ahLst/>
                  <a:cxnLst/>
                  <a:rect l="l" t="t" r="r" b="b"/>
                  <a:pathLst>
                    <a:path w="1021114" h="352743" extrusionOk="0">
                      <a:moveTo>
                        <a:pt x="9915" y="352744"/>
                      </a:moveTo>
                      <a:cubicBezTo>
                        <a:pt x="8010" y="352744"/>
                        <a:pt x="7058" y="352744"/>
                        <a:pt x="5153" y="351791"/>
                      </a:cubicBezTo>
                      <a:cubicBezTo>
                        <a:pt x="390" y="348934"/>
                        <a:pt x="-1515" y="343219"/>
                        <a:pt x="1343" y="338456"/>
                      </a:cubicBezTo>
                      <a:cubicBezTo>
                        <a:pt x="53730" y="239396"/>
                        <a:pt x="135645" y="156529"/>
                        <a:pt x="237563" y="99379"/>
                      </a:cubicBezTo>
                      <a:cubicBezTo>
                        <a:pt x="324240" y="50801"/>
                        <a:pt x="423300" y="20321"/>
                        <a:pt x="540458" y="6986"/>
                      </a:cubicBezTo>
                      <a:cubicBezTo>
                        <a:pt x="700478" y="-11111"/>
                        <a:pt x="860498" y="6034"/>
                        <a:pt x="1014803" y="57469"/>
                      </a:cubicBezTo>
                      <a:cubicBezTo>
                        <a:pt x="1019565" y="59374"/>
                        <a:pt x="1022423" y="64136"/>
                        <a:pt x="1020518" y="69851"/>
                      </a:cubicBezTo>
                      <a:cubicBezTo>
                        <a:pt x="1018613" y="74614"/>
                        <a:pt x="1013850" y="77471"/>
                        <a:pt x="1008135" y="75566"/>
                      </a:cubicBezTo>
                      <a:cubicBezTo>
                        <a:pt x="855735" y="25084"/>
                        <a:pt x="698573" y="7939"/>
                        <a:pt x="541410" y="26036"/>
                      </a:cubicBezTo>
                      <a:cubicBezTo>
                        <a:pt x="427110" y="38419"/>
                        <a:pt x="329955" y="67946"/>
                        <a:pt x="245183" y="115571"/>
                      </a:cubicBezTo>
                      <a:cubicBezTo>
                        <a:pt x="147075" y="170816"/>
                        <a:pt x="68018" y="250826"/>
                        <a:pt x="16583" y="347029"/>
                      </a:cubicBezTo>
                      <a:cubicBezTo>
                        <a:pt x="16583" y="350839"/>
                        <a:pt x="13725" y="352744"/>
                        <a:pt x="9915" y="3527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88;p34"/>
                <p:cNvSpPr/>
                <p:nvPr/>
              </p:nvSpPr>
              <p:spPr>
                <a:xfrm>
                  <a:off x="6505575" y="1947862"/>
                  <a:ext cx="1219207" cy="315474"/>
                </a:xfrm>
                <a:custGeom>
                  <a:avLst/>
                  <a:gdLst/>
                  <a:ahLst/>
                  <a:cxnLst/>
                  <a:rect l="l" t="t" r="r" b="b"/>
                  <a:pathLst>
                    <a:path w="1219207" h="315474" extrusionOk="0">
                      <a:moveTo>
                        <a:pt x="1215390" y="299085"/>
                      </a:moveTo>
                      <a:lnTo>
                        <a:pt x="1104900" y="224790"/>
                      </a:lnTo>
                      <a:lnTo>
                        <a:pt x="110490" y="0"/>
                      </a:lnTo>
                      <a:cubicBezTo>
                        <a:pt x="106680" y="13335"/>
                        <a:pt x="2857" y="93345"/>
                        <a:pt x="0" y="106680"/>
                      </a:cubicBezTo>
                      <a:lnTo>
                        <a:pt x="1209675" y="315278"/>
                      </a:lnTo>
                      <a:cubicBezTo>
                        <a:pt x="1218248" y="317183"/>
                        <a:pt x="1223010" y="304800"/>
                        <a:pt x="1215390" y="2990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89;p34"/>
                <p:cNvSpPr/>
                <p:nvPr/>
              </p:nvSpPr>
              <p:spPr>
                <a:xfrm>
                  <a:off x="6489154" y="1931995"/>
                  <a:ext cx="1124177" cy="293044"/>
                </a:xfrm>
                <a:custGeom>
                  <a:avLst/>
                  <a:gdLst/>
                  <a:ahLst/>
                  <a:cxnLst/>
                  <a:rect l="l" t="t" r="r" b="b"/>
                  <a:pathLst>
                    <a:path w="1124177" h="293044" extrusionOk="0">
                      <a:moveTo>
                        <a:pt x="665073" y="214939"/>
                      </a:moveTo>
                      <a:cubicBezTo>
                        <a:pt x="818426" y="240657"/>
                        <a:pt x="970826" y="267327"/>
                        <a:pt x="1124178" y="293044"/>
                      </a:cubicBezTo>
                      <a:cubicBezTo>
                        <a:pt x="1119415" y="271137"/>
                        <a:pt x="1066076" y="253992"/>
                        <a:pt x="1047978" y="245419"/>
                      </a:cubicBezTo>
                      <a:cubicBezTo>
                        <a:pt x="1017498" y="231132"/>
                        <a:pt x="985113" y="223512"/>
                        <a:pt x="952728" y="213987"/>
                      </a:cubicBezTo>
                      <a:cubicBezTo>
                        <a:pt x="888911" y="195889"/>
                        <a:pt x="830808" y="162552"/>
                        <a:pt x="770801" y="136834"/>
                      </a:cubicBezTo>
                      <a:cubicBezTo>
                        <a:pt x="675551" y="95877"/>
                        <a:pt x="574586" y="71112"/>
                        <a:pt x="472668" y="57777"/>
                      </a:cubicBezTo>
                      <a:cubicBezTo>
                        <a:pt x="420280" y="51109"/>
                        <a:pt x="367893" y="42537"/>
                        <a:pt x="315505" y="42537"/>
                      </a:cubicBezTo>
                      <a:cubicBezTo>
                        <a:pt x="267880" y="42537"/>
                        <a:pt x="243115" y="56824"/>
                        <a:pt x="194538" y="37774"/>
                      </a:cubicBezTo>
                      <a:cubicBezTo>
                        <a:pt x="165011" y="26344"/>
                        <a:pt x="28803" y="-21281"/>
                        <a:pt x="4038" y="11104"/>
                      </a:cubicBezTo>
                      <a:cubicBezTo>
                        <a:pt x="-16917" y="37774"/>
                        <a:pt x="49758" y="40632"/>
                        <a:pt x="64998" y="46347"/>
                      </a:cubicBezTo>
                      <a:cubicBezTo>
                        <a:pt x="91668" y="57777"/>
                        <a:pt x="116433" y="75874"/>
                        <a:pt x="128815" y="102544"/>
                      </a:cubicBezTo>
                      <a:cubicBezTo>
                        <a:pt x="130721" y="107307"/>
                        <a:pt x="133578" y="112069"/>
                        <a:pt x="137388" y="115879"/>
                      </a:cubicBezTo>
                      <a:cubicBezTo>
                        <a:pt x="142151" y="119689"/>
                        <a:pt x="148818" y="121594"/>
                        <a:pt x="154533" y="122547"/>
                      </a:cubicBezTo>
                      <a:cubicBezTo>
                        <a:pt x="324078" y="153979"/>
                        <a:pt x="494576" y="185412"/>
                        <a:pt x="665073" y="214939"/>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90;p34"/>
                <p:cNvSpPr/>
                <p:nvPr/>
              </p:nvSpPr>
              <p:spPr>
                <a:xfrm>
                  <a:off x="6536009" y="1807930"/>
                  <a:ext cx="1026840" cy="391392"/>
                </a:xfrm>
                <a:custGeom>
                  <a:avLst/>
                  <a:gdLst/>
                  <a:ahLst/>
                  <a:cxnLst/>
                  <a:rect l="l" t="t" r="r" b="b"/>
                  <a:pathLst>
                    <a:path w="1026840" h="391392" extrusionOk="0">
                      <a:moveTo>
                        <a:pt x="10523" y="177080"/>
                      </a:moveTo>
                      <a:cubicBezTo>
                        <a:pt x="16238" y="182795"/>
                        <a:pt x="25763" y="189462"/>
                        <a:pt x="35288" y="196130"/>
                      </a:cubicBezTo>
                      <a:cubicBezTo>
                        <a:pt x="89581" y="232325"/>
                        <a:pt x="156256" y="246612"/>
                        <a:pt x="220073" y="250422"/>
                      </a:cubicBezTo>
                      <a:cubicBezTo>
                        <a:pt x="306751" y="256137"/>
                        <a:pt x="394381" y="244707"/>
                        <a:pt x="481058" y="252327"/>
                      </a:cubicBezTo>
                      <a:cubicBezTo>
                        <a:pt x="578213" y="261852"/>
                        <a:pt x="670606" y="294237"/>
                        <a:pt x="762998" y="325670"/>
                      </a:cubicBezTo>
                      <a:cubicBezTo>
                        <a:pt x="808718" y="340910"/>
                        <a:pt x="855391" y="356150"/>
                        <a:pt x="903016" y="367580"/>
                      </a:cubicBezTo>
                      <a:cubicBezTo>
                        <a:pt x="943021" y="377105"/>
                        <a:pt x="987788" y="378057"/>
                        <a:pt x="1026841" y="391392"/>
                      </a:cubicBezTo>
                      <a:cubicBezTo>
                        <a:pt x="1014458" y="335195"/>
                        <a:pt x="968738" y="281855"/>
                        <a:pt x="930638" y="240897"/>
                      </a:cubicBezTo>
                      <a:cubicBezTo>
                        <a:pt x="802051" y="99927"/>
                        <a:pt x="698228" y="38015"/>
                        <a:pt x="509633" y="7535"/>
                      </a:cubicBezTo>
                      <a:cubicBezTo>
                        <a:pt x="371521" y="-14373"/>
                        <a:pt x="236266" y="12297"/>
                        <a:pt x="112441" y="77067"/>
                      </a:cubicBezTo>
                      <a:cubicBezTo>
                        <a:pt x="81961" y="93260"/>
                        <a:pt x="51481" y="110405"/>
                        <a:pt x="22906" y="130407"/>
                      </a:cubicBezTo>
                      <a:cubicBezTo>
                        <a:pt x="-5669" y="148505"/>
                        <a:pt x="-4717" y="161840"/>
                        <a:pt x="10523" y="1770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391;p34"/>
                <p:cNvSpPr/>
                <p:nvPr/>
              </p:nvSpPr>
              <p:spPr>
                <a:xfrm>
                  <a:off x="7512665" y="2106275"/>
                  <a:ext cx="61392" cy="93999"/>
                </a:xfrm>
                <a:custGeom>
                  <a:avLst/>
                  <a:gdLst/>
                  <a:ahLst/>
                  <a:cxnLst/>
                  <a:rect l="l" t="t" r="r" b="b"/>
                  <a:pathLst>
                    <a:path w="61392" h="93999" extrusionOk="0">
                      <a:moveTo>
                        <a:pt x="51137" y="94000"/>
                      </a:moveTo>
                      <a:cubicBezTo>
                        <a:pt x="47327" y="94000"/>
                        <a:pt x="44470" y="92095"/>
                        <a:pt x="42565" y="88285"/>
                      </a:cubicBezTo>
                      <a:cubicBezTo>
                        <a:pt x="30182" y="63520"/>
                        <a:pt x="16847" y="38755"/>
                        <a:pt x="1607" y="14942"/>
                      </a:cubicBezTo>
                      <a:cubicBezTo>
                        <a:pt x="-1250" y="10180"/>
                        <a:pt x="-298" y="4465"/>
                        <a:pt x="4465" y="1607"/>
                      </a:cubicBezTo>
                      <a:cubicBezTo>
                        <a:pt x="9227" y="-1250"/>
                        <a:pt x="14942" y="-298"/>
                        <a:pt x="17800" y="4465"/>
                      </a:cubicBezTo>
                      <a:cubicBezTo>
                        <a:pt x="33992" y="28277"/>
                        <a:pt x="48280" y="53995"/>
                        <a:pt x="60662" y="79712"/>
                      </a:cubicBezTo>
                      <a:cubicBezTo>
                        <a:pt x="62567" y="84475"/>
                        <a:pt x="60662" y="90190"/>
                        <a:pt x="55900" y="92095"/>
                      </a:cubicBezTo>
                      <a:cubicBezTo>
                        <a:pt x="53995" y="94000"/>
                        <a:pt x="53042" y="94000"/>
                        <a:pt x="51137" y="9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92;p34"/>
                <p:cNvSpPr/>
                <p:nvPr/>
              </p:nvSpPr>
              <p:spPr>
                <a:xfrm>
                  <a:off x="6831184" y="1794892"/>
                  <a:ext cx="667416" cy="285367"/>
                </a:xfrm>
                <a:custGeom>
                  <a:avLst/>
                  <a:gdLst/>
                  <a:ahLst/>
                  <a:cxnLst/>
                  <a:rect l="l" t="t" r="r" b="b"/>
                  <a:pathLst>
                    <a:path w="667416" h="285367" extrusionOk="0">
                      <a:moveTo>
                        <a:pt x="657371" y="285368"/>
                      </a:moveTo>
                      <a:cubicBezTo>
                        <a:pt x="654513" y="285368"/>
                        <a:pt x="651656" y="284415"/>
                        <a:pt x="649751" y="281558"/>
                      </a:cubicBezTo>
                      <a:cubicBezTo>
                        <a:pt x="491636" y="91058"/>
                        <a:pt x="246843" y="-7050"/>
                        <a:pt x="10623" y="25335"/>
                      </a:cubicBezTo>
                      <a:cubicBezTo>
                        <a:pt x="5861" y="26288"/>
                        <a:pt x="146" y="22478"/>
                        <a:pt x="146" y="16763"/>
                      </a:cubicBezTo>
                      <a:cubicBezTo>
                        <a:pt x="-807" y="12000"/>
                        <a:pt x="3003" y="6285"/>
                        <a:pt x="8718" y="6285"/>
                      </a:cubicBezTo>
                      <a:cubicBezTo>
                        <a:pt x="251606" y="-27052"/>
                        <a:pt x="503066" y="73913"/>
                        <a:pt x="664991" y="269175"/>
                      </a:cubicBezTo>
                      <a:cubicBezTo>
                        <a:pt x="668801" y="272985"/>
                        <a:pt x="667848" y="279653"/>
                        <a:pt x="664038" y="282510"/>
                      </a:cubicBezTo>
                      <a:cubicBezTo>
                        <a:pt x="662133" y="284415"/>
                        <a:pt x="659276" y="285368"/>
                        <a:pt x="657371" y="285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93;p34"/>
                <p:cNvSpPr/>
                <p:nvPr/>
              </p:nvSpPr>
              <p:spPr>
                <a:xfrm>
                  <a:off x="6557253" y="1832642"/>
                  <a:ext cx="166411" cy="99027"/>
                </a:xfrm>
                <a:custGeom>
                  <a:avLst/>
                  <a:gdLst/>
                  <a:ahLst/>
                  <a:cxnLst/>
                  <a:rect l="l" t="t" r="r" b="b"/>
                  <a:pathLst>
                    <a:path w="166411" h="99027" extrusionOk="0">
                      <a:moveTo>
                        <a:pt x="9281" y="99027"/>
                      </a:moveTo>
                      <a:cubicBezTo>
                        <a:pt x="6424" y="99027"/>
                        <a:pt x="3566" y="98075"/>
                        <a:pt x="1662" y="95217"/>
                      </a:cubicBezTo>
                      <a:cubicBezTo>
                        <a:pt x="-1196" y="91407"/>
                        <a:pt x="-244" y="84740"/>
                        <a:pt x="3566" y="81882"/>
                      </a:cubicBezTo>
                      <a:cubicBezTo>
                        <a:pt x="39762" y="56165"/>
                        <a:pt x="78814" y="37115"/>
                        <a:pt x="117866" y="18065"/>
                      </a:cubicBezTo>
                      <a:cubicBezTo>
                        <a:pt x="129297" y="12350"/>
                        <a:pt x="141679" y="6635"/>
                        <a:pt x="153109" y="920"/>
                      </a:cubicBezTo>
                      <a:cubicBezTo>
                        <a:pt x="157872" y="-985"/>
                        <a:pt x="163587" y="-33"/>
                        <a:pt x="165491" y="4730"/>
                      </a:cubicBezTo>
                      <a:cubicBezTo>
                        <a:pt x="167397" y="9492"/>
                        <a:pt x="166444" y="15207"/>
                        <a:pt x="161681" y="17112"/>
                      </a:cubicBezTo>
                      <a:cubicBezTo>
                        <a:pt x="150252" y="22827"/>
                        <a:pt x="137869" y="28542"/>
                        <a:pt x="126439" y="34257"/>
                      </a:cubicBezTo>
                      <a:cubicBezTo>
                        <a:pt x="88339" y="52355"/>
                        <a:pt x="49287" y="71405"/>
                        <a:pt x="14997" y="96170"/>
                      </a:cubicBezTo>
                      <a:cubicBezTo>
                        <a:pt x="13091" y="99027"/>
                        <a:pt x="11187" y="99027"/>
                        <a:pt x="9281" y="990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94;p34"/>
                <p:cNvSpPr/>
                <p:nvPr/>
              </p:nvSpPr>
              <p:spPr>
                <a:xfrm>
                  <a:off x="5600309" y="1704828"/>
                  <a:ext cx="274856" cy="110636"/>
                </a:xfrm>
                <a:custGeom>
                  <a:avLst/>
                  <a:gdLst/>
                  <a:ahLst/>
                  <a:cxnLst/>
                  <a:rect l="l" t="t" r="r" b="b"/>
                  <a:pathLst>
                    <a:path w="274856" h="110636" extrusionOk="0">
                      <a:moveTo>
                        <a:pt x="9915" y="110637"/>
                      </a:moveTo>
                      <a:cubicBezTo>
                        <a:pt x="7058" y="110637"/>
                        <a:pt x="3248" y="108732"/>
                        <a:pt x="1343" y="105874"/>
                      </a:cubicBezTo>
                      <a:cubicBezTo>
                        <a:pt x="-1515" y="101112"/>
                        <a:pt x="390" y="95397"/>
                        <a:pt x="5153" y="92539"/>
                      </a:cubicBezTo>
                      <a:cubicBezTo>
                        <a:pt x="88020" y="44914"/>
                        <a:pt x="174698" y="13482"/>
                        <a:pt x="264233" y="147"/>
                      </a:cubicBezTo>
                      <a:cubicBezTo>
                        <a:pt x="268995" y="-806"/>
                        <a:pt x="274710" y="3004"/>
                        <a:pt x="274710" y="7767"/>
                      </a:cubicBezTo>
                      <a:cubicBezTo>
                        <a:pt x="275663" y="12529"/>
                        <a:pt x="271853" y="18244"/>
                        <a:pt x="267090" y="18244"/>
                      </a:cubicBezTo>
                      <a:cubicBezTo>
                        <a:pt x="180413" y="31579"/>
                        <a:pt x="95640" y="62059"/>
                        <a:pt x="14678" y="108732"/>
                      </a:cubicBezTo>
                      <a:cubicBezTo>
                        <a:pt x="12773" y="110637"/>
                        <a:pt x="10868" y="110637"/>
                        <a:pt x="9915" y="110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95;p34"/>
                <p:cNvSpPr/>
                <p:nvPr/>
              </p:nvSpPr>
              <p:spPr>
                <a:xfrm>
                  <a:off x="5362574" y="1895907"/>
                  <a:ext cx="114820" cy="105295"/>
                </a:xfrm>
                <a:custGeom>
                  <a:avLst/>
                  <a:gdLst/>
                  <a:ahLst/>
                  <a:cxnLst/>
                  <a:rect l="l" t="t" r="r" b="b"/>
                  <a:pathLst>
                    <a:path w="114820" h="105295" extrusionOk="0">
                      <a:moveTo>
                        <a:pt x="9525" y="105295"/>
                      </a:moveTo>
                      <a:cubicBezTo>
                        <a:pt x="6668" y="105295"/>
                        <a:pt x="4763" y="104343"/>
                        <a:pt x="2858" y="102438"/>
                      </a:cubicBezTo>
                      <a:cubicBezTo>
                        <a:pt x="-953" y="98628"/>
                        <a:pt x="-953" y="92913"/>
                        <a:pt x="2858" y="89103"/>
                      </a:cubicBezTo>
                      <a:cubicBezTo>
                        <a:pt x="36195" y="56718"/>
                        <a:pt x="67628" y="28143"/>
                        <a:pt x="99060" y="2425"/>
                      </a:cubicBezTo>
                      <a:cubicBezTo>
                        <a:pt x="102870" y="-1385"/>
                        <a:pt x="109538" y="-432"/>
                        <a:pt x="112395" y="3378"/>
                      </a:cubicBezTo>
                      <a:cubicBezTo>
                        <a:pt x="116205" y="7188"/>
                        <a:pt x="115253" y="13855"/>
                        <a:pt x="111443" y="16713"/>
                      </a:cubicBezTo>
                      <a:cubicBezTo>
                        <a:pt x="80010" y="42430"/>
                        <a:pt x="49530" y="70053"/>
                        <a:pt x="16193" y="102438"/>
                      </a:cubicBezTo>
                      <a:cubicBezTo>
                        <a:pt x="14288" y="104343"/>
                        <a:pt x="11430" y="105295"/>
                        <a:pt x="9525" y="1052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96;p34"/>
                <p:cNvSpPr/>
                <p:nvPr/>
              </p:nvSpPr>
              <p:spPr>
                <a:xfrm>
                  <a:off x="5382445" y="1767365"/>
                  <a:ext cx="1131701" cy="263364"/>
                </a:xfrm>
                <a:custGeom>
                  <a:avLst/>
                  <a:gdLst/>
                  <a:ahLst/>
                  <a:cxnLst/>
                  <a:rect l="l" t="t" r="r" b="b"/>
                  <a:pathLst>
                    <a:path w="1131701" h="263364" extrusionOk="0">
                      <a:moveTo>
                        <a:pt x="9657" y="263364"/>
                      </a:moveTo>
                      <a:cubicBezTo>
                        <a:pt x="7752" y="263364"/>
                        <a:pt x="4894" y="262412"/>
                        <a:pt x="2989" y="260507"/>
                      </a:cubicBezTo>
                      <a:cubicBezTo>
                        <a:pt x="-821" y="256697"/>
                        <a:pt x="-821" y="250982"/>
                        <a:pt x="2037" y="247172"/>
                      </a:cubicBezTo>
                      <a:cubicBezTo>
                        <a:pt x="163962" y="68102"/>
                        <a:pt x="394467" y="-18576"/>
                        <a:pt x="651642" y="3332"/>
                      </a:cubicBezTo>
                      <a:cubicBezTo>
                        <a:pt x="819282" y="22382"/>
                        <a:pt x="975492" y="100487"/>
                        <a:pt x="1128844" y="243362"/>
                      </a:cubicBezTo>
                      <a:cubicBezTo>
                        <a:pt x="1132654" y="247172"/>
                        <a:pt x="1132654" y="252887"/>
                        <a:pt x="1128844" y="256697"/>
                      </a:cubicBezTo>
                      <a:cubicBezTo>
                        <a:pt x="1125035" y="260507"/>
                        <a:pt x="1119319" y="260507"/>
                        <a:pt x="1115510" y="256697"/>
                      </a:cubicBezTo>
                      <a:cubicBezTo>
                        <a:pt x="965967" y="116679"/>
                        <a:pt x="813567" y="39527"/>
                        <a:pt x="649737" y="21429"/>
                      </a:cubicBezTo>
                      <a:cubicBezTo>
                        <a:pt x="399229" y="474"/>
                        <a:pt x="173487" y="85247"/>
                        <a:pt x="15372" y="259554"/>
                      </a:cubicBezTo>
                      <a:cubicBezTo>
                        <a:pt x="15372" y="262412"/>
                        <a:pt x="12514" y="263364"/>
                        <a:pt x="9657" y="2633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97;p34"/>
                <p:cNvSpPr/>
                <p:nvPr/>
              </p:nvSpPr>
              <p:spPr>
                <a:xfrm>
                  <a:off x="6540297" y="1853031"/>
                  <a:ext cx="1001988" cy="347243"/>
                </a:xfrm>
                <a:custGeom>
                  <a:avLst/>
                  <a:gdLst/>
                  <a:ahLst/>
                  <a:cxnLst/>
                  <a:rect l="l" t="t" r="r" b="b"/>
                  <a:pathLst>
                    <a:path w="1001988" h="347243" extrusionOk="0">
                      <a:moveTo>
                        <a:pt x="992073" y="347243"/>
                      </a:moveTo>
                      <a:cubicBezTo>
                        <a:pt x="989215" y="347243"/>
                        <a:pt x="985406" y="345338"/>
                        <a:pt x="983500" y="342481"/>
                      </a:cubicBezTo>
                      <a:cubicBezTo>
                        <a:pt x="887298" y="175793"/>
                        <a:pt x="710133" y="57683"/>
                        <a:pt x="510108" y="27203"/>
                      </a:cubicBezTo>
                      <a:cubicBezTo>
                        <a:pt x="324371" y="-1372"/>
                        <a:pt x="144348" y="48158"/>
                        <a:pt x="15760" y="164363"/>
                      </a:cubicBezTo>
                      <a:cubicBezTo>
                        <a:pt x="11950" y="168173"/>
                        <a:pt x="6235" y="167221"/>
                        <a:pt x="2425" y="163411"/>
                      </a:cubicBezTo>
                      <a:cubicBezTo>
                        <a:pt x="-1385" y="159601"/>
                        <a:pt x="-432" y="153886"/>
                        <a:pt x="3378" y="150076"/>
                      </a:cubicBezTo>
                      <a:cubicBezTo>
                        <a:pt x="136728" y="30061"/>
                        <a:pt x="322465" y="-21374"/>
                        <a:pt x="513918" y="8153"/>
                      </a:cubicBezTo>
                      <a:cubicBezTo>
                        <a:pt x="718706" y="40538"/>
                        <a:pt x="900633" y="161506"/>
                        <a:pt x="1000646" y="332956"/>
                      </a:cubicBezTo>
                      <a:cubicBezTo>
                        <a:pt x="1003503" y="337718"/>
                        <a:pt x="1001598" y="343433"/>
                        <a:pt x="996835" y="346291"/>
                      </a:cubicBezTo>
                      <a:cubicBezTo>
                        <a:pt x="994931" y="347243"/>
                        <a:pt x="993978" y="347243"/>
                        <a:pt x="992073" y="3472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98;p34"/>
                <p:cNvSpPr/>
                <p:nvPr/>
              </p:nvSpPr>
              <p:spPr>
                <a:xfrm>
                  <a:off x="5454922" y="1824946"/>
                  <a:ext cx="1068506" cy="192448"/>
                </a:xfrm>
                <a:custGeom>
                  <a:avLst/>
                  <a:gdLst/>
                  <a:ahLst/>
                  <a:cxnLst/>
                  <a:rect l="l" t="t" r="r" b="b"/>
                  <a:pathLst>
                    <a:path w="1068506" h="192448" extrusionOk="0">
                      <a:moveTo>
                        <a:pt x="1059225" y="192448"/>
                      </a:moveTo>
                      <a:cubicBezTo>
                        <a:pt x="1057320" y="192448"/>
                        <a:pt x="1055415" y="191496"/>
                        <a:pt x="1053510" y="190543"/>
                      </a:cubicBezTo>
                      <a:cubicBezTo>
                        <a:pt x="907778" y="81958"/>
                        <a:pt x="722993" y="20998"/>
                        <a:pt x="533445" y="19093"/>
                      </a:cubicBezTo>
                      <a:cubicBezTo>
                        <a:pt x="341993" y="17188"/>
                        <a:pt x="157208" y="76243"/>
                        <a:pt x="15285" y="185781"/>
                      </a:cubicBezTo>
                      <a:cubicBezTo>
                        <a:pt x="11475" y="188638"/>
                        <a:pt x="4808" y="188638"/>
                        <a:pt x="1950" y="183876"/>
                      </a:cubicBezTo>
                      <a:cubicBezTo>
                        <a:pt x="-907" y="180066"/>
                        <a:pt x="-907" y="173398"/>
                        <a:pt x="3855" y="170541"/>
                      </a:cubicBezTo>
                      <a:cubicBezTo>
                        <a:pt x="149588" y="59098"/>
                        <a:pt x="337230" y="-1862"/>
                        <a:pt x="533445" y="43"/>
                      </a:cubicBezTo>
                      <a:cubicBezTo>
                        <a:pt x="726803" y="1948"/>
                        <a:pt x="916350" y="63861"/>
                        <a:pt x="1064940" y="175303"/>
                      </a:cubicBezTo>
                      <a:cubicBezTo>
                        <a:pt x="1068750" y="178161"/>
                        <a:pt x="1069703" y="184828"/>
                        <a:pt x="1066845" y="188638"/>
                      </a:cubicBezTo>
                      <a:cubicBezTo>
                        <a:pt x="1064940" y="190543"/>
                        <a:pt x="1062083" y="192448"/>
                        <a:pt x="1059225" y="1924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99;p34"/>
                <p:cNvSpPr/>
                <p:nvPr/>
              </p:nvSpPr>
              <p:spPr>
                <a:xfrm>
                  <a:off x="6539268" y="1901434"/>
                  <a:ext cx="989946" cy="291220"/>
                </a:xfrm>
                <a:custGeom>
                  <a:avLst/>
                  <a:gdLst/>
                  <a:ahLst/>
                  <a:cxnLst/>
                  <a:rect l="l" t="t" r="r" b="b"/>
                  <a:pathLst>
                    <a:path w="989946" h="291220" extrusionOk="0">
                      <a:moveTo>
                        <a:pt x="979767" y="291221"/>
                      </a:moveTo>
                      <a:cubicBezTo>
                        <a:pt x="976909" y="291221"/>
                        <a:pt x="974052" y="289316"/>
                        <a:pt x="972147" y="287411"/>
                      </a:cubicBezTo>
                      <a:cubicBezTo>
                        <a:pt x="909282" y="194066"/>
                        <a:pt x="782599" y="64526"/>
                        <a:pt x="409219" y="20711"/>
                      </a:cubicBezTo>
                      <a:cubicBezTo>
                        <a:pt x="301587" y="11186"/>
                        <a:pt x="201574" y="51191"/>
                        <a:pt x="104419" y="90243"/>
                      </a:cubicBezTo>
                      <a:cubicBezTo>
                        <a:pt x="74892" y="102626"/>
                        <a:pt x="43459" y="115008"/>
                        <a:pt x="12979" y="125486"/>
                      </a:cubicBezTo>
                      <a:cubicBezTo>
                        <a:pt x="8217" y="127391"/>
                        <a:pt x="2502" y="124533"/>
                        <a:pt x="597" y="119771"/>
                      </a:cubicBezTo>
                      <a:cubicBezTo>
                        <a:pt x="-1308" y="115008"/>
                        <a:pt x="1549" y="109293"/>
                        <a:pt x="6312" y="107388"/>
                      </a:cubicBezTo>
                      <a:cubicBezTo>
                        <a:pt x="36792" y="96911"/>
                        <a:pt x="67272" y="84528"/>
                        <a:pt x="96799" y="72146"/>
                      </a:cubicBezTo>
                      <a:cubicBezTo>
                        <a:pt x="195859" y="32141"/>
                        <a:pt x="298729" y="-8817"/>
                        <a:pt x="411124" y="1661"/>
                      </a:cubicBezTo>
                      <a:cubicBezTo>
                        <a:pt x="793077" y="46428"/>
                        <a:pt x="923569" y="179778"/>
                        <a:pt x="988339" y="276933"/>
                      </a:cubicBezTo>
                      <a:cubicBezTo>
                        <a:pt x="991197" y="281696"/>
                        <a:pt x="990244" y="287411"/>
                        <a:pt x="985482" y="290268"/>
                      </a:cubicBezTo>
                      <a:cubicBezTo>
                        <a:pt x="983577" y="291221"/>
                        <a:pt x="981672" y="291221"/>
                        <a:pt x="979767" y="291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0;p34"/>
                <p:cNvSpPr/>
                <p:nvPr/>
              </p:nvSpPr>
              <p:spPr>
                <a:xfrm>
                  <a:off x="5492358" y="1891626"/>
                  <a:ext cx="1034901" cy="127673"/>
                </a:xfrm>
                <a:custGeom>
                  <a:avLst/>
                  <a:gdLst/>
                  <a:ahLst/>
                  <a:cxnLst/>
                  <a:rect l="l" t="t" r="r" b="b"/>
                  <a:pathLst>
                    <a:path w="1034901" h="127673" extrusionOk="0">
                      <a:moveTo>
                        <a:pt x="1025599" y="127673"/>
                      </a:moveTo>
                      <a:cubicBezTo>
                        <a:pt x="1024647" y="127673"/>
                        <a:pt x="1022741" y="127673"/>
                        <a:pt x="1021789" y="126721"/>
                      </a:cubicBezTo>
                      <a:cubicBezTo>
                        <a:pt x="770329" y="14326"/>
                        <a:pt x="483626" y="-11392"/>
                        <a:pt x="192161" y="53378"/>
                      </a:cubicBezTo>
                      <a:cubicBezTo>
                        <a:pt x="133107" y="66713"/>
                        <a:pt x="70241" y="83858"/>
                        <a:pt x="14996" y="122911"/>
                      </a:cubicBezTo>
                      <a:cubicBezTo>
                        <a:pt x="10234" y="125768"/>
                        <a:pt x="4519" y="124816"/>
                        <a:pt x="1661" y="121006"/>
                      </a:cubicBezTo>
                      <a:cubicBezTo>
                        <a:pt x="-1196" y="117196"/>
                        <a:pt x="-243" y="110528"/>
                        <a:pt x="3566" y="107671"/>
                      </a:cubicBezTo>
                      <a:cubicBezTo>
                        <a:pt x="61669" y="66713"/>
                        <a:pt x="126439" y="48616"/>
                        <a:pt x="187399" y="35281"/>
                      </a:cubicBezTo>
                      <a:cubicBezTo>
                        <a:pt x="483626" y="-30442"/>
                        <a:pt x="774139" y="-3772"/>
                        <a:pt x="1029409" y="110528"/>
                      </a:cubicBezTo>
                      <a:cubicBezTo>
                        <a:pt x="1034172" y="112433"/>
                        <a:pt x="1036076" y="118148"/>
                        <a:pt x="1034172" y="122911"/>
                      </a:cubicBezTo>
                      <a:cubicBezTo>
                        <a:pt x="1032266" y="125768"/>
                        <a:pt x="1029409" y="127673"/>
                        <a:pt x="1025599" y="1276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1;p34"/>
                <p:cNvSpPr/>
                <p:nvPr/>
              </p:nvSpPr>
              <p:spPr>
                <a:xfrm>
                  <a:off x="6539865" y="1959146"/>
                  <a:ext cx="359238" cy="76345"/>
                </a:xfrm>
                <a:custGeom>
                  <a:avLst/>
                  <a:gdLst/>
                  <a:ahLst/>
                  <a:cxnLst/>
                  <a:rect l="l" t="t" r="r" b="b"/>
                  <a:pathLst>
                    <a:path w="359238" h="76345" extrusionOk="0">
                      <a:moveTo>
                        <a:pt x="28575" y="76346"/>
                      </a:moveTo>
                      <a:cubicBezTo>
                        <a:pt x="22860" y="76346"/>
                        <a:pt x="17145" y="75393"/>
                        <a:pt x="11430" y="75393"/>
                      </a:cubicBezTo>
                      <a:lnTo>
                        <a:pt x="8572" y="75393"/>
                      </a:lnTo>
                      <a:cubicBezTo>
                        <a:pt x="3810" y="74441"/>
                        <a:pt x="0" y="69678"/>
                        <a:pt x="0" y="64916"/>
                      </a:cubicBezTo>
                      <a:cubicBezTo>
                        <a:pt x="953" y="60153"/>
                        <a:pt x="4763" y="56343"/>
                        <a:pt x="10478" y="56343"/>
                      </a:cubicBezTo>
                      <a:lnTo>
                        <a:pt x="13335" y="56343"/>
                      </a:lnTo>
                      <a:cubicBezTo>
                        <a:pt x="27622" y="58248"/>
                        <a:pt x="36195" y="59201"/>
                        <a:pt x="54292" y="52533"/>
                      </a:cubicBezTo>
                      <a:cubicBezTo>
                        <a:pt x="140017" y="22053"/>
                        <a:pt x="223838" y="13481"/>
                        <a:pt x="305753" y="4908"/>
                      </a:cubicBezTo>
                      <a:cubicBezTo>
                        <a:pt x="320040" y="3956"/>
                        <a:pt x="334328" y="2051"/>
                        <a:pt x="348615" y="146"/>
                      </a:cubicBezTo>
                      <a:cubicBezTo>
                        <a:pt x="354330" y="-807"/>
                        <a:pt x="358140" y="3003"/>
                        <a:pt x="359092" y="8718"/>
                      </a:cubicBezTo>
                      <a:cubicBezTo>
                        <a:pt x="360045" y="13481"/>
                        <a:pt x="356235" y="18243"/>
                        <a:pt x="350520" y="19196"/>
                      </a:cubicBezTo>
                      <a:cubicBezTo>
                        <a:pt x="336232" y="21101"/>
                        <a:pt x="321945" y="22053"/>
                        <a:pt x="307657" y="23958"/>
                      </a:cubicBezTo>
                      <a:cubicBezTo>
                        <a:pt x="223838" y="32531"/>
                        <a:pt x="144780" y="40151"/>
                        <a:pt x="60960" y="70631"/>
                      </a:cubicBezTo>
                      <a:cubicBezTo>
                        <a:pt x="46672" y="75393"/>
                        <a:pt x="37147" y="76346"/>
                        <a:pt x="28575" y="76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2;p34"/>
                <p:cNvSpPr/>
                <p:nvPr/>
              </p:nvSpPr>
              <p:spPr>
                <a:xfrm>
                  <a:off x="7016115" y="1966912"/>
                  <a:ext cx="281717" cy="92392"/>
                </a:xfrm>
                <a:custGeom>
                  <a:avLst/>
                  <a:gdLst/>
                  <a:ahLst/>
                  <a:cxnLst/>
                  <a:rect l="l" t="t" r="r" b="b"/>
                  <a:pathLst>
                    <a:path w="281717" h="92392" extrusionOk="0">
                      <a:moveTo>
                        <a:pt x="271463" y="92392"/>
                      </a:moveTo>
                      <a:cubicBezTo>
                        <a:pt x="270510" y="92392"/>
                        <a:pt x="268605" y="92392"/>
                        <a:pt x="267653" y="91440"/>
                      </a:cubicBezTo>
                      <a:cubicBezTo>
                        <a:pt x="189547" y="54292"/>
                        <a:pt x="101917" y="30480"/>
                        <a:pt x="8572" y="19050"/>
                      </a:cubicBezTo>
                      <a:cubicBezTo>
                        <a:pt x="3810" y="18098"/>
                        <a:pt x="0" y="13335"/>
                        <a:pt x="0" y="8573"/>
                      </a:cubicBezTo>
                      <a:cubicBezTo>
                        <a:pt x="953" y="3810"/>
                        <a:pt x="5715" y="0"/>
                        <a:pt x="10478" y="0"/>
                      </a:cubicBezTo>
                      <a:cubicBezTo>
                        <a:pt x="105728" y="11430"/>
                        <a:pt x="195263" y="36195"/>
                        <a:pt x="276225" y="73342"/>
                      </a:cubicBezTo>
                      <a:cubicBezTo>
                        <a:pt x="280988" y="75248"/>
                        <a:pt x="282892" y="80963"/>
                        <a:pt x="280988" y="85725"/>
                      </a:cubicBezTo>
                      <a:cubicBezTo>
                        <a:pt x="279082" y="90488"/>
                        <a:pt x="275272" y="92392"/>
                        <a:pt x="271463" y="92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3;p34"/>
                <p:cNvSpPr/>
                <p:nvPr/>
              </p:nvSpPr>
              <p:spPr>
                <a:xfrm>
                  <a:off x="7333595" y="2066270"/>
                  <a:ext cx="165482" cy="122574"/>
                </a:xfrm>
                <a:custGeom>
                  <a:avLst/>
                  <a:gdLst/>
                  <a:ahLst/>
                  <a:cxnLst/>
                  <a:rect l="l" t="t" r="r" b="b"/>
                  <a:pathLst>
                    <a:path w="165482" h="122574" extrusionOk="0">
                      <a:moveTo>
                        <a:pt x="155912" y="122575"/>
                      </a:moveTo>
                      <a:cubicBezTo>
                        <a:pt x="153055" y="122575"/>
                        <a:pt x="150198" y="121622"/>
                        <a:pt x="148292" y="118765"/>
                      </a:cubicBezTo>
                      <a:cubicBezTo>
                        <a:pt x="121623" y="83522"/>
                        <a:pt x="77807" y="59710"/>
                        <a:pt x="38755" y="37802"/>
                      </a:cubicBezTo>
                      <a:cubicBezTo>
                        <a:pt x="26373" y="31135"/>
                        <a:pt x="14942" y="24467"/>
                        <a:pt x="4465" y="17800"/>
                      </a:cubicBezTo>
                      <a:cubicBezTo>
                        <a:pt x="-298" y="14942"/>
                        <a:pt x="-1250" y="9227"/>
                        <a:pt x="1607" y="4465"/>
                      </a:cubicBezTo>
                      <a:cubicBezTo>
                        <a:pt x="4465" y="-298"/>
                        <a:pt x="10180" y="-1250"/>
                        <a:pt x="14942" y="1607"/>
                      </a:cubicBezTo>
                      <a:cubicBezTo>
                        <a:pt x="24467" y="8275"/>
                        <a:pt x="36850" y="13990"/>
                        <a:pt x="48280" y="21610"/>
                      </a:cubicBezTo>
                      <a:cubicBezTo>
                        <a:pt x="88285" y="44470"/>
                        <a:pt x="134005" y="70187"/>
                        <a:pt x="163532" y="107335"/>
                      </a:cubicBezTo>
                      <a:cubicBezTo>
                        <a:pt x="166390" y="111145"/>
                        <a:pt x="166390" y="117812"/>
                        <a:pt x="161627" y="120670"/>
                      </a:cubicBezTo>
                      <a:cubicBezTo>
                        <a:pt x="159723" y="121622"/>
                        <a:pt x="157817" y="122575"/>
                        <a:pt x="155912" y="122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4;p34"/>
                <p:cNvSpPr/>
                <p:nvPr/>
              </p:nvSpPr>
              <p:spPr>
                <a:xfrm>
                  <a:off x="6364605" y="1941195"/>
                  <a:ext cx="298132" cy="134302"/>
                </a:xfrm>
                <a:custGeom>
                  <a:avLst/>
                  <a:gdLst/>
                  <a:ahLst/>
                  <a:cxnLst/>
                  <a:rect l="l" t="t" r="r" b="b"/>
                  <a:pathLst>
                    <a:path w="298132" h="134302" extrusionOk="0">
                      <a:moveTo>
                        <a:pt x="175260" y="0"/>
                      </a:moveTo>
                      <a:cubicBezTo>
                        <a:pt x="143827" y="0"/>
                        <a:pt x="112395" y="3810"/>
                        <a:pt x="81915" y="3810"/>
                      </a:cubicBezTo>
                      <a:cubicBezTo>
                        <a:pt x="60007" y="3810"/>
                        <a:pt x="41910" y="18097"/>
                        <a:pt x="36195" y="39052"/>
                      </a:cubicBezTo>
                      <a:lnTo>
                        <a:pt x="0" y="125730"/>
                      </a:lnTo>
                      <a:cubicBezTo>
                        <a:pt x="108585" y="119063"/>
                        <a:pt x="201930" y="131445"/>
                        <a:pt x="298132" y="134302"/>
                      </a:cubicBezTo>
                      <a:cubicBezTo>
                        <a:pt x="279082" y="104775"/>
                        <a:pt x="287655" y="65722"/>
                        <a:pt x="268605" y="36195"/>
                      </a:cubicBezTo>
                      <a:cubicBezTo>
                        <a:pt x="258127" y="20955"/>
                        <a:pt x="251460" y="9525"/>
                        <a:pt x="232410" y="5715"/>
                      </a:cubicBezTo>
                      <a:cubicBezTo>
                        <a:pt x="214313" y="952"/>
                        <a:pt x="195263" y="0"/>
                        <a:pt x="17526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5;p34"/>
                <p:cNvSpPr/>
                <p:nvPr/>
              </p:nvSpPr>
              <p:spPr>
                <a:xfrm>
                  <a:off x="6378746" y="1927016"/>
                  <a:ext cx="1244544" cy="290403"/>
                </a:xfrm>
                <a:custGeom>
                  <a:avLst/>
                  <a:gdLst/>
                  <a:ahLst/>
                  <a:cxnLst/>
                  <a:rect l="l" t="t" r="r" b="b"/>
                  <a:pathLst>
                    <a:path w="1244544" h="290403" extrusionOk="0">
                      <a:moveTo>
                        <a:pt x="1237443" y="290403"/>
                      </a:moveTo>
                      <a:cubicBezTo>
                        <a:pt x="1236491" y="290403"/>
                        <a:pt x="1236491" y="290403"/>
                        <a:pt x="1235538" y="290403"/>
                      </a:cubicBezTo>
                      <a:cubicBezTo>
                        <a:pt x="1154576" y="277068"/>
                        <a:pt x="1074566" y="262781"/>
                        <a:pt x="998366" y="239921"/>
                      </a:cubicBezTo>
                      <a:cubicBezTo>
                        <a:pt x="969791" y="231348"/>
                        <a:pt x="941216" y="221823"/>
                        <a:pt x="912641" y="213251"/>
                      </a:cubicBezTo>
                      <a:cubicBezTo>
                        <a:pt x="857396" y="195153"/>
                        <a:pt x="799293" y="177056"/>
                        <a:pt x="742143" y="163721"/>
                      </a:cubicBezTo>
                      <a:cubicBezTo>
                        <a:pt x="654513" y="143718"/>
                        <a:pt x="564978" y="135146"/>
                        <a:pt x="474491" y="138956"/>
                      </a:cubicBezTo>
                      <a:cubicBezTo>
                        <a:pt x="463061" y="138956"/>
                        <a:pt x="450678" y="140861"/>
                        <a:pt x="439248" y="141813"/>
                      </a:cubicBezTo>
                      <a:cubicBezTo>
                        <a:pt x="412578" y="144671"/>
                        <a:pt x="385908" y="146576"/>
                        <a:pt x="359238" y="141813"/>
                      </a:cubicBezTo>
                      <a:cubicBezTo>
                        <a:pt x="355428" y="140861"/>
                        <a:pt x="350666" y="140861"/>
                        <a:pt x="344951" y="139908"/>
                      </a:cubicBezTo>
                      <a:cubicBezTo>
                        <a:pt x="316376" y="136098"/>
                        <a:pt x="272561" y="131336"/>
                        <a:pt x="262083" y="103713"/>
                      </a:cubicBezTo>
                      <a:cubicBezTo>
                        <a:pt x="259226" y="97046"/>
                        <a:pt x="257321" y="89426"/>
                        <a:pt x="255416" y="81806"/>
                      </a:cubicBezTo>
                      <a:cubicBezTo>
                        <a:pt x="250653" y="65613"/>
                        <a:pt x="246843" y="50373"/>
                        <a:pt x="236366" y="39896"/>
                      </a:cubicBezTo>
                      <a:cubicBezTo>
                        <a:pt x="223983" y="27513"/>
                        <a:pt x="204933" y="22751"/>
                        <a:pt x="190646" y="20846"/>
                      </a:cubicBezTo>
                      <a:cubicBezTo>
                        <a:pt x="163976" y="17036"/>
                        <a:pt x="134448" y="17036"/>
                        <a:pt x="99206" y="20846"/>
                      </a:cubicBezTo>
                      <a:cubicBezTo>
                        <a:pt x="79203" y="22751"/>
                        <a:pt x="58248" y="26561"/>
                        <a:pt x="43008" y="37991"/>
                      </a:cubicBezTo>
                      <a:cubicBezTo>
                        <a:pt x="31578" y="46563"/>
                        <a:pt x="22053" y="74186"/>
                        <a:pt x="19196" y="111333"/>
                      </a:cubicBezTo>
                      <a:cubicBezTo>
                        <a:pt x="19196" y="117048"/>
                        <a:pt x="14433" y="120858"/>
                        <a:pt x="8718" y="119906"/>
                      </a:cubicBezTo>
                      <a:cubicBezTo>
                        <a:pt x="3003" y="119906"/>
                        <a:pt x="-807" y="115143"/>
                        <a:pt x="146" y="109428"/>
                      </a:cubicBezTo>
                      <a:cubicBezTo>
                        <a:pt x="2051" y="83711"/>
                        <a:pt x="9671" y="38943"/>
                        <a:pt x="31578" y="22751"/>
                      </a:cubicBezTo>
                      <a:cubicBezTo>
                        <a:pt x="50628" y="9416"/>
                        <a:pt x="74441" y="4653"/>
                        <a:pt x="97301" y="2748"/>
                      </a:cubicBezTo>
                      <a:cubicBezTo>
                        <a:pt x="134448" y="-1062"/>
                        <a:pt x="164928" y="-1062"/>
                        <a:pt x="193503" y="3701"/>
                      </a:cubicBezTo>
                      <a:cubicBezTo>
                        <a:pt x="209696" y="6558"/>
                        <a:pt x="233508" y="11321"/>
                        <a:pt x="249701" y="28466"/>
                      </a:cubicBezTo>
                      <a:cubicBezTo>
                        <a:pt x="263036" y="42753"/>
                        <a:pt x="268751" y="60851"/>
                        <a:pt x="273513" y="78948"/>
                      </a:cubicBezTo>
                      <a:cubicBezTo>
                        <a:pt x="275418" y="85616"/>
                        <a:pt x="277323" y="92283"/>
                        <a:pt x="279228" y="98951"/>
                      </a:cubicBezTo>
                      <a:cubicBezTo>
                        <a:pt x="284943" y="115143"/>
                        <a:pt x="324948" y="119906"/>
                        <a:pt x="345903" y="122763"/>
                      </a:cubicBezTo>
                      <a:cubicBezTo>
                        <a:pt x="351618" y="123716"/>
                        <a:pt x="357333" y="123716"/>
                        <a:pt x="361143" y="124668"/>
                      </a:cubicBezTo>
                      <a:cubicBezTo>
                        <a:pt x="385908" y="129431"/>
                        <a:pt x="410673" y="126573"/>
                        <a:pt x="436391" y="124668"/>
                      </a:cubicBezTo>
                      <a:cubicBezTo>
                        <a:pt x="448773" y="123716"/>
                        <a:pt x="460203" y="122763"/>
                        <a:pt x="472586" y="121811"/>
                      </a:cubicBezTo>
                      <a:cubicBezTo>
                        <a:pt x="564026" y="118001"/>
                        <a:pt x="656418" y="126573"/>
                        <a:pt x="745001" y="147528"/>
                      </a:cubicBezTo>
                      <a:cubicBezTo>
                        <a:pt x="804056" y="160863"/>
                        <a:pt x="861206" y="179913"/>
                        <a:pt x="917403" y="198011"/>
                      </a:cubicBezTo>
                      <a:cubicBezTo>
                        <a:pt x="945026" y="206583"/>
                        <a:pt x="974553" y="216108"/>
                        <a:pt x="1002176" y="224681"/>
                      </a:cubicBezTo>
                      <a:cubicBezTo>
                        <a:pt x="1077423" y="247541"/>
                        <a:pt x="1156481" y="260876"/>
                        <a:pt x="1236491" y="275163"/>
                      </a:cubicBezTo>
                      <a:cubicBezTo>
                        <a:pt x="1241253" y="276116"/>
                        <a:pt x="1245063" y="280878"/>
                        <a:pt x="1244111" y="286593"/>
                      </a:cubicBezTo>
                      <a:cubicBezTo>
                        <a:pt x="1246016" y="287546"/>
                        <a:pt x="1241253" y="290403"/>
                        <a:pt x="1237443" y="2904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6;p34"/>
                <p:cNvSpPr/>
                <p:nvPr/>
              </p:nvSpPr>
              <p:spPr>
                <a:xfrm>
                  <a:off x="5314803" y="1967340"/>
                  <a:ext cx="1073857" cy="81487"/>
                </a:xfrm>
                <a:custGeom>
                  <a:avLst/>
                  <a:gdLst/>
                  <a:ahLst/>
                  <a:cxnLst/>
                  <a:rect l="l" t="t" r="r" b="b"/>
                  <a:pathLst>
                    <a:path w="1073857" h="81487" extrusionOk="0">
                      <a:moveTo>
                        <a:pt x="1065994" y="81487"/>
                      </a:moveTo>
                      <a:cubicBezTo>
                        <a:pt x="1063137" y="81487"/>
                        <a:pt x="1060279" y="79582"/>
                        <a:pt x="1058375" y="77677"/>
                      </a:cubicBezTo>
                      <a:cubicBezTo>
                        <a:pt x="1035515" y="67200"/>
                        <a:pt x="864065" y="24337"/>
                        <a:pt x="668802" y="19575"/>
                      </a:cubicBezTo>
                      <a:cubicBezTo>
                        <a:pt x="366859" y="12907"/>
                        <a:pt x="15387" y="71962"/>
                        <a:pt x="11577" y="72915"/>
                      </a:cubicBezTo>
                      <a:cubicBezTo>
                        <a:pt x="6814" y="73867"/>
                        <a:pt x="1100" y="70057"/>
                        <a:pt x="147" y="65295"/>
                      </a:cubicBezTo>
                      <a:cubicBezTo>
                        <a:pt x="-806" y="60532"/>
                        <a:pt x="3004" y="54817"/>
                        <a:pt x="7767" y="53865"/>
                      </a:cubicBezTo>
                      <a:cubicBezTo>
                        <a:pt x="11577" y="52912"/>
                        <a:pt x="364954" y="-6143"/>
                        <a:pt x="667850" y="525"/>
                      </a:cubicBezTo>
                      <a:cubicBezTo>
                        <a:pt x="782150" y="3382"/>
                        <a:pt x="882162" y="18622"/>
                        <a:pt x="945979" y="30052"/>
                      </a:cubicBezTo>
                      <a:cubicBezTo>
                        <a:pt x="1027894" y="45292"/>
                        <a:pt x="1070757" y="58627"/>
                        <a:pt x="1073615" y="69105"/>
                      </a:cubicBezTo>
                      <a:cubicBezTo>
                        <a:pt x="1074567" y="72915"/>
                        <a:pt x="1072662" y="77677"/>
                        <a:pt x="1068852" y="80535"/>
                      </a:cubicBezTo>
                      <a:cubicBezTo>
                        <a:pt x="1068852" y="80535"/>
                        <a:pt x="1067900" y="81487"/>
                        <a:pt x="1065994" y="814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7;p34"/>
                <p:cNvSpPr/>
                <p:nvPr/>
              </p:nvSpPr>
              <p:spPr>
                <a:xfrm>
                  <a:off x="6414134" y="1984523"/>
                  <a:ext cx="193847" cy="89068"/>
                </a:xfrm>
                <a:custGeom>
                  <a:avLst/>
                  <a:gdLst/>
                  <a:ahLst/>
                  <a:cxnLst/>
                  <a:rect l="l" t="t" r="r" b="b"/>
                  <a:pathLst>
                    <a:path w="193847" h="89068" extrusionOk="0">
                      <a:moveTo>
                        <a:pt x="9525" y="85259"/>
                      </a:moveTo>
                      <a:cubicBezTo>
                        <a:pt x="20955" y="85259"/>
                        <a:pt x="31433" y="85259"/>
                        <a:pt x="42863" y="86211"/>
                      </a:cubicBezTo>
                      <a:cubicBezTo>
                        <a:pt x="89535" y="87164"/>
                        <a:pt x="136208" y="87164"/>
                        <a:pt x="182880" y="89069"/>
                      </a:cubicBezTo>
                      <a:cubicBezTo>
                        <a:pt x="203835" y="75734"/>
                        <a:pt x="191453" y="32871"/>
                        <a:pt x="173355" y="16679"/>
                      </a:cubicBezTo>
                      <a:cubicBezTo>
                        <a:pt x="146685" y="-7134"/>
                        <a:pt x="75247" y="-1419"/>
                        <a:pt x="44768" y="9059"/>
                      </a:cubicBezTo>
                      <a:cubicBezTo>
                        <a:pt x="35243" y="11916"/>
                        <a:pt x="26670" y="16679"/>
                        <a:pt x="20003" y="24299"/>
                      </a:cubicBezTo>
                      <a:cubicBezTo>
                        <a:pt x="4763" y="39539"/>
                        <a:pt x="953" y="63351"/>
                        <a:pt x="0" y="85259"/>
                      </a:cubicBezTo>
                      <a:cubicBezTo>
                        <a:pt x="2858" y="85259"/>
                        <a:pt x="5715" y="85259"/>
                        <a:pt x="9525" y="852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9" name="Google Shape;408;p34"/>
              <p:cNvSpPr/>
              <p:nvPr/>
            </p:nvSpPr>
            <p:spPr>
              <a:xfrm>
                <a:off x="5497829" y="5050155"/>
                <a:ext cx="163829" cy="19050"/>
              </a:xfrm>
              <a:custGeom>
                <a:avLst/>
                <a:gdLst/>
                <a:ahLst/>
                <a:cxnLst/>
                <a:rect l="l" t="t" r="r" b="b"/>
                <a:pathLst>
                  <a:path w="163829" h="19050" extrusionOk="0">
                    <a:moveTo>
                      <a:pt x="9525" y="19050"/>
                    </a:moveTo>
                    <a:cubicBezTo>
                      <a:pt x="3810" y="19050"/>
                      <a:pt x="0" y="15240"/>
                      <a:pt x="0" y="9525"/>
                    </a:cubicBezTo>
                    <a:cubicBezTo>
                      <a:pt x="0" y="3810"/>
                      <a:pt x="3810" y="0"/>
                      <a:pt x="9525" y="0"/>
                    </a:cubicBezTo>
                    <a:cubicBezTo>
                      <a:pt x="58103" y="0"/>
                      <a:pt x="105728" y="0"/>
                      <a:pt x="154305" y="0"/>
                    </a:cubicBezTo>
                    <a:cubicBezTo>
                      <a:pt x="154305" y="0"/>
                      <a:pt x="154305" y="0"/>
                      <a:pt x="154305" y="0"/>
                    </a:cubicBezTo>
                    <a:cubicBezTo>
                      <a:pt x="160020" y="0"/>
                      <a:pt x="163830" y="3810"/>
                      <a:pt x="163830" y="9525"/>
                    </a:cubicBezTo>
                    <a:cubicBezTo>
                      <a:pt x="163830" y="15240"/>
                      <a:pt x="160020" y="19050"/>
                      <a:pt x="154305" y="19050"/>
                    </a:cubicBezTo>
                    <a:cubicBezTo>
                      <a:pt x="106680" y="19050"/>
                      <a:pt x="58103" y="19050"/>
                      <a:pt x="9525" y="19050"/>
                    </a:cubicBezTo>
                    <a:cubicBezTo>
                      <a:pt x="9525" y="19050"/>
                      <a:pt x="9525" y="19050"/>
                      <a:pt x="952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09;p34"/>
              <p:cNvSpPr/>
              <p:nvPr/>
            </p:nvSpPr>
            <p:spPr>
              <a:xfrm>
                <a:off x="5187315" y="5049202"/>
                <a:ext cx="263842" cy="20002"/>
              </a:xfrm>
              <a:custGeom>
                <a:avLst/>
                <a:gdLst/>
                <a:ahLst/>
                <a:cxnLst/>
                <a:rect l="l" t="t" r="r" b="b"/>
                <a:pathLst>
                  <a:path w="263842" h="20002" extrusionOk="0">
                    <a:moveTo>
                      <a:pt x="238125" y="20003"/>
                    </a:moveTo>
                    <a:cubicBezTo>
                      <a:pt x="160020" y="20003"/>
                      <a:pt x="83820" y="20003"/>
                      <a:pt x="9525" y="19050"/>
                    </a:cubicBezTo>
                    <a:cubicBezTo>
                      <a:pt x="3810" y="19050"/>
                      <a:pt x="0" y="14288"/>
                      <a:pt x="0" y="9525"/>
                    </a:cubicBezTo>
                    <a:cubicBezTo>
                      <a:pt x="0" y="3810"/>
                      <a:pt x="3810" y="0"/>
                      <a:pt x="9525" y="0"/>
                    </a:cubicBezTo>
                    <a:cubicBezTo>
                      <a:pt x="9525" y="0"/>
                      <a:pt x="9525" y="0"/>
                      <a:pt x="9525" y="0"/>
                    </a:cubicBezTo>
                    <a:cubicBezTo>
                      <a:pt x="88582" y="0"/>
                      <a:pt x="171450" y="953"/>
                      <a:pt x="254317" y="953"/>
                    </a:cubicBezTo>
                    <a:cubicBezTo>
                      <a:pt x="254317" y="953"/>
                      <a:pt x="254317" y="953"/>
                      <a:pt x="254317" y="953"/>
                    </a:cubicBezTo>
                    <a:cubicBezTo>
                      <a:pt x="260032" y="953"/>
                      <a:pt x="263842" y="4763"/>
                      <a:pt x="263842" y="10478"/>
                    </a:cubicBezTo>
                    <a:cubicBezTo>
                      <a:pt x="263842" y="16192"/>
                      <a:pt x="260032" y="20003"/>
                      <a:pt x="254317" y="20003"/>
                    </a:cubicBezTo>
                    <a:cubicBezTo>
                      <a:pt x="249555" y="20003"/>
                      <a:pt x="243840" y="20003"/>
                      <a:pt x="238125"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10;p34"/>
              <p:cNvSpPr/>
              <p:nvPr/>
            </p:nvSpPr>
            <p:spPr>
              <a:xfrm>
                <a:off x="5703570" y="5049202"/>
                <a:ext cx="1463039" cy="20002"/>
              </a:xfrm>
              <a:custGeom>
                <a:avLst/>
                <a:gdLst/>
                <a:ahLst/>
                <a:cxnLst/>
                <a:rect l="l" t="t" r="r" b="b"/>
                <a:pathLst>
                  <a:path w="1463039" h="20002" extrusionOk="0">
                    <a:moveTo>
                      <a:pt x="734377" y="20003"/>
                    </a:moveTo>
                    <a:cubicBezTo>
                      <a:pt x="486727" y="20003"/>
                      <a:pt x="237172" y="20003"/>
                      <a:pt x="9525" y="19050"/>
                    </a:cubicBezTo>
                    <a:cubicBezTo>
                      <a:pt x="3810" y="19050"/>
                      <a:pt x="0" y="15240"/>
                      <a:pt x="0" y="9525"/>
                    </a:cubicBezTo>
                    <a:cubicBezTo>
                      <a:pt x="0" y="3810"/>
                      <a:pt x="3810" y="0"/>
                      <a:pt x="9525" y="0"/>
                    </a:cubicBezTo>
                    <a:cubicBezTo>
                      <a:pt x="9525" y="0"/>
                      <a:pt x="9525" y="0"/>
                      <a:pt x="9525" y="0"/>
                    </a:cubicBezTo>
                    <a:cubicBezTo>
                      <a:pt x="465773" y="953"/>
                      <a:pt x="1004887" y="953"/>
                      <a:pt x="1453515" y="0"/>
                    </a:cubicBezTo>
                    <a:cubicBezTo>
                      <a:pt x="1453515" y="0"/>
                      <a:pt x="1453515" y="0"/>
                      <a:pt x="1453515" y="0"/>
                    </a:cubicBezTo>
                    <a:cubicBezTo>
                      <a:pt x="1459230" y="0"/>
                      <a:pt x="1463040" y="3810"/>
                      <a:pt x="1463040" y="9525"/>
                    </a:cubicBezTo>
                    <a:cubicBezTo>
                      <a:pt x="1463040" y="15240"/>
                      <a:pt x="1459230" y="19050"/>
                      <a:pt x="1453515" y="19050"/>
                    </a:cubicBezTo>
                    <a:cubicBezTo>
                      <a:pt x="1229677" y="20003"/>
                      <a:pt x="982980" y="20003"/>
                      <a:pt x="734377"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411;p34"/>
              <p:cNvGrpSpPr/>
              <p:nvPr/>
            </p:nvGrpSpPr>
            <p:grpSpPr>
              <a:xfrm>
                <a:off x="4402454" y="1660207"/>
                <a:ext cx="3418523" cy="3129915"/>
                <a:chOff x="4402454" y="1660207"/>
                <a:chExt cx="3418523" cy="3129915"/>
              </a:xfrm>
            </p:grpSpPr>
            <p:grpSp>
              <p:nvGrpSpPr>
                <p:cNvPr id="185" name="Google Shape;412;p34"/>
                <p:cNvGrpSpPr/>
                <p:nvPr/>
              </p:nvGrpSpPr>
              <p:grpSpPr>
                <a:xfrm>
                  <a:off x="4402454" y="1660207"/>
                  <a:ext cx="3418523" cy="3129915"/>
                  <a:chOff x="4402454" y="1660207"/>
                  <a:chExt cx="3418523" cy="3129915"/>
                </a:xfrm>
              </p:grpSpPr>
              <p:sp>
                <p:nvSpPr>
                  <p:cNvPr id="188" name="Google Shape;413;p34"/>
                  <p:cNvSpPr/>
                  <p:nvPr/>
                </p:nvSpPr>
                <p:spPr>
                  <a:xfrm>
                    <a:off x="7717155" y="3047047"/>
                    <a:ext cx="103822" cy="100012"/>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14;p34"/>
                  <p:cNvSpPr/>
                  <p:nvPr/>
                </p:nvSpPr>
                <p:spPr>
                  <a:xfrm>
                    <a:off x="7018972" y="2374582"/>
                    <a:ext cx="89534" cy="81914"/>
                  </a:xfrm>
                  <a:custGeom>
                    <a:avLst/>
                    <a:gdLst/>
                    <a:ahLst/>
                    <a:cxnLst/>
                    <a:rect l="l" t="t" r="r" b="b"/>
                    <a:pathLst>
                      <a:path w="89534" h="81914" extrusionOk="0">
                        <a:moveTo>
                          <a:pt x="33338" y="24765"/>
                        </a:moveTo>
                        <a:lnTo>
                          <a:pt x="44768" y="0"/>
                        </a:lnTo>
                        <a:lnTo>
                          <a:pt x="58103" y="24765"/>
                        </a:lnTo>
                        <a:lnTo>
                          <a:pt x="89535" y="22860"/>
                        </a:lnTo>
                        <a:lnTo>
                          <a:pt x="89535" y="22860"/>
                        </a:lnTo>
                        <a:lnTo>
                          <a:pt x="63818" y="48577"/>
                        </a:lnTo>
                        <a:lnTo>
                          <a:pt x="85725" y="80963"/>
                        </a:lnTo>
                        <a:lnTo>
                          <a:pt x="44768" y="63817"/>
                        </a:lnTo>
                        <a:lnTo>
                          <a:pt x="10478" y="81915"/>
                        </a:lnTo>
                        <a:lnTo>
                          <a:pt x="24765" y="48577"/>
                        </a:lnTo>
                        <a:lnTo>
                          <a:pt x="0" y="276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15;p34"/>
                  <p:cNvSpPr/>
                  <p:nvPr/>
                </p:nvSpPr>
                <p:spPr>
                  <a:xfrm>
                    <a:off x="4402454" y="3033712"/>
                    <a:ext cx="107632" cy="97154"/>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16;p34"/>
                  <p:cNvSpPr/>
                  <p:nvPr/>
                </p:nvSpPr>
                <p:spPr>
                  <a:xfrm>
                    <a:off x="4568189" y="4708207"/>
                    <a:ext cx="89535" cy="8191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17;p34"/>
                  <p:cNvSpPr/>
                  <p:nvPr/>
                </p:nvSpPr>
                <p:spPr>
                  <a:xfrm>
                    <a:off x="7360919" y="2907029"/>
                    <a:ext cx="116205" cy="123825"/>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18;p34"/>
                  <p:cNvSpPr/>
                  <p:nvPr/>
                </p:nvSpPr>
                <p:spPr>
                  <a:xfrm>
                    <a:off x="4534852" y="2172652"/>
                    <a:ext cx="116205" cy="121919"/>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19;p34"/>
                  <p:cNvSpPr/>
                  <p:nvPr/>
                </p:nvSpPr>
                <p:spPr>
                  <a:xfrm>
                    <a:off x="4517707" y="2835592"/>
                    <a:ext cx="120038" cy="73342"/>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20;p34"/>
                  <p:cNvSpPr/>
                  <p:nvPr/>
                </p:nvSpPr>
                <p:spPr>
                  <a:xfrm>
                    <a:off x="7501890" y="2859404"/>
                    <a:ext cx="59102" cy="62865"/>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21;p34"/>
                  <p:cNvSpPr/>
                  <p:nvPr/>
                </p:nvSpPr>
                <p:spPr>
                  <a:xfrm>
                    <a:off x="7250430" y="3368040"/>
                    <a:ext cx="91439" cy="58102"/>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22;p34"/>
                  <p:cNvSpPr/>
                  <p:nvPr/>
                </p:nvSpPr>
                <p:spPr>
                  <a:xfrm>
                    <a:off x="5306377" y="1660207"/>
                    <a:ext cx="110489" cy="64769"/>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23;p34"/>
                  <p:cNvSpPr/>
                  <p:nvPr/>
                </p:nvSpPr>
                <p:spPr>
                  <a:xfrm>
                    <a:off x="4458652" y="2275522"/>
                    <a:ext cx="44767" cy="70485"/>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24;p34"/>
                  <p:cNvSpPr/>
                  <p:nvPr/>
                </p:nvSpPr>
                <p:spPr>
                  <a:xfrm>
                    <a:off x="7636192" y="1932622"/>
                    <a:ext cx="44767" cy="70485"/>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7" y="51435"/>
                          <a:pt x="25717" y="43815"/>
                          <a:pt x="25717" y="35242"/>
                        </a:cubicBezTo>
                        <a:cubicBezTo>
                          <a:pt x="25717" y="26670"/>
                          <a:pt x="18097" y="19050"/>
                          <a:pt x="9525" y="19050"/>
                        </a:cubicBezTo>
                        <a:cubicBezTo>
                          <a:pt x="3810" y="19050"/>
                          <a:pt x="0" y="15240"/>
                          <a:pt x="0" y="9525"/>
                        </a:cubicBezTo>
                        <a:cubicBezTo>
                          <a:pt x="0" y="3810"/>
                          <a:pt x="3810" y="0"/>
                          <a:pt x="9525" y="0"/>
                        </a:cubicBezTo>
                        <a:cubicBezTo>
                          <a:pt x="29527" y="0"/>
                          <a:pt x="44767" y="16192"/>
                          <a:pt x="44767" y="35242"/>
                        </a:cubicBezTo>
                        <a:cubicBezTo>
                          <a:pt x="44767" y="54292"/>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6" name="Google Shape;425;p34"/>
                <p:cNvSpPr/>
                <p:nvPr/>
              </p:nvSpPr>
              <p:spPr>
                <a:xfrm>
                  <a:off x="4519612" y="4445317"/>
                  <a:ext cx="105727" cy="1600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26;p34"/>
                <p:cNvSpPr/>
                <p:nvPr/>
              </p:nvSpPr>
              <p:spPr>
                <a:xfrm>
                  <a:off x="7755255" y="3583305"/>
                  <a:ext cx="44767" cy="206692"/>
                </a:xfrm>
                <a:custGeom>
                  <a:avLst/>
                  <a:gdLst/>
                  <a:ahLst/>
                  <a:cxnLst/>
                  <a:rect l="l" t="t" r="r" b="b"/>
                  <a:pathLst>
                    <a:path w="44767" h="206692" extrusionOk="0">
                      <a:moveTo>
                        <a:pt x="43815" y="168592"/>
                      </a:moveTo>
                      <a:cubicBezTo>
                        <a:pt x="43815" y="176213"/>
                        <a:pt x="42863" y="181927"/>
                        <a:pt x="40957" y="186690"/>
                      </a:cubicBezTo>
                      <a:cubicBezTo>
                        <a:pt x="39052" y="191452"/>
                        <a:pt x="36195" y="195263"/>
                        <a:pt x="33338" y="198120"/>
                      </a:cubicBezTo>
                      <a:cubicBezTo>
                        <a:pt x="30480" y="200977"/>
                        <a:pt x="27622" y="202882"/>
                        <a:pt x="23813" y="204788"/>
                      </a:cubicBezTo>
                      <a:cubicBezTo>
                        <a:pt x="20002" y="206692"/>
                        <a:pt x="17145" y="206692"/>
                        <a:pt x="14288" y="206692"/>
                      </a:cubicBezTo>
                      <a:cubicBezTo>
                        <a:pt x="9525" y="206692"/>
                        <a:pt x="5715" y="205740"/>
                        <a:pt x="3810" y="202882"/>
                      </a:cubicBezTo>
                      <a:cubicBezTo>
                        <a:pt x="1905" y="200025"/>
                        <a:pt x="0" y="196215"/>
                        <a:pt x="0" y="192405"/>
                      </a:cubicBezTo>
                      <a:cubicBezTo>
                        <a:pt x="2857" y="191452"/>
                        <a:pt x="5715" y="189547"/>
                        <a:pt x="7620" y="188595"/>
                      </a:cubicBezTo>
                      <a:cubicBezTo>
                        <a:pt x="9525" y="187642"/>
                        <a:pt x="11430" y="185738"/>
                        <a:pt x="13335" y="183832"/>
                      </a:cubicBezTo>
                      <a:cubicBezTo>
                        <a:pt x="15240" y="181927"/>
                        <a:pt x="16192" y="179070"/>
                        <a:pt x="17145" y="176213"/>
                      </a:cubicBezTo>
                      <a:cubicBezTo>
                        <a:pt x="18097" y="173355"/>
                        <a:pt x="18097" y="169545"/>
                        <a:pt x="18097" y="165735"/>
                      </a:cubicBezTo>
                      <a:lnTo>
                        <a:pt x="18097" y="50482"/>
                      </a:lnTo>
                      <a:cubicBezTo>
                        <a:pt x="19050" y="50482"/>
                        <a:pt x="20955" y="49530"/>
                        <a:pt x="22860" y="49530"/>
                      </a:cubicBezTo>
                      <a:cubicBezTo>
                        <a:pt x="24765" y="49530"/>
                        <a:pt x="27622" y="48577"/>
                        <a:pt x="29527" y="48577"/>
                      </a:cubicBezTo>
                      <a:cubicBezTo>
                        <a:pt x="34290" y="48577"/>
                        <a:pt x="37147" y="49530"/>
                        <a:pt x="40005" y="51435"/>
                      </a:cubicBezTo>
                      <a:cubicBezTo>
                        <a:pt x="41910" y="53340"/>
                        <a:pt x="42863" y="56197"/>
                        <a:pt x="42863" y="60960"/>
                      </a:cubicBezTo>
                      <a:lnTo>
                        <a:pt x="42863" y="168592"/>
                      </a:lnTo>
                      <a:close/>
                      <a:moveTo>
                        <a:pt x="16192" y="14288"/>
                      </a:moveTo>
                      <a:cubicBezTo>
                        <a:pt x="16192" y="10477"/>
                        <a:pt x="17145" y="6667"/>
                        <a:pt x="20002" y="3810"/>
                      </a:cubicBezTo>
                      <a:cubicBezTo>
                        <a:pt x="22860" y="952"/>
                        <a:pt x="26670" y="0"/>
                        <a:pt x="30480" y="0"/>
                      </a:cubicBezTo>
                      <a:cubicBezTo>
                        <a:pt x="35242" y="0"/>
                        <a:pt x="38100" y="952"/>
                        <a:pt x="40957" y="3810"/>
                      </a:cubicBezTo>
                      <a:cubicBezTo>
                        <a:pt x="43815" y="6667"/>
                        <a:pt x="44767" y="10477"/>
                        <a:pt x="44767" y="14288"/>
                      </a:cubicBezTo>
                      <a:cubicBezTo>
                        <a:pt x="44767" y="18097"/>
                        <a:pt x="43815" y="21907"/>
                        <a:pt x="40957" y="24765"/>
                      </a:cubicBezTo>
                      <a:cubicBezTo>
                        <a:pt x="38100" y="27622"/>
                        <a:pt x="34290" y="28575"/>
                        <a:pt x="30480" y="28575"/>
                      </a:cubicBezTo>
                      <a:cubicBezTo>
                        <a:pt x="25717" y="28575"/>
                        <a:pt x="22860" y="27622"/>
                        <a:pt x="20002" y="24765"/>
                      </a:cubicBezTo>
                      <a:cubicBezTo>
                        <a:pt x="17145" y="21907"/>
                        <a:pt x="16192" y="18097"/>
                        <a:pt x="16192"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427;p34"/>
              <p:cNvGrpSpPr/>
              <p:nvPr/>
            </p:nvGrpSpPr>
            <p:grpSpPr>
              <a:xfrm>
                <a:off x="4889182" y="4468177"/>
                <a:ext cx="670965" cy="739140"/>
                <a:chOff x="4889182" y="4468177"/>
                <a:chExt cx="670965" cy="739140"/>
              </a:xfrm>
            </p:grpSpPr>
            <p:grpSp>
              <p:nvGrpSpPr>
                <p:cNvPr id="179" name="Google Shape;428;p34"/>
                <p:cNvGrpSpPr/>
                <p:nvPr/>
              </p:nvGrpSpPr>
              <p:grpSpPr>
                <a:xfrm>
                  <a:off x="5188748" y="4468177"/>
                  <a:ext cx="371399" cy="739140"/>
                  <a:chOff x="5188748" y="4468177"/>
                  <a:chExt cx="371399" cy="739140"/>
                </a:xfrm>
              </p:grpSpPr>
              <p:sp>
                <p:nvSpPr>
                  <p:cNvPr id="183" name="Google Shape;429;p34"/>
                  <p:cNvSpPr/>
                  <p:nvPr/>
                </p:nvSpPr>
                <p:spPr>
                  <a:xfrm>
                    <a:off x="5188748" y="4468177"/>
                    <a:ext cx="371399" cy="658539"/>
                  </a:xfrm>
                  <a:custGeom>
                    <a:avLst/>
                    <a:gdLst/>
                    <a:ahLst/>
                    <a:cxnLst/>
                    <a:rect l="l" t="t" r="r" b="b"/>
                    <a:pathLst>
                      <a:path w="371399" h="658539" extrusionOk="0">
                        <a:moveTo>
                          <a:pt x="11901" y="442913"/>
                        </a:moveTo>
                        <a:cubicBezTo>
                          <a:pt x="30951" y="348615"/>
                          <a:pt x="80481" y="261938"/>
                          <a:pt x="143346" y="189547"/>
                        </a:cubicBezTo>
                        <a:cubicBezTo>
                          <a:pt x="206211" y="117157"/>
                          <a:pt x="282411" y="56197"/>
                          <a:pt x="360516" y="0"/>
                        </a:cubicBezTo>
                        <a:cubicBezTo>
                          <a:pt x="381471" y="138113"/>
                          <a:pt x="371946" y="280035"/>
                          <a:pt x="333846" y="414338"/>
                        </a:cubicBezTo>
                        <a:cubicBezTo>
                          <a:pt x="313844" y="486728"/>
                          <a:pt x="283364" y="559117"/>
                          <a:pt x="226214" y="607695"/>
                        </a:cubicBezTo>
                        <a:cubicBezTo>
                          <a:pt x="179541" y="648653"/>
                          <a:pt x="104294" y="673417"/>
                          <a:pt x="44286" y="648653"/>
                        </a:cubicBezTo>
                        <a:cubicBezTo>
                          <a:pt x="-18579" y="623888"/>
                          <a:pt x="471" y="499110"/>
                          <a:pt x="11901" y="4429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30;p34"/>
                  <p:cNvSpPr/>
                  <p:nvPr/>
                </p:nvSpPr>
                <p:spPr>
                  <a:xfrm>
                    <a:off x="5215743" y="4589388"/>
                    <a:ext cx="300893" cy="617929"/>
                  </a:xfrm>
                  <a:custGeom>
                    <a:avLst/>
                    <a:gdLst/>
                    <a:ahLst/>
                    <a:cxnLst/>
                    <a:rect l="l" t="t" r="r" b="b"/>
                    <a:pathLst>
                      <a:path w="300893" h="617929" extrusionOk="0">
                        <a:moveTo>
                          <a:pt x="9672" y="617929"/>
                        </a:moveTo>
                        <a:cubicBezTo>
                          <a:pt x="8719" y="617929"/>
                          <a:pt x="8719" y="617929"/>
                          <a:pt x="7767" y="617929"/>
                        </a:cubicBezTo>
                        <a:cubicBezTo>
                          <a:pt x="3004" y="616977"/>
                          <a:pt x="-806" y="611261"/>
                          <a:pt x="147" y="606499"/>
                        </a:cubicBezTo>
                        <a:cubicBezTo>
                          <a:pt x="49677" y="389329"/>
                          <a:pt x="148737" y="180731"/>
                          <a:pt x="283992" y="3567"/>
                        </a:cubicBezTo>
                        <a:cubicBezTo>
                          <a:pt x="286849" y="-244"/>
                          <a:pt x="293517" y="-1196"/>
                          <a:pt x="297327" y="1661"/>
                        </a:cubicBezTo>
                        <a:cubicBezTo>
                          <a:pt x="301137" y="4519"/>
                          <a:pt x="302089" y="11186"/>
                          <a:pt x="299232" y="14996"/>
                        </a:cubicBezTo>
                        <a:cubicBezTo>
                          <a:pt x="164929" y="190256"/>
                          <a:pt x="67774" y="395996"/>
                          <a:pt x="18244" y="610309"/>
                        </a:cubicBezTo>
                        <a:cubicBezTo>
                          <a:pt x="18244" y="615071"/>
                          <a:pt x="14434" y="617929"/>
                          <a:pt x="9672" y="617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 name="Google Shape;431;p34"/>
                <p:cNvGrpSpPr/>
                <p:nvPr/>
              </p:nvGrpSpPr>
              <p:grpSpPr>
                <a:xfrm>
                  <a:off x="4889182" y="4681537"/>
                  <a:ext cx="259999" cy="506729"/>
                  <a:chOff x="4889182" y="4681537"/>
                  <a:chExt cx="259999" cy="506729"/>
                </a:xfrm>
              </p:grpSpPr>
              <p:sp>
                <p:nvSpPr>
                  <p:cNvPr id="181" name="Google Shape;432;p34"/>
                  <p:cNvSpPr/>
                  <p:nvPr/>
                </p:nvSpPr>
                <p:spPr>
                  <a:xfrm>
                    <a:off x="4889182" y="4681537"/>
                    <a:ext cx="255110" cy="457461"/>
                  </a:xfrm>
                  <a:custGeom>
                    <a:avLst/>
                    <a:gdLst/>
                    <a:ahLst/>
                    <a:cxnLst/>
                    <a:rect l="l" t="t" r="r" b="b"/>
                    <a:pathLst>
                      <a:path w="255110" h="457461" extrusionOk="0">
                        <a:moveTo>
                          <a:pt x="17145" y="206693"/>
                        </a:moveTo>
                        <a:cubicBezTo>
                          <a:pt x="0" y="139065"/>
                          <a:pt x="0" y="69532"/>
                          <a:pt x="0" y="0"/>
                        </a:cubicBezTo>
                        <a:cubicBezTo>
                          <a:pt x="44767" y="32385"/>
                          <a:pt x="89535" y="65722"/>
                          <a:pt x="127635" y="105728"/>
                        </a:cubicBezTo>
                        <a:cubicBezTo>
                          <a:pt x="176213" y="156210"/>
                          <a:pt x="214313" y="217170"/>
                          <a:pt x="237172" y="283845"/>
                        </a:cubicBezTo>
                        <a:cubicBezTo>
                          <a:pt x="262890" y="357188"/>
                          <a:pt x="277177" y="521970"/>
                          <a:pt x="162877" y="430530"/>
                        </a:cubicBezTo>
                        <a:cubicBezTo>
                          <a:pt x="91440" y="374332"/>
                          <a:pt x="40005" y="294322"/>
                          <a:pt x="17145" y="2066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33;p34"/>
                  <p:cNvSpPr/>
                  <p:nvPr/>
                </p:nvSpPr>
                <p:spPr>
                  <a:xfrm>
                    <a:off x="4943507" y="4800632"/>
                    <a:ext cx="205674" cy="387634"/>
                  </a:xfrm>
                  <a:custGeom>
                    <a:avLst/>
                    <a:gdLst/>
                    <a:ahLst/>
                    <a:cxnLst/>
                    <a:rect l="l" t="t" r="r" b="b"/>
                    <a:pathLst>
                      <a:path w="205674" h="387634" extrusionOk="0">
                        <a:moveTo>
                          <a:pt x="197135" y="387635"/>
                        </a:moveTo>
                        <a:cubicBezTo>
                          <a:pt x="193325" y="387635"/>
                          <a:pt x="190467" y="385730"/>
                          <a:pt x="188562" y="382873"/>
                        </a:cubicBezTo>
                        <a:lnTo>
                          <a:pt x="920" y="13302"/>
                        </a:lnTo>
                        <a:cubicBezTo>
                          <a:pt x="-985" y="8540"/>
                          <a:pt x="-33" y="2825"/>
                          <a:pt x="4730" y="920"/>
                        </a:cubicBezTo>
                        <a:cubicBezTo>
                          <a:pt x="9492" y="-985"/>
                          <a:pt x="15207" y="-33"/>
                          <a:pt x="17112" y="4730"/>
                        </a:cubicBezTo>
                        <a:lnTo>
                          <a:pt x="204755" y="374300"/>
                        </a:lnTo>
                        <a:cubicBezTo>
                          <a:pt x="206660" y="379062"/>
                          <a:pt x="205707" y="384777"/>
                          <a:pt x="200945" y="386682"/>
                        </a:cubicBezTo>
                        <a:cubicBezTo>
                          <a:pt x="199992" y="387635"/>
                          <a:pt x="199040" y="387635"/>
                          <a:pt x="197135" y="387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4" name="Google Shape;434;p34"/>
              <p:cNvGrpSpPr/>
              <p:nvPr/>
            </p:nvGrpSpPr>
            <p:grpSpPr>
              <a:xfrm>
                <a:off x="6640472" y="4033107"/>
                <a:ext cx="1245349" cy="1157064"/>
                <a:chOff x="6640472" y="4033107"/>
                <a:chExt cx="1245349" cy="1157064"/>
              </a:xfrm>
            </p:grpSpPr>
            <p:grpSp>
              <p:nvGrpSpPr>
                <p:cNvPr id="165" name="Google Shape;435;p34"/>
                <p:cNvGrpSpPr/>
                <p:nvPr/>
              </p:nvGrpSpPr>
              <p:grpSpPr>
                <a:xfrm>
                  <a:off x="7017955" y="4033107"/>
                  <a:ext cx="867866" cy="1152302"/>
                  <a:chOff x="7017955" y="4033107"/>
                  <a:chExt cx="867866" cy="1152302"/>
                </a:xfrm>
              </p:grpSpPr>
              <p:sp>
                <p:nvSpPr>
                  <p:cNvPr id="172" name="Google Shape;436;p34"/>
                  <p:cNvSpPr/>
                  <p:nvPr/>
                </p:nvSpPr>
                <p:spPr>
                  <a:xfrm>
                    <a:off x="7017955" y="4036694"/>
                    <a:ext cx="867866" cy="1132144"/>
                  </a:xfrm>
                  <a:custGeom>
                    <a:avLst/>
                    <a:gdLst/>
                    <a:ahLst/>
                    <a:cxnLst/>
                    <a:rect l="l" t="t" r="r" b="b"/>
                    <a:pathLst>
                      <a:path w="867866" h="1132144" extrusionOk="0">
                        <a:moveTo>
                          <a:pt x="153417" y="491490"/>
                        </a:moveTo>
                        <a:cubicBezTo>
                          <a:pt x="318200" y="259080"/>
                          <a:pt x="589662" y="112395"/>
                          <a:pt x="844932" y="0"/>
                        </a:cubicBezTo>
                        <a:cubicBezTo>
                          <a:pt x="877317" y="49530"/>
                          <a:pt x="868744" y="113348"/>
                          <a:pt x="859219" y="171450"/>
                        </a:cubicBezTo>
                        <a:cubicBezTo>
                          <a:pt x="809689" y="464820"/>
                          <a:pt x="719202" y="793433"/>
                          <a:pt x="464885" y="977265"/>
                        </a:cubicBezTo>
                        <a:cubicBezTo>
                          <a:pt x="346775" y="1062990"/>
                          <a:pt x="237237" y="1119188"/>
                          <a:pt x="86742" y="1131570"/>
                        </a:cubicBezTo>
                        <a:cubicBezTo>
                          <a:pt x="69597" y="1132523"/>
                          <a:pt x="51500" y="1133475"/>
                          <a:pt x="36259" y="1123950"/>
                        </a:cubicBezTo>
                        <a:cubicBezTo>
                          <a:pt x="17209" y="1111568"/>
                          <a:pt x="11494" y="1087755"/>
                          <a:pt x="8637" y="1065848"/>
                        </a:cubicBezTo>
                        <a:cubicBezTo>
                          <a:pt x="-23748" y="852488"/>
                          <a:pt x="37212" y="655320"/>
                          <a:pt x="153417" y="4914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37;p34"/>
                  <p:cNvSpPr/>
                  <p:nvPr/>
                </p:nvSpPr>
                <p:spPr>
                  <a:xfrm>
                    <a:off x="7086632" y="4201721"/>
                    <a:ext cx="679808" cy="983688"/>
                  </a:xfrm>
                  <a:custGeom>
                    <a:avLst/>
                    <a:gdLst/>
                    <a:ahLst/>
                    <a:cxnLst/>
                    <a:rect l="l" t="t" r="r" b="b"/>
                    <a:pathLst>
                      <a:path w="679808" h="983688" extrusionOk="0">
                        <a:moveTo>
                          <a:pt x="9492" y="983689"/>
                        </a:moveTo>
                        <a:cubicBezTo>
                          <a:pt x="7587" y="983689"/>
                          <a:pt x="6635" y="983689"/>
                          <a:pt x="4730" y="982736"/>
                        </a:cubicBezTo>
                        <a:cubicBezTo>
                          <a:pt x="-33" y="979879"/>
                          <a:pt x="-985" y="974164"/>
                          <a:pt x="920" y="969401"/>
                        </a:cubicBezTo>
                        <a:cubicBezTo>
                          <a:pt x="199040" y="634122"/>
                          <a:pt x="421925" y="309319"/>
                          <a:pt x="662907" y="3566"/>
                        </a:cubicBezTo>
                        <a:cubicBezTo>
                          <a:pt x="665765" y="-243"/>
                          <a:pt x="672432" y="-1196"/>
                          <a:pt x="676242" y="1661"/>
                        </a:cubicBezTo>
                        <a:cubicBezTo>
                          <a:pt x="680052" y="4519"/>
                          <a:pt x="681005" y="11186"/>
                          <a:pt x="678148" y="14997"/>
                        </a:cubicBezTo>
                        <a:cubicBezTo>
                          <a:pt x="438117" y="319797"/>
                          <a:pt x="215232" y="644599"/>
                          <a:pt x="18065" y="978926"/>
                        </a:cubicBezTo>
                        <a:cubicBezTo>
                          <a:pt x="16160" y="982736"/>
                          <a:pt x="12350" y="983689"/>
                          <a:pt x="9492" y="9836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38;p34"/>
                  <p:cNvSpPr/>
                  <p:nvPr/>
                </p:nvSpPr>
                <p:spPr>
                  <a:xfrm>
                    <a:off x="7192147" y="5105622"/>
                    <a:ext cx="125688" cy="54070"/>
                  </a:xfrm>
                  <a:custGeom>
                    <a:avLst/>
                    <a:gdLst/>
                    <a:ahLst/>
                    <a:cxnLst/>
                    <a:rect l="l" t="t" r="r" b="b"/>
                    <a:pathLst>
                      <a:path w="125688" h="54070" extrusionOk="0">
                        <a:moveTo>
                          <a:pt x="9706" y="54070"/>
                        </a:moveTo>
                        <a:cubicBezTo>
                          <a:pt x="4943" y="54070"/>
                          <a:pt x="1133" y="51212"/>
                          <a:pt x="181" y="46450"/>
                        </a:cubicBezTo>
                        <a:cubicBezTo>
                          <a:pt x="-772" y="41687"/>
                          <a:pt x="2085" y="35972"/>
                          <a:pt x="7800" y="35020"/>
                        </a:cubicBezTo>
                        <a:cubicBezTo>
                          <a:pt x="43996" y="27400"/>
                          <a:pt x="79238" y="15970"/>
                          <a:pt x="112575" y="730"/>
                        </a:cubicBezTo>
                        <a:cubicBezTo>
                          <a:pt x="117338" y="-1175"/>
                          <a:pt x="123053" y="730"/>
                          <a:pt x="124958" y="5493"/>
                        </a:cubicBezTo>
                        <a:cubicBezTo>
                          <a:pt x="126863" y="10255"/>
                          <a:pt x="124958" y="15970"/>
                          <a:pt x="120196" y="17875"/>
                        </a:cubicBezTo>
                        <a:cubicBezTo>
                          <a:pt x="84953" y="33115"/>
                          <a:pt x="48758" y="45497"/>
                          <a:pt x="11610" y="53118"/>
                        </a:cubicBezTo>
                        <a:cubicBezTo>
                          <a:pt x="10658" y="54070"/>
                          <a:pt x="9706" y="54070"/>
                          <a:pt x="9706" y="54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39;p34"/>
                  <p:cNvSpPr/>
                  <p:nvPr/>
                </p:nvSpPr>
                <p:spPr>
                  <a:xfrm>
                    <a:off x="7362434" y="4744964"/>
                    <a:ext cx="351300" cy="348052"/>
                  </a:xfrm>
                  <a:custGeom>
                    <a:avLst/>
                    <a:gdLst/>
                    <a:ahLst/>
                    <a:cxnLst/>
                    <a:rect l="l" t="t" r="r" b="b"/>
                    <a:pathLst>
                      <a:path w="351300" h="348052" extrusionOk="0">
                        <a:moveTo>
                          <a:pt x="9915" y="348053"/>
                        </a:moveTo>
                        <a:cubicBezTo>
                          <a:pt x="6105" y="348053"/>
                          <a:pt x="3248" y="346148"/>
                          <a:pt x="1343" y="343290"/>
                        </a:cubicBezTo>
                        <a:cubicBezTo>
                          <a:pt x="-1515" y="338528"/>
                          <a:pt x="390" y="332813"/>
                          <a:pt x="5153" y="329955"/>
                        </a:cubicBezTo>
                        <a:cubicBezTo>
                          <a:pt x="141360" y="255660"/>
                          <a:pt x="257565" y="140408"/>
                          <a:pt x="332813" y="5153"/>
                        </a:cubicBezTo>
                        <a:cubicBezTo>
                          <a:pt x="335670" y="390"/>
                          <a:pt x="341385" y="-1515"/>
                          <a:pt x="346148" y="1342"/>
                        </a:cubicBezTo>
                        <a:cubicBezTo>
                          <a:pt x="350910" y="4200"/>
                          <a:pt x="352815" y="9915"/>
                          <a:pt x="349958" y="14678"/>
                        </a:cubicBezTo>
                        <a:cubicBezTo>
                          <a:pt x="272805" y="152790"/>
                          <a:pt x="153743" y="270900"/>
                          <a:pt x="14678" y="347100"/>
                        </a:cubicBezTo>
                        <a:cubicBezTo>
                          <a:pt x="12773" y="348053"/>
                          <a:pt x="11820" y="348053"/>
                          <a:pt x="9915" y="348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40;p34"/>
                  <p:cNvSpPr/>
                  <p:nvPr/>
                </p:nvSpPr>
                <p:spPr>
                  <a:xfrm>
                    <a:off x="7724384" y="4391476"/>
                    <a:ext cx="123763" cy="305301"/>
                  </a:xfrm>
                  <a:custGeom>
                    <a:avLst/>
                    <a:gdLst/>
                    <a:ahLst/>
                    <a:cxnLst/>
                    <a:rect l="l" t="t" r="r" b="b"/>
                    <a:pathLst>
                      <a:path w="123763" h="305301" extrusionOk="0">
                        <a:moveTo>
                          <a:pt x="9915" y="305301"/>
                        </a:moveTo>
                        <a:cubicBezTo>
                          <a:pt x="8010" y="305301"/>
                          <a:pt x="7058" y="305301"/>
                          <a:pt x="5153" y="304348"/>
                        </a:cubicBezTo>
                        <a:cubicBezTo>
                          <a:pt x="390" y="302443"/>
                          <a:pt x="-1515" y="295776"/>
                          <a:pt x="1343" y="291966"/>
                        </a:cubicBezTo>
                        <a:cubicBezTo>
                          <a:pt x="47063" y="201479"/>
                          <a:pt x="82305" y="105276"/>
                          <a:pt x="105165" y="7168"/>
                        </a:cubicBezTo>
                        <a:cubicBezTo>
                          <a:pt x="106118" y="2406"/>
                          <a:pt x="111833" y="-1404"/>
                          <a:pt x="116595" y="501"/>
                        </a:cubicBezTo>
                        <a:cubicBezTo>
                          <a:pt x="121358" y="1454"/>
                          <a:pt x="125168" y="7168"/>
                          <a:pt x="123263" y="11931"/>
                        </a:cubicBezTo>
                        <a:cubicBezTo>
                          <a:pt x="99450" y="111943"/>
                          <a:pt x="64208" y="209098"/>
                          <a:pt x="17535" y="301491"/>
                        </a:cubicBezTo>
                        <a:cubicBezTo>
                          <a:pt x="16583" y="303396"/>
                          <a:pt x="13725" y="305301"/>
                          <a:pt x="9915" y="3053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41;p34"/>
                  <p:cNvSpPr/>
                  <p:nvPr/>
                </p:nvSpPr>
                <p:spPr>
                  <a:xfrm>
                    <a:off x="7693564" y="4033107"/>
                    <a:ext cx="178625" cy="86455"/>
                  </a:xfrm>
                  <a:custGeom>
                    <a:avLst/>
                    <a:gdLst/>
                    <a:ahLst/>
                    <a:cxnLst/>
                    <a:rect l="l" t="t" r="r" b="b"/>
                    <a:pathLst>
                      <a:path w="178625" h="86455" extrusionOk="0">
                        <a:moveTo>
                          <a:pt x="9303" y="86455"/>
                        </a:moveTo>
                        <a:cubicBezTo>
                          <a:pt x="5492" y="86455"/>
                          <a:pt x="1682" y="84550"/>
                          <a:pt x="730" y="80740"/>
                        </a:cubicBezTo>
                        <a:cubicBezTo>
                          <a:pt x="-1175" y="75977"/>
                          <a:pt x="730" y="70262"/>
                          <a:pt x="5492" y="68358"/>
                        </a:cubicBezTo>
                        <a:lnTo>
                          <a:pt x="165513" y="730"/>
                        </a:lnTo>
                        <a:cubicBezTo>
                          <a:pt x="170275" y="-1175"/>
                          <a:pt x="175990" y="730"/>
                          <a:pt x="177895" y="5493"/>
                        </a:cubicBezTo>
                        <a:cubicBezTo>
                          <a:pt x="179800" y="10255"/>
                          <a:pt x="177895" y="15970"/>
                          <a:pt x="173132" y="17875"/>
                        </a:cubicBezTo>
                        <a:lnTo>
                          <a:pt x="13113" y="85502"/>
                        </a:lnTo>
                        <a:cubicBezTo>
                          <a:pt x="12160" y="85502"/>
                          <a:pt x="11207" y="86455"/>
                          <a:pt x="9303" y="86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42;p34"/>
                  <p:cNvSpPr/>
                  <p:nvPr/>
                </p:nvSpPr>
                <p:spPr>
                  <a:xfrm>
                    <a:off x="7261151" y="4134412"/>
                    <a:ext cx="398291" cy="291855"/>
                  </a:xfrm>
                  <a:custGeom>
                    <a:avLst/>
                    <a:gdLst/>
                    <a:ahLst/>
                    <a:cxnLst/>
                    <a:rect l="l" t="t" r="r" b="b"/>
                    <a:pathLst>
                      <a:path w="398291" h="291855" extrusionOk="0">
                        <a:moveTo>
                          <a:pt x="9281" y="291855"/>
                        </a:moveTo>
                        <a:cubicBezTo>
                          <a:pt x="7377" y="291855"/>
                          <a:pt x="5471" y="290903"/>
                          <a:pt x="3567" y="289950"/>
                        </a:cubicBezTo>
                        <a:cubicBezTo>
                          <a:pt x="-244" y="287093"/>
                          <a:pt x="-1196" y="280425"/>
                          <a:pt x="1661" y="276615"/>
                        </a:cubicBezTo>
                        <a:cubicBezTo>
                          <a:pt x="100721" y="148028"/>
                          <a:pt x="251217" y="69923"/>
                          <a:pt x="384567" y="1343"/>
                        </a:cubicBezTo>
                        <a:cubicBezTo>
                          <a:pt x="389329" y="-1515"/>
                          <a:pt x="395044" y="390"/>
                          <a:pt x="396949" y="5153"/>
                        </a:cubicBezTo>
                        <a:cubicBezTo>
                          <a:pt x="399806" y="9915"/>
                          <a:pt x="397902" y="15630"/>
                          <a:pt x="393139" y="17535"/>
                        </a:cubicBezTo>
                        <a:cubicBezTo>
                          <a:pt x="261694" y="85163"/>
                          <a:pt x="112152" y="162315"/>
                          <a:pt x="16902" y="287093"/>
                        </a:cubicBezTo>
                        <a:cubicBezTo>
                          <a:pt x="14996" y="289950"/>
                          <a:pt x="12139" y="291855"/>
                          <a:pt x="9281" y="2918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6" name="Google Shape;443;p34"/>
                <p:cNvSpPr/>
                <p:nvPr/>
              </p:nvSpPr>
              <p:spPr>
                <a:xfrm>
                  <a:off x="6659880" y="4535805"/>
                  <a:ext cx="461164" cy="622448"/>
                </a:xfrm>
                <a:custGeom>
                  <a:avLst/>
                  <a:gdLst/>
                  <a:ahLst/>
                  <a:cxnLst/>
                  <a:rect l="l" t="t" r="r" b="b"/>
                  <a:pathLst>
                    <a:path w="461164" h="622448" extrusionOk="0">
                      <a:moveTo>
                        <a:pt x="51435" y="286702"/>
                      </a:moveTo>
                      <a:cubicBezTo>
                        <a:pt x="21907" y="194310"/>
                        <a:pt x="19050" y="95250"/>
                        <a:pt x="0" y="0"/>
                      </a:cubicBezTo>
                      <a:cubicBezTo>
                        <a:pt x="176213" y="41910"/>
                        <a:pt x="331470" y="163830"/>
                        <a:pt x="415290" y="324802"/>
                      </a:cubicBezTo>
                      <a:cubicBezTo>
                        <a:pt x="435292" y="362902"/>
                        <a:pt x="451485" y="403860"/>
                        <a:pt x="457200" y="446722"/>
                      </a:cubicBezTo>
                      <a:cubicBezTo>
                        <a:pt x="464820" y="501015"/>
                        <a:pt x="461010" y="565785"/>
                        <a:pt x="449580" y="620077"/>
                      </a:cubicBezTo>
                      <a:cubicBezTo>
                        <a:pt x="264795" y="646747"/>
                        <a:pt x="100013" y="442913"/>
                        <a:pt x="51435" y="2867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44;p34"/>
                <p:cNvSpPr/>
                <p:nvPr/>
              </p:nvSpPr>
              <p:spPr>
                <a:xfrm>
                  <a:off x="6773583" y="4713325"/>
                  <a:ext cx="347489" cy="476846"/>
                </a:xfrm>
                <a:custGeom>
                  <a:avLst/>
                  <a:gdLst/>
                  <a:ahLst/>
                  <a:cxnLst/>
                  <a:rect l="l" t="t" r="r" b="b"/>
                  <a:pathLst>
                    <a:path w="347489" h="476846" extrusionOk="0">
                      <a:moveTo>
                        <a:pt x="338734" y="476847"/>
                      </a:moveTo>
                      <a:cubicBezTo>
                        <a:pt x="333972" y="476847"/>
                        <a:pt x="330162" y="473989"/>
                        <a:pt x="329209" y="469227"/>
                      </a:cubicBezTo>
                      <a:cubicBezTo>
                        <a:pt x="308254" y="379692"/>
                        <a:pt x="240627" y="307302"/>
                        <a:pt x="173952" y="241579"/>
                      </a:cubicBezTo>
                      <a:lnTo>
                        <a:pt x="166332" y="233959"/>
                      </a:lnTo>
                      <a:cubicBezTo>
                        <a:pt x="100609" y="169189"/>
                        <a:pt x="32029" y="101562"/>
                        <a:pt x="597" y="12979"/>
                      </a:cubicBezTo>
                      <a:cubicBezTo>
                        <a:pt x="-1308" y="8217"/>
                        <a:pt x="1549" y="2502"/>
                        <a:pt x="6312" y="597"/>
                      </a:cubicBezTo>
                      <a:cubicBezTo>
                        <a:pt x="11074" y="-1308"/>
                        <a:pt x="16789" y="1549"/>
                        <a:pt x="18694" y="6312"/>
                      </a:cubicBezTo>
                      <a:cubicBezTo>
                        <a:pt x="48222" y="90132"/>
                        <a:pt x="114897" y="155854"/>
                        <a:pt x="179667" y="219672"/>
                      </a:cubicBezTo>
                      <a:lnTo>
                        <a:pt x="187287" y="227292"/>
                      </a:lnTo>
                      <a:cubicBezTo>
                        <a:pt x="255867" y="294919"/>
                        <a:pt x="325399" y="370167"/>
                        <a:pt x="347307" y="464464"/>
                      </a:cubicBezTo>
                      <a:cubicBezTo>
                        <a:pt x="348259" y="469227"/>
                        <a:pt x="345402" y="474942"/>
                        <a:pt x="340639" y="475894"/>
                      </a:cubicBezTo>
                      <a:cubicBezTo>
                        <a:pt x="340639" y="476847"/>
                        <a:pt x="339687" y="476847"/>
                        <a:pt x="338734"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45;p34"/>
                <p:cNvSpPr/>
                <p:nvPr/>
              </p:nvSpPr>
              <p:spPr>
                <a:xfrm>
                  <a:off x="6677795" y="4746124"/>
                  <a:ext cx="90107" cy="202112"/>
                </a:xfrm>
                <a:custGeom>
                  <a:avLst/>
                  <a:gdLst/>
                  <a:ahLst/>
                  <a:cxnLst/>
                  <a:rect l="l" t="t" r="r" b="b"/>
                  <a:pathLst>
                    <a:path w="90107" h="202112" extrusionOk="0">
                      <a:moveTo>
                        <a:pt x="81145" y="202113"/>
                      </a:moveTo>
                      <a:cubicBezTo>
                        <a:pt x="77335" y="202113"/>
                        <a:pt x="74477" y="200207"/>
                        <a:pt x="72573" y="197350"/>
                      </a:cubicBezTo>
                      <a:cubicBezTo>
                        <a:pt x="40187" y="139247"/>
                        <a:pt x="15423" y="76382"/>
                        <a:pt x="183" y="11613"/>
                      </a:cubicBezTo>
                      <a:cubicBezTo>
                        <a:pt x="-770" y="6850"/>
                        <a:pt x="2087" y="1135"/>
                        <a:pt x="6850" y="182"/>
                      </a:cubicBezTo>
                      <a:cubicBezTo>
                        <a:pt x="11612" y="-770"/>
                        <a:pt x="17327" y="2088"/>
                        <a:pt x="18280" y="6850"/>
                      </a:cubicBezTo>
                      <a:cubicBezTo>
                        <a:pt x="33520" y="70668"/>
                        <a:pt x="57333" y="131628"/>
                        <a:pt x="88765" y="187825"/>
                      </a:cubicBezTo>
                      <a:cubicBezTo>
                        <a:pt x="91623" y="192588"/>
                        <a:pt x="89717" y="198303"/>
                        <a:pt x="84955" y="201160"/>
                      </a:cubicBezTo>
                      <a:cubicBezTo>
                        <a:pt x="84002" y="202113"/>
                        <a:pt x="82098" y="202113"/>
                        <a:pt x="81145" y="202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46;p34"/>
                <p:cNvSpPr/>
                <p:nvPr/>
              </p:nvSpPr>
              <p:spPr>
                <a:xfrm>
                  <a:off x="6640472" y="4511001"/>
                  <a:ext cx="164154" cy="139103"/>
                </a:xfrm>
                <a:custGeom>
                  <a:avLst/>
                  <a:gdLst/>
                  <a:ahLst/>
                  <a:cxnLst/>
                  <a:rect l="l" t="t" r="r" b="b"/>
                  <a:pathLst>
                    <a:path w="164154" h="139103" extrusionOk="0">
                      <a:moveTo>
                        <a:pt x="29884" y="139104"/>
                      </a:moveTo>
                      <a:cubicBezTo>
                        <a:pt x="25122" y="139104"/>
                        <a:pt x="21312" y="135293"/>
                        <a:pt x="20359" y="130531"/>
                      </a:cubicBezTo>
                      <a:cubicBezTo>
                        <a:pt x="16550" y="87668"/>
                        <a:pt x="11787" y="49568"/>
                        <a:pt x="357" y="12421"/>
                      </a:cubicBezTo>
                      <a:cubicBezTo>
                        <a:pt x="-595" y="8611"/>
                        <a:pt x="357" y="4801"/>
                        <a:pt x="3215" y="2896"/>
                      </a:cubicBezTo>
                      <a:cubicBezTo>
                        <a:pt x="6072" y="39"/>
                        <a:pt x="9882" y="-914"/>
                        <a:pt x="12740" y="991"/>
                      </a:cubicBezTo>
                      <a:cubicBezTo>
                        <a:pt x="63222" y="18136"/>
                        <a:pt x="112752" y="40043"/>
                        <a:pt x="159425" y="66714"/>
                      </a:cubicBezTo>
                      <a:cubicBezTo>
                        <a:pt x="164187" y="69571"/>
                        <a:pt x="165140" y="75286"/>
                        <a:pt x="163234" y="80049"/>
                      </a:cubicBezTo>
                      <a:cubicBezTo>
                        <a:pt x="160377" y="84811"/>
                        <a:pt x="154662" y="85764"/>
                        <a:pt x="149900" y="83858"/>
                      </a:cubicBezTo>
                      <a:cubicBezTo>
                        <a:pt x="109895" y="60999"/>
                        <a:pt x="67032" y="41949"/>
                        <a:pt x="23217" y="25756"/>
                      </a:cubicBezTo>
                      <a:cubicBezTo>
                        <a:pt x="31790" y="59093"/>
                        <a:pt x="35600" y="93383"/>
                        <a:pt x="38457" y="130531"/>
                      </a:cubicBezTo>
                      <a:cubicBezTo>
                        <a:pt x="40362" y="134341"/>
                        <a:pt x="36552" y="139104"/>
                        <a:pt x="29884" y="139104"/>
                      </a:cubicBezTo>
                      <a:cubicBezTo>
                        <a:pt x="30837" y="139104"/>
                        <a:pt x="29884" y="139104"/>
                        <a:pt x="29884" y="1391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47;p34"/>
                <p:cNvSpPr/>
                <p:nvPr/>
              </p:nvSpPr>
              <p:spPr>
                <a:xfrm>
                  <a:off x="6932163" y="4680453"/>
                  <a:ext cx="208571" cy="499241"/>
                </a:xfrm>
                <a:custGeom>
                  <a:avLst/>
                  <a:gdLst/>
                  <a:ahLst/>
                  <a:cxnLst/>
                  <a:rect l="l" t="t" r="r" b="b"/>
                  <a:pathLst>
                    <a:path w="208571" h="499241" extrusionOk="0">
                      <a:moveTo>
                        <a:pt x="178249" y="499242"/>
                      </a:moveTo>
                      <a:cubicBezTo>
                        <a:pt x="177297" y="499242"/>
                        <a:pt x="177297" y="499242"/>
                        <a:pt x="176344" y="499242"/>
                      </a:cubicBezTo>
                      <a:cubicBezTo>
                        <a:pt x="171582" y="498290"/>
                        <a:pt x="167772" y="493527"/>
                        <a:pt x="168724" y="487812"/>
                      </a:cubicBezTo>
                      <a:cubicBezTo>
                        <a:pt x="189679" y="391609"/>
                        <a:pt x="203967" y="298265"/>
                        <a:pt x="162057" y="212540"/>
                      </a:cubicBezTo>
                      <a:cubicBezTo>
                        <a:pt x="130624" y="148722"/>
                        <a:pt x="76332" y="82047"/>
                        <a:pt x="2989" y="16324"/>
                      </a:cubicBezTo>
                      <a:cubicBezTo>
                        <a:pt x="-821" y="12515"/>
                        <a:pt x="-821" y="6799"/>
                        <a:pt x="2037" y="2990"/>
                      </a:cubicBezTo>
                      <a:cubicBezTo>
                        <a:pt x="5847" y="-821"/>
                        <a:pt x="11562" y="-821"/>
                        <a:pt x="15372" y="2037"/>
                      </a:cubicBezTo>
                      <a:cubicBezTo>
                        <a:pt x="90619" y="69665"/>
                        <a:pt x="145864" y="137292"/>
                        <a:pt x="179202" y="203967"/>
                      </a:cubicBezTo>
                      <a:cubicBezTo>
                        <a:pt x="224922" y="295407"/>
                        <a:pt x="208729" y="391609"/>
                        <a:pt x="187774" y="491622"/>
                      </a:cubicBezTo>
                      <a:cubicBezTo>
                        <a:pt x="186822" y="495432"/>
                        <a:pt x="183012" y="499242"/>
                        <a:pt x="178249" y="49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48;p34"/>
                <p:cNvSpPr/>
                <p:nvPr/>
              </p:nvSpPr>
              <p:spPr>
                <a:xfrm>
                  <a:off x="6785853" y="4988486"/>
                  <a:ext cx="318037" cy="188351"/>
                </a:xfrm>
                <a:custGeom>
                  <a:avLst/>
                  <a:gdLst/>
                  <a:ahLst/>
                  <a:cxnLst/>
                  <a:rect l="l" t="t" r="r" b="b"/>
                  <a:pathLst>
                    <a:path w="318037" h="188351" extrusionOk="0">
                      <a:moveTo>
                        <a:pt x="278839" y="188351"/>
                      </a:moveTo>
                      <a:cubicBezTo>
                        <a:pt x="180731" y="188351"/>
                        <a:pt x="87387" y="130249"/>
                        <a:pt x="1662" y="14996"/>
                      </a:cubicBezTo>
                      <a:cubicBezTo>
                        <a:pt x="-1196" y="11186"/>
                        <a:pt x="-244" y="4519"/>
                        <a:pt x="3566" y="1661"/>
                      </a:cubicBezTo>
                      <a:cubicBezTo>
                        <a:pt x="7377" y="-1196"/>
                        <a:pt x="14044" y="-243"/>
                        <a:pt x="16902" y="3566"/>
                      </a:cubicBezTo>
                      <a:cubicBezTo>
                        <a:pt x="109294" y="126439"/>
                        <a:pt x="203591" y="179779"/>
                        <a:pt x="307414" y="167396"/>
                      </a:cubicBezTo>
                      <a:cubicBezTo>
                        <a:pt x="312177" y="166444"/>
                        <a:pt x="316939" y="170254"/>
                        <a:pt x="317891" y="175969"/>
                      </a:cubicBezTo>
                      <a:cubicBezTo>
                        <a:pt x="318844" y="180732"/>
                        <a:pt x="315034" y="185494"/>
                        <a:pt x="309319" y="186446"/>
                      </a:cubicBezTo>
                      <a:cubicBezTo>
                        <a:pt x="299794" y="187399"/>
                        <a:pt x="289316" y="188351"/>
                        <a:pt x="278839" y="1883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2392615543"/>
      </p:ext>
    </p:extLst>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0285"/>
            <a:ext cx="9144000" cy="1175258"/>
          </a:xfrm>
          <a:prstGeom prst="rect">
            <a:avLst/>
          </a:prstGeom>
          <a:noFill/>
        </p:spPr>
        <p:txBody>
          <a:bodyPr wrap="square" rtlCol="0">
            <a:spAutoFit/>
          </a:bodyPr>
          <a:lstStyle/>
          <a:p>
            <a:pPr algn="ctr">
              <a:lnSpc>
                <a:spcPct val="150000"/>
              </a:lnSpc>
            </a:pPr>
            <a:r>
              <a:rPr lang="en-US" sz="2500" b="1" smtClean="0">
                <a:solidFill>
                  <a:srgbClr val="C00000"/>
                </a:solidFill>
              </a:rPr>
              <a:t>1. CỐT TRUYỆN, KHÔNG GIAN, THỜI GIAN </a:t>
            </a:r>
          </a:p>
          <a:p>
            <a:pPr algn="ctr">
              <a:lnSpc>
                <a:spcPct val="150000"/>
              </a:lnSpc>
            </a:pPr>
            <a:r>
              <a:rPr lang="en-US" sz="2500" b="1" smtClean="0">
                <a:solidFill>
                  <a:srgbClr val="C00000"/>
                </a:solidFill>
              </a:rPr>
              <a:t>VÀ NHÂN VẬT CỦA VĂN BẢN</a:t>
            </a:r>
            <a:endParaRPr lang="en-US" sz="2500" b="1">
              <a:solidFill>
                <a:srgbClr val="C00000"/>
              </a:solidFill>
            </a:endParaRPr>
          </a:p>
        </p:txBody>
      </p:sp>
      <p:grpSp>
        <p:nvGrpSpPr>
          <p:cNvPr id="7" name="Group 6"/>
          <p:cNvGrpSpPr/>
          <p:nvPr/>
        </p:nvGrpSpPr>
        <p:grpSpPr>
          <a:xfrm>
            <a:off x="3129530" y="1409785"/>
            <a:ext cx="2884940" cy="400110"/>
            <a:chOff x="1001261" y="1461267"/>
            <a:chExt cx="2884940" cy="40011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9" name="Rectangle 8"/>
            <p:cNvSpPr/>
            <p:nvPr/>
          </p:nvSpPr>
          <p:spPr>
            <a:xfrm>
              <a:off x="1282251" y="1461267"/>
              <a:ext cx="2603950" cy="400110"/>
            </a:xfrm>
            <a:prstGeom prst="rect">
              <a:avLst/>
            </a:prstGeom>
          </p:spPr>
          <p:txBody>
            <a:bodyPr wrap="square">
              <a:spAutoFit/>
            </a:bodyPr>
            <a:lstStyle/>
            <a:p>
              <a:r>
                <a:rPr lang="en-US" sz="2000" b="1" smtClean="0">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sp>
        <p:nvSpPr>
          <p:cNvPr id="10" name="TextBox 9"/>
          <p:cNvSpPr txBox="1"/>
          <p:nvPr/>
        </p:nvSpPr>
        <p:spPr>
          <a:xfrm>
            <a:off x="736600" y="1864357"/>
            <a:ext cx="7670800" cy="1477328"/>
          </a:xfrm>
          <a:prstGeom prst="rect">
            <a:avLst/>
          </a:prstGeom>
          <a:noFill/>
        </p:spPr>
        <p:txBody>
          <a:bodyPr wrap="square" rtlCol="0">
            <a:spAutoFit/>
          </a:bodyPr>
          <a:lstStyle/>
          <a:p>
            <a:pPr algn="just">
              <a:lnSpc>
                <a:spcPct val="150000"/>
              </a:lnSpc>
            </a:pPr>
            <a:r>
              <a:rPr lang="vi-VN" sz="2000" smtClean="0"/>
              <a:t>•</a:t>
            </a:r>
            <a:r>
              <a:rPr lang="en-US" sz="2000" smtClean="0"/>
              <a:t>  </a:t>
            </a:r>
            <a:r>
              <a:rPr lang="vi-VN" sz="2000" smtClean="0"/>
              <a:t>Vẽ </a:t>
            </a:r>
            <a:r>
              <a:rPr lang="vi-VN" sz="2000"/>
              <a:t>sơ đồ các sự kiện tạo nên cốt truyện của tác phẩm “Dế chọi”.</a:t>
            </a:r>
          </a:p>
          <a:p>
            <a:pPr algn="just">
              <a:lnSpc>
                <a:spcPct val="150000"/>
              </a:lnSpc>
            </a:pPr>
            <a:r>
              <a:rPr lang="vi-VN" sz="2000"/>
              <a:t>•</a:t>
            </a:r>
            <a:r>
              <a:rPr lang="en-US" sz="2000"/>
              <a:t> </a:t>
            </a:r>
            <a:r>
              <a:rPr lang="en-US" sz="2000" smtClean="0"/>
              <a:t> </a:t>
            </a:r>
            <a:r>
              <a:rPr lang="vi-VN" sz="2000" smtClean="0"/>
              <a:t>Nhận </a:t>
            </a:r>
            <a:r>
              <a:rPr lang="vi-VN" sz="2000"/>
              <a:t>xét ngắn gọn về không gian, thời gian và nhân vật chính trong </a:t>
            </a:r>
            <a:r>
              <a:rPr lang="en-US" sz="2000" smtClean="0"/>
              <a:t>tr</a:t>
            </a:r>
            <a:r>
              <a:rPr lang="vi-VN" sz="2000" smtClean="0"/>
              <a:t>uyện </a:t>
            </a:r>
            <a:r>
              <a:rPr lang="vi-VN" sz="2000"/>
              <a:t>vào bảng sau:</a:t>
            </a:r>
          </a:p>
        </p:txBody>
      </p:sp>
      <p:graphicFrame>
        <p:nvGraphicFramePr>
          <p:cNvPr id="11" name="Table 10"/>
          <p:cNvGraphicFramePr>
            <a:graphicFrameLocks noGrp="1"/>
          </p:cNvGraphicFramePr>
          <p:nvPr>
            <p:extLst>
              <p:ext uri="{D42A27DB-BD31-4B8C-83A1-F6EECF244321}">
                <p14:modId xmlns:p14="http://schemas.microsoft.com/office/powerpoint/2010/main" val="1799328824"/>
              </p:ext>
            </p:extLst>
          </p:nvPr>
        </p:nvGraphicFramePr>
        <p:xfrm>
          <a:off x="4457700" y="3156833"/>
          <a:ext cx="4216400" cy="1592967"/>
        </p:xfrm>
        <a:graphic>
          <a:graphicData uri="http://schemas.openxmlformats.org/drawingml/2006/table">
            <a:tbl>
              <a:tblPr firstRow="1" firstCol="1" bandRow="1">
                <a:tableStyleId>{DD3F1C69-3688-4335-8C15-CF5E8D9BD643}</a:tableStyleId>
              </a:tblPr>
              <a:tblGrid>
                <a:gridCol w="2616608">
                  <a:extLst>
                    <a:ext uri="{9D8B030D-6E8A-4147-A177-3AD203B41FA5}">
                      <a16:colId xmlns:a16="http://schemas.microsoft.com/office/drawing/2014/main" val="1820068459"/>
                    </a:ext>
                  </a:extLst>
                </a:gridCol>
                <a:gridCol w="1599792">
                  <a:extLst>
                    <a:ext uri="{9D8B030D-6E8A-4147-A177-3AD203B41FA5}">
                      <a16:colId xmlns:a16="http://schemas.microsoft.com/office/drawing/2014/main" val="2750772614"/>
                    </a:ext>
                  </a:extLst>
                </a:gridCol>
              </a:tblGrid>
              <a:tr h="500081">
                <a:tc>
                  <a:txBody>
                    <a:bodyPr/>
                    <a:lstStyle/>
                    <a:p>
                      <a:pPr marL="0" marR="0" algn="ctr">
                        <a:lnSpc>
                          <a:spcPct val="100000"/>
                        </a:lnSpc>
                        <a:spcBef>
                          <a:spcPts val="0"/>
                        </a:spcBef>
                        <a:spcAft>
                          <a:spcPts val="0"/>
                        </a:spcAft>
                        <a:tabLst>
                          <a:tab pos="198755" algn="l"/>
                        </a:tabLst>
                      </a:pPr>
                      <a:r>
                        <a:rPr lang="vi-VN" sz="2000">
                          <a:effectLst/>
                        </a:rPr>
                        <a:t>Không gian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FF"/>
                    </a:solidFill>
                  </a:tcPr>
                </a:tc>
                <a:tc>
                  <a:txBody>
                    <a:bodyPr/>
                    <a:lstStyle/>
                    <a:p>
                      <a:pPr marL="0" marR="0" algn="ctr">
                        <a:lnSpc>
                          <a:spcPct val="100000"/>
                        </a:lnSpc>
                        <a:spcBef>
                          <a:spcPts val="0"/>
                        </a:spcBef>
                        <a:spcAft>
                          <a:spcPts val="0"/>
                        </a:spcAft>
                        <a:tabLst>
                          <a:tab pos="198755"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72589232"/>
                  </a:ext>
                </a:extLst>
              </a:tr>
              <a:tr h="500081">
                <a:tc>
                  <a:txBody>
                    <a:bodyPr/>
                    <a:lstStyle/>
                    <a:p>
                      <a:pPr marL="0" marR="0" algn="ctr">
                        <a:lnSpc>
                          <a:spcPct val="100000"/>
                        </a:lnSpc>
                        <a:spcBef>
                          <a:spcPts val="0"/>
                        </a:spcBef>
                        <a:spcAft>
                          <a:spcPts val="0"/>
                        </a:spcAft>
                        <a:tabLst>
                          <a:tab pos="198755" algn="l"/>
                        </a:tabLst>
                      </a:pPr>
                      <a:r>
                        <a:rPr lang="vi-VN" sz="2000">
                          <a:effectLst/>
                        </a:rPr>
                        <a:t>Thời gian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FF"/>
                    </a:solidFill>
                  </a:tcPr>
                </a:tc>
                <a:tc>
                  <a:txBody>
                    <a:bodyPr/>
                    <a:lstStyle/>
                    <a:p>
                      <a:pPr marL="0" marR="0" algn="ctr">
                        <a:lnSpc>
                          <a:spcPct val="100000"/>
                        </a:lnSpc>
                        <a:spcBef>
                          <a:spcPts val="0"/>
                        </a:spcBef>
                        <a:spcAft>
                          <a:spcPts val="0"/>
                        </a:spcAft>
                        <a:tabLst>
                          <a:tab pos="198755"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90085405"/>
                  </a:ext>
                </a:extLst>
              </a:tr>
              <a:tr h="592805">
                <a:tc>
                  <a:txBody>
                    <a:bodyPr/>
                    <a:lstStyle/>
                    <a:p>
                      <a:pPr marL="0" marR="0" algn="ctr">
                        <a:lnSpc>
                          <a:spcPct val="100000"/>
                        </a:lnSpc>
                        <a:spcBef>
                          <a:spcPts val="0"/>
                        </a:spcBef>
                        <a:spcAft>
                          <a:spcPts val="0"/>
                        </a:spcAft>
                        <a:tabLst>
                          <a:tab pos="198755" algn="l"/>
                        </a:tabLst>
                      </a:pPr>
                      <a:r>
                        <a:rPr lang="vi-VN" sz="2000">
                          <a:effectLst/>
                        </a:rPr>
                        <a:t>Nhân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FF"/>
                    </a:solidFill>
                  </a:tcPr>
                </a:tc>
                <a:tc>
                  <a:txBody>
                    <a:bodyPr/>
                    <a:lstStyle/>
                    <a:p>
                      <a:pPr marL="0" marR="0" algn="ctr">
                        <a:lnSpc>
                          <a:spcPct val="100000"/>
                        </a:lnSpc>
                        <a:spcBef>
                          <a:spcPts val="0"/>
                        </a:spcBef>
                        <a:spcAft>
                          <a:spcPts val="0"/>
                        </a:spcAft>
                        <a:tabLst>
                          <a:tab pos="198755"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44641011"/>
                  </a:ext>
                </a:extLst>
              </a:tr>
            </a:tbl>
          </a:graphicData>
        </a:graphic>
      </p:graphicFrame>
      <p:pic>
        <p:nvPicPr>
          <p:cNvPr id="14" name="Picture 18">
            <a:extLst>
              <a:ext uri="{FF2B5EF4-FFF2-40B4-BE49-F238E27FC236}">
                <a16:creationId xmlns:a16="http://schemas.microsoft.com/office/drawing/2014/main" id="{C7C251BE-B51A-D2D0-48B2-8E53455884E1}"/>
              </a:ext>
            </a:extLst>
          </p:cNvPr>
          <p:cNvPicPr>
            <a:picLocks noChangeAspect="1"/>
          </p:cNvPicPr>
          <p:nvPr/>
        </p:nvPicPr>
        <p:blipFill rotWithShape="1">
          <a:blip r:embed="rId3"/>
          <a:srcRect b="8414"/>
          <a:stretch/>
        </p:blipFill>
        <p:spPr>
          <a:xfrm>
            <a:off x="723735" y="3484561"/>
            <a:ext cx="2686784" cy="1658939"/>
          </a:xfrm>
          <a:prstGeom prst="rect">
            <a:avLst/>
          </a:prstGeom>
        </p:spPr>
      </p:pic>
    </p:spTree>
    <p:extLst>
      <p:ext uri="{BB962C8B-B14F-4D97-AF65-F5344CB8AC3E}">
        <p14:creationId xmlns:p14="http://schemas.microsoft.com/office/powerpoint/2010/main" val="152297735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4" name="Pentagon 3"/>
          <p:cNvSpPr/>
          <p:nvPr/>
        </p:nvSpPr>
        <p:spPr>
          <a:xfrm>
            <a:off x="0" y="157054"/>
            <a:ext cx="2336800" cy="573495"/>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a. Cốt truyện</a:t>
            </a:r>
          </a:p>
        </p:txBody>
      </p:sp>
      <p:grpSp>
        <p:nvGrpSpPr>
          <p:cNvPr id="6" name="Group 5"/>
          <p:cNvGrpSpPr/>
          <p:nvPr/>
        </p:nvGrpSpPr>
        <p:grpSpPr>
          <a:xfrm>
            <a:off x="302267" y="898831"/>
            <a:ext cx="2400940" cy="3841377"/>
            <a:chOff x="302267" y="898831"/>
            <a:chExt cx="2400940" cy="3841377"/>
          </a:xfrm>
        </p:grpSpPr>
        <p:sp>
          <p:nvSpPr>
            <p:cNvPr id="12" name="Rectangle 11"/>
            <p:cNvSpPr/>
            <p:nvPr/>
          </p:nvSpPr>
          <p:spPr>
            <a:xfrm>
              <a:off x="302267" y="898831"/>
              <a:ext cx="2400940" cy="3841377"/>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3" name="TextBox 12"/>
            <p:cNvSpPr txBox="1"/>
            <p:nvPr/>
          </p:nvSpPr>
          <p:spPr>
            <a:xfrm>
              <a:off x="437851" y="927944"/>
              <a:ext cx="2129772" cy="3785652"/>
            </a:xfrm>
            <a:prstGeom prst="rect">
              <a:avLst/>
            </a:prstGeom>
            <a:noFill/>
          </p:spPr>
          <p:txBody>
            <a:bodyPr wrap="square" rtlCol="0">
              <a:spAutoFit/>
            </a:bodyPr>
            <a:lstStyle/>
            <a:p>
              <a:pPr algn="just">
                <a:lnSpc>
                  <a:spcPct val="150000"/>
                </a:lnSpc>
              </a:pPr>
              <a:r>
                <a:rPr lang="en-US" sz="2000"/>
                <a:t>V</a:t>
              </a:r>
              <a:r>
                <a:rPr lang="en-US" sz="2000" smtClean="0"/>
                <a:t>ua rất mê trò chọi dế, từ lí dịch đến quan lại đua nhau tìm dế hay để nộp lên trên. Dân đen phải chịu cái họa nộp dế chọi.</a:t>
              </a:r>
              <a:endParaRPr lang="en-US" sz="2000"/>
            </a:p>
          </p:txBody>
        </p:sp>
      </p:grpSp>
      <p:grpSp>
        <p:nvGrpSpPr>
          <p:cNvPr id="7" name="Group 6"/>
          <p:cNvGrpSpPr/>
          <p:nvPr/>
        </p:nvGrpSpPr>
        <p:grpSpPr>
          <a:xfrm>
            <a:off x="3105772" y="898829"/>
            <a:ext cx="3015134" cy="3841379"/>
            <a:chOff x="3105772" y="898829"/>
            <a:chExt cx="3015134" cy="3841379"/>
          </a:xfrm>
        </p:grpSpPr>
        <p:sp>
          <p:nvSpPr>
            <p:cNvPr id="14" name="Rectangle 13"/>
            <p:cNvSpPr/>
            <p:nvPr/>
          </p:nvSpPr>
          <p:spPr>
            <a:xfrm>
              <a:off x="3105772" y="898829"/>
              <a:ext cx="3015134"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5" name="TextBox 14"/>
            <p:cNvSpPr txBox="1"/>
            <p:nvPr/>
          </p:nvSpPr>
          <p:spPr>
            <a:xfrm>
              <a:off x="3257144" y="926692"/>
              <a:ext cx="2712390" cy="3785652"/>
            </a:xfrm>
            <a:prstGeom prst="rect">
              <a:avLst/>
            </a:prstGeom>
            <a:noFill/>
          </p:spPr>
          <p:txBody>
            <a:bodyPr wrap="square" rtlCol="0">
              <a:spAutoFit/>
            </a:bodyPr>
            <a:lstStyle/>
            <a:p>
              <a:pPr algn="just">
                <a:lnSpc>
                  <a:spcPct val="150000"/>
                </a:lnSpc>
              </a:pPr>
              <a:r>
                <a:rPr lang="en-US" sz="2000" smtClean="0"/>
                <a:t>Thành – một người có hiểu biết – bị ép giữ chức nhỏ trong làng là đi thúc dân kiếm dế để nộp. Không đáp ứng được yêu cầu của quan trên nên bị đánh đập tàn tệ.</a:t>
              </a:r>
              <a:endParaRPr lang="en-US" sz="2000"/>
            </a:p>
          </p:txBody>
        </p:sp>
      </p:grpSp>
      <p:grpSp>
        <p:nvGrpSpPr>
          <p:cNvPr id="21" name="Group 20"/>
          <p:cNvGrpSpPr/>
          <p:nvPr/>
        </p:nvGrpSpPr>
        <p:grpSpPr>
          <a:xfrm>
            <a:off x="6523471" y="898829"/>
            <a:ext cx="2253549" cy="3841379"/>
            <a:chOff x="6523471" y="898829"/>
            <a:chExt cx="2253549" cy="3841379"/>
          </a:xfrm>
        </p:grpSpPr>
        <p:sp>
          <p:nvSpPr>
            <p:cNvPr id="16" name="Rectangle 15"/>
            <p:cNvSpPr/>
            <p:nvPr/>
          </p:nvSpPr>
          <p:spPr>
            <a:xfrm>
              <a:off x="6523471" y="898829"/>
              <a:ext cx="2253549"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7" name="TextBox 16"/>
            <p:cNvSpPr txBox="1"/>
            <p:nvPr/>
          </p:nvSpPr>
          <p:spPr>
            <a:xfrm>
              <a:off x="6656922" y="926692"/>
              <a:ext cx="1986645" cy="2862322"/>
            </a:xfrm>
            <a:prstGeom prst="rect">
              <a:avLst/>
            </a:prstGeom>
            <a:noFill/>
          </p:spPr>
          <p:txBody>
            <a:bodyPr wrap="square" rtlCol="0">
              <a:spAutoFit/>
            </a:bodyPr>
            <a:lstStyle/>
            <a:p>
              <a:pPr algn="just">
                <a:lnSpc>
                  <a:spcPct val="150000"/>
                </a:lnSpc>
              </a:pPr>
              <a:r>
                <a:rPr lang="en-US" sz="2000" smtClean="0"/>
                <a:t>Theo chỉ dẫn của bà đồng gù làm nghề bói toán, Thành bắt được một con dế quý.</a:t>
              </a:r>
              <a:endParaRPr lang="en-US" sz="2000"/>
            </a:p>
          </p:txBody>
        </p:sp>
      </p:grpSp>
      <p:sp>
        <p:nvSpPr>
          <p:cNvPr id="5" name="Right Arrow 4"/>
          <p:cNvSpPr/>
          <p:nvPr/>
        </p:nvSpPr>
        <p:spPr>
          <a:xfrm>
            <a:off x="2654006" y="2690872"/>
            <a:ext cx="500968"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071704" y="2690872"/>
            <a:ext cx="500968"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7399760" y="4671887"/>
            <a:ext cx="500968"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5837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16" presetClass="entr" presetSubtype="4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500"/>
                            </p:stCondLst>
                            <p:childTnLst>
                              <p:par>
                                <p:cTn id="29" presetID="16" presetClass="entr" presetSubtype="4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out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pSp>
        <p:nvGrpSpPr>
          <p:cNvPr id="2" name="Group 1"/>
          <p:cNvGrpSpPr/>
          <p:nvPr/>
        </p:nvGrpSpPr>
        <p:grpSpPr>
          <a:xfrm>
            <a:off x="6473329" y="685333"/>
            <a:ext cx="2353829" cy="3841379"/>
            <a:chOff x="6473329" y="685333"/>
            <a:chExt cx="2353829" cy="3841379"/>
          </a:xfrm>
        </p:grpSpPr>
        <p:sp>
          <p:nvSpPr>
            <p:cNvPr id="16" name="Rectangle 15"/>
            <p:cNvSpPr/>
            <p:nvPr/>
          </p:nvSpPr>
          <p:spPr>
            <a:xfrm>
              <a:off x="6473329" y="685333"/>
              <a:ext cx="2353829"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7" name="TextBox 16"/>
            <p:cNvSpPr txBox="1"/>
            <p:nvPr/>
          </p:nvSpPr>
          <p:spPr>
            <a:xfrm>
              <a:off x="6590195" y="742180"/>
              <a:ext cx="2120096" cy="3323987"/>
            </a:xfrm>
            <a:prstGeom prst="rect">
              <a:avLst/>
            </a:prstGeom>
            <a:noFill/>
          </p:spPr>
          <p:txBody>
            <a:bodyPr wrap="square" rtlCol="0">
              <a:spAutoFit/>
            </a:bodyPr>
            <a:lstStyle/>
            <a:p>
              <a:pPr algn="just">
                <a:lnSpc>
                  <a:spcPct val="150000"/>
                </a:lnSpc>
              </a:pPr>
              <a:r>
                <a:rPr lang="en-US" sz="2000" smtClean="0"/>
                <a:t>Cha mẹ đi vắng, con trai Thành tò mò mở lồng xem, để dế nhảy mất. Sợ bị cha đánh, nó bỏ trốn, rơi xuống giếng.</a:t>
              </a:r>
              <a:endParaRPr lang="en-US" sz="2000"/>
            </a:p>
          </p:txBody>
        </p:sp>
      </p:grpSp>
      <p:sp>
        <p:nvSpPr>
          <p:cNvPr id="18" name="Right Arrow 17"/>
          <p:cNvSpPr/>
          <p:nvPr/>
        </p:nvSpPr>
        <p:spPr>
          <a:xfrm rot="5400000">
            <a:off x="7340167" y="347089"/>
            <a:ext cx="620156"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356716" y="685333"/>
            <a:ext cx="2675623" cy="3842499"/>
            <a:chOff x="3356716" y="685333"/>
            <a:chExt cx="2675623" cy="3842499"/>
          </a:xfrm>
        </p:grpSpPr>
        <p:sp>
          <p:nvSpPr>
            <p:cNvPr id="21" name="Rectangle 20"/>
            <p:cNvSpPr/>
            <p:nvPr/>
          </p:nvSpPr>
          <p:spPr>
            <a:xfrm>
              <a:off x="3356716" y="685333"/>
              <a:ext cx="2675623"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22" name="TextBox 21"/>
            <p:cNvSpPr txBox="1"/>
            <p:nvPr/>
          </p:nvSpPr>
          <p:spPr>
            <a:xfrm>
              <a:off x="3502082" y="742180"/>
              <a:ext cx="2384890" cy="3785652"/>
            </a:xfrm>
            <a:prstGeom prst="rect">
              <a:avLst/>
            </a:prstGeom>
            <a:noFill/>
          </p:spPr>
          <p:txBody>
            <a:bodyPr wrap="square" rtlCol="0">
              <a:spAutoFit/>
            </a:bodyPr>
            <a:lstStyle/>
            <a:p>
              <a:pPr algn="just">
                <a:lnSpc>
                  <a:spcPct val="150000"/>
                </a:lnSpc>
              </a:pPr>
              <a:r>
                <a:rPr lang="en-US" sz="2000"/>
                <a:t>V</a:t>
              </a:r>
              <a:r>
                <a:rPr lang="en-US" sz="2000" smtClean="0"/>
                <a:t>ợ chồng Thành đau xót, định liệm xác con đem chôn thì phát hiện con vẫn còn sống, mặc dù thần thái đờ đẫn, ngây ngốc, ngủ mê mệt.</a:t>
              </a:r>
              <a:endParaRPr lang="en-US" sz="2000"/>
            </a:p>
          </p:txBody>
        </p:sp>
      </p:grpSp>
      <p:grpSp>
        <p:nvGrpSpPr>
          <p:cNvPr id="6" name="Group 5"/>
          <p:cNvGrpSpPr/>
          <p:nvPr/>
        </p:nvGrpSpPr>
        <p:grpSpPr>
          <a:xfrm>
            <a:off x="358480" y="684123"/>
            <a:ext cx="2557246" cy="3841379"/>
            <a:chOff x="358480" y="684123"/>
            <a:chExt cx="2557246" cy="3841379"/>
          </a:xfrm>
        </p:grpSpPr>
        <p:sp>
          <p:nvSpPr>
            <p:cNvPr id="23" name="Rectangle 22"/>
            <p:cNvSpPr/>
            <p:nvPr/>
          </p:nvSpPr>
          <p:spPr>
            <a:xfrm>
              <a:off x="358480" y="684123"/>
              <a:ext cx="2557246"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24" name="TextBox 23"/>
            <p:cNvSpPr txBox="1"/>
            <p:nvPr/>
          </p:nvSpPr>
          <p:spPr>
            <a:xfrm>
              <a:off x="456791" y="742180"/>
              <a:ext cx="2360624" cy="3323987"/>
            </a:xfrm>
            <a:prstGeom prst="rect">
              <a:avLst/>
            </a:prstGeom>
            <a:noFill/>
          </p:spPr>
          <p:txBody>
            <a:bodyPr wrap="square" rtlCol="0">
              <a:spAutoFit/>
            </a:bodyPr>
            <a:lstStyle/>
            <a:p>
              <a:pPr algn="just">
                <a:lnSpc>
                  <a:spcPct val="150000"/>
                </a:lnSpc>
              </a:pPr>
              <a:r>
                <a:rPr lang="en-US" sz="2000" smtClean="0"/>
                <a:t>Nghe tiếng gáy của một con dế trong nhà, Thành bắt được nhưng lại là một con dế nhỏ, không đủ tiêu chuẩn nộp quan.</a:t>
              </a:r>
              <a:endParaRPr lang="en-US" sz="2000"/>
            </a:p>
          </p:txBody>
        </p:sp>
      </p:grpSp>
      <p:sp>
        <p:nvSpPr>
          <p:cNvPr id="25" name="Right Arrow 24"/>
          <p:cNvSpPr/>
          <p:nvPr/>
        </p:nvSpPr>
        <p:spPr>
          <a:xfrm flipH="1">
            <a:off x="5967155" y="2472720"/>
            <a:ext cx="604484"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flipH="1">
            <a:off x="2817415" y="2506360"/>
            <a:ext cx="604484"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5400000">
            <a:off x="1327025" y="4571118"/>
            <a:ext cx="620156"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68628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500"/>
                            </p:stCondLst>
                            <p:childTnLst>
                              <p:par>
                                <p:cTn id="18" presetID="16" presetClass="entr" presetSubtype="4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par>
                          <p:cTn id="26" fill="hold">
                            <p:stCondLst>
                              <p:cond delay="500"/>
                            </p:stCondLst>
                            <p:childTnLst>
                              <p:par>
                                <p:cTn id="27" presetID="16" presetClass="entr" presetSubtype="4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pSp>
        <p:nvGrpSpPr>
          <p:cNvPr id="2" name="Group 1"/>
          <p:cNvGrpSpPr/>
          <p:nvPr/>
        </p:nvGrpSpPr>
        <p:grpSpPr>
          <a:xfrm>
            <a:off x="358480" y="639673"/>
            <a:ext cx="2557246" cy="3841379"/>
            <a:chOff x="358480" y="639673"/>
            <a:chExt cx="2557246" cy="3841379"/>
          </a:xfrm>
        </p:grpSpPr>
        <p:sp>
          <p:nvSpPr>
            <p:cNvPr id="23" name="Rectangle 22"/>
            <p:cNvSpPr/>
            <p:nvPr/>
          </p:nvSpPr>
          <p:spPr>
            <a:xfrm>
              <a:off x="358480" y="639673"/>
              <a:ext cx="2557246"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24" name="TextBox 23"/>
            <p:cNvSpPr txBox="1"/>
            <p:nvPr/>
          </p:nvSpPr>
          <p:spPr>
            <a:xfrm>
              <a:off x="458434" y="697730"/>
              <a:ext cx="2360624" cy="3323987"/>
            </a:xfrm>
            <a:prstGeom prst="rect">
              <a:avLst/>
            </a:prstGeom>
            <a:noFill/>
          </p:spPr>
          <p:txBody>
            <a:bodyPr wrap="square" rtlCol="0">
              <a:spAutoFit/>
            </a:bodyPr>
            <a:lstStyle/>
            <a:p>
              <a:pPr algn="just">
                <a:lnSpc>
                  <a:spcPct val="150000"/>
                </a:lnSpc>
              </a:pPr>
              <a:r>
                <a:rPr lang="en-US" sz="2000" smtClean="0"/>
                <a:t>Có người đem dế tốt đến thách đấu, Thành đưa dế ra chọi, không ngờ nó thắng, còn thắng luôn cả con gà lao vào mổ nó.</a:t>
              </a:r>
              <a:endParaRPr lang="en-US" sz="2000"/>
            </a:p>
          </p:txBody>
        </p:sp>
      </p:grpSp>
      <p:sp>
        <p:nvSpPr>
          <p:cNvPr id="12" name="Right Arrow 11"/>
          <p:cNvSpPr/>
          <p:nvPr/>
        </p:nvSpPr>
        <p:spPr>
          <a:xfrm rot="5400000">
            <a:off x="1361671" y="337286"/>
            <a:ext cx="550863"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356716" y="640883"/>
            <a:ext cx="2675623" cy="3842499"/>
            <a:chOff x="3356716" y="640883"/>
            <a:chExt cx="2675623" cy="3842499"/>
          </a:xfrm>
        </p:grpSpPr>
        <p:sp>
          <p:nvSpPr>
            <p:cNvPr id="21" name="Rectangle 20"/>
            <p:cNvSpPr/>
            <p:nvPr/>
          </p:nvSpPr>
          <p:spPr>
            <a:xfrm>
              <a:off x="3356716" y="640883"/>
              <a:ext cx="2675623"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3" name="TextBox 12"/>
            <p:cNvSpPr txBox="1"/>
            <p:nvPr/>
          </p:nvSpPr>
          <p:spPr>
            <a:xfrm>
              <a:off x="3514215" y="697730"/>
              <a:ext cx="2360624" cy="3785652"/>
            </a:xfrm>
            <a:prstGeom prst="rect">
              <a:avLst/>
            </a:prstGeom>
            <a:noFill/>
          </p:spPr>
          <p:txBody>
            <a:bodyPr wrap="square" rtlCol="0">
              <a:spAutoFit/>
            </a:bodyPr>
            <a:lstStyle/>
            <a:p>
              <a:pPr algn="just">
                <a:lnSpc>
                  <a:spcPct val="150000"/>
                </a:lnSpc>
              </a:pPr>
              <a:r>
                <a:rPr lang="en-US" sz="2000" smtClean="0"/>
                <a:t>Thành mừng rỡ đưa dế lên nộp quan. Đúng như Thành nói, dế tuy nhỏ nhưng có thể thắng bất cứ con nào. Thành được quan thưởng.</a:t>
              </a:r>
              <a:endParaRPr lang="en-US" sz="2000"/>
            </a:p>
          </p:txBody>
        </p:sp>
      </p:grpSp>
      <p:grpSp>
        <p:nvGrpSpPr>
          <p:cNvPr id="4" name="Group 3"/>
          <p:cNvGrpSpPr/>
          <p:nvPr/>
        </p:nvGrpSpPr>
        <p:grpSpPr>
          <a:xfrm>
            <a:off x="6473329" y="640883"/>
            <a:ext cx="2353829" cy="3841379"/>
            <a:chOff x="6473329" y="640883"/>
            <a:chExt cx="2353829" cy="3841379"/>
          </a:xfrm>
        </p:grpSpPr>
        <p:sp>
          <p:nvSpPr>
            <p:cNvPr id="16" name="Rectangle 15"/>
            <p:cNvSpPr/>
            <p:nvPr/>
          </p:nvSpPr>
          <p:spPr>
            <a:xfrm>
              <a:off x="6473329" y="640883"/>
              <a:ext cx="2353829" cy="3841379"/>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4" name="TextBox 13"/>
            <p:cNvSpPr txBox="1"/>
            <p:nvPr/>
          </p:nvSpPr>
          <p:spPr>
            <a:xfrm>
              <a:off x="6633499" y="741363"/>
              <a:ext cx="2033487" cy="3323987"/>
            </a:xfrm>
            <a:prstGeom prst="rect">
              <a:avLst/>
            </a:prstGeom>
            <a:noFill/>
          </p:spPr>
          <p:txBody>
            <a:bodyPr wrap="square" rtlCol="0">
              <a:spAutoFit/>
            </a:bodyPr>
            <a:lstStyle/>
            <a:p>
              <a:pPr algn="just">
                <a:lnSpc>
                  <a:spcPct val="150000"/>
                </a:lnSpc>
              </a:pPr>
              <a:r>
                <a:rPr lang="en-US" sz="2000" smtClean="0"/>
                <a:t>Con dế được dâng lên vua. Trong cung, nó trở thành con dế vô địch, còn biết nhảy mỗi khi nhạc nổi lên.</a:t>
              </a:r>
              <a:endParaRPr lang="en-US" sz="2000"/>
            </a:p>
          </p:txBody>
        </p:sp>
      </p:grpSp>
      <p:sp>
        <p:nvSpPr>
          <p:cNvPr id="15" name="Right Arrow 14"/>
          <p:cNvSpPr/>
          <p:nvPr/>
        </p:nvSpPr>
        <p:spPr>
          <a:xfrm>
            <a:off x="5967155" y="2431716"/>
            <a:ext cx="604484"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7340164" y="4514746"/>
            <a:ext cx="620156"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817415" y="2461910"/>
            <a:ext cx="604484"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6848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6" presetClass="entr" presetSubtype="4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16" presetClass="entr" presetSubtype="4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9"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pSp>
        <p:nvGrpSpPr>
          <p:cNvPr id="4" name="Group 3"/>
          <p:cNvGrpSpPr/>
          <p:nvPr/>
        </p:nvGrpSpPr>
        <p:grpSpPr>
          <a:xfrm>
            <a:off x="4949371" y="685334"/>
            <a:ext cx="3877787" cy="3398140"/>
            <a:chOff x="4949371" y="685334"/>
            <a:chExt cx="3877787" cy="3398140"/>
          </a:xfrm>
        </p:grpSpPr>
        <p:sp>
          <p:nvSpPr>
            <p:cNvPr id="16" name="Rectangle 15"/>
            <p:cNvSpPr/>
            <p:nvPr/>
          </p:nvSpPr>
          <p:spPr>
            <a:xfrm>
              <a:off x="4949371" y="685334"/>
              <a:ext cx="3877787" cy="3398140"/>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7" name="TextBox 16"/>
            <p:cNvSpPr txBox="1"/>
            <p:nvPr/>
          </p:nvSpPr>
          <p:spPr>
            <a:xfrm>
              <a:off x="5095893" y="733620"/>
              <a:ext cx="3584742" cy="3323987"/>
            </a:xfrm>
            <a:prstGeom prst="rect">
              <a:avLst/>
            </a:prstGeom>
            <a:noFill/>
          </p:spPr>
          <p:txBody>
            <a:bodyPr wrap="square" rtlCol="0">
              <a:spAutoFit/>
            </a:bodyPr>
            <a:lstStyle/>
            <a:p>
              <a:pPr algn="just">
                <a:lnSpc>
                  <a:spcPct val="150000"/>
                </a:lnSpc>
              </a:pPr>
              <a:r>
                <a:rPr lang="en-US" sz="2000" smtClean="0"/>
                <a:t>Các quan sau khi được vua trọng thưởng đã nâng đỡ để Thành đỗ được tú tài. Hơn một năm sau, con trai Thành bình phục, kể rằng chính mình đã hóa thành con dế chọi giỏi kia, nay mới sống lại.</a:t>
              </a:r>
              <a:endParaRPr lang="en-US" sz="2000"/>
            </a:p>
          </p:txBody>
        </p:sp>
      </p:grpSp>
      <p:sp>
        <p:nvSpPr>
          <p:cNvPr id="18" name="Right Arrow 17"/>
          <p:cNvSpPr/>
          <p:nvPr/>
        </p:nvSpPr>
        <p:spPr>
          <a:xfrm rot="5400000">
            <a:off x="7340167" y="347089"/>
            <a:ext cx="620156"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879600" y="685334"/>
            <a:ext cx="2561671" cy="3398140"/>
            <a:chOff x="1879600" y="685334"/>
            <a:chExt cx="2561671" cy="3398140"/>
          </a:xfrm>
        </p:grpSpPr>
        <p:sp>
          <p:nvSpPr>
            <p:cNvPr id="21" name="Rectangle 20"/>
            <p:cNvSpPr/>
            <p:nvPr/>
          </p:nvSpPr>
          <p:spPr>
            <a:xfrm>
              <a:off x="1879600" y="685334"/>
              <a:ext cx="2561671" cy="3398140"/>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22" name="TextBox 21"/>
            <p:cNvSpPr txBox="1"/>
            <p:nvPr/>
          </p:nvSpPr>
          <p:spPr>
            <a:xfrm>
              <a:off x="1999288" y="733620"/>
              <a:ext cx="2314705" cy="2862322"/>
            </a:xfrm>
            <a:prstGeom prst="rect">
              <a:avLst/>
            </a:prstGeom>
            <a:noFill/>
          </p:spPr>
          <p:txBody>
            <a:bodyPr wrap="square" rtlCol="0">
              <a:spAutoFit/>
            </a:bodyPr>
            <a:lstStyle/>
            <a:p>
              <a:pPr algn="just">
                <a:lnSpc>
                  <a:spcPct val="150000"/>
                </a:lnSpc>
              </a:pPr>
              <a:r>
                <a:rPr lang="en-US" sz="2000" smtClean="0"/>
                <a:t>Biết chuyện, quan tiếp tục thưởng cho Thành. Chỉ vài năm, nhà Thành trở nên giàu sang phú quý.</a:t>
              </a:r>
              <a:endParaRPr lang="en-US" sz="2000"/>
            </a:p>
          </p:txBody>
        </p:sp>
      </p:grpSp>
      <p:sp>
        <p:nvSpPr>
          <p:cNvPr id="25" name="Right Arrow 24"/>
          <p:cNvSpPr/>
          <p:nvPr/>
        </p:nvSpPr>
        <p:spPr>
          <a:xfrm flipH="1">
            <a:off x="4389573" y="2255758"/>
            <a:ext cx="604484" cy="257292"/>
          </a:xfrm>
          <a:prstGeom prst="rightArrow">
            <a:avLst>
              <a:gd name="adj1" fmla="val 50000"/>
              <a:gd name="adj2" fmla="val 860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399"/>
          <a:stretch/>
        </p:blipFill>
        <p:spPr>
          <a:xfrm flipH="1">
            <a:off x="201346" y="1519431"/>
            <a:ext cx="1868753" cy="3046405"/>
          </a:xfrm>
          <a:prstGeom prst="rect">
            <a:avLst/>
          </a:prstGeom>
        </p:spPr>
      </p:pic>
    </p:spTree>
    <p:extLst>
      <p:ext uri="{BB962C8B-B14F-4D97-AF65-F5344CB8AC3E}">
        <p14:creationId xmlns:p14="http://schemas.microsoft.com/office/powerpoint/2010/main" val="33549298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500"/>
                            </p:stCondLst>
                            <p:childTnLst>
                              <p:par>
                                <p:cTn id="18" presetID="16" presetClass="entr" presetSubtype="4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Horizontal)">
                                      <p:cBhvr>
                                        <p:cTn id="20" dur="500"/>
                                        <p:tgtEl>
                                          <p:spTgt spid="5"/>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4" name="Pentagon 3"/>
          <p:cNvSpPr/>
          <p:nvPr/>
        </p:nvSpPr>
        <p:spPr>
          <a:xfrm>
            <a:off x="0" y="283536"/>
            <a:ext cx="7649029" cy="573495"/>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b. Không gian, thời gian và nhân vật của văn bản</a:t>
            </a:r>
          </a:p>
        </p:txBody>
      </p:sp>
      <p:graphicFrame>
        <p:nvGraphicFramePr>
          <p:cNvPr id="18" name="Table 17"/>
          <p:cNvGraphicFramePr>
            <a:graphicFrameLocks noGrp="1"/>
          </p:cNvGraphicFramePr>
          <p:nvPr>
            <p:extLst>
              <p:ext uri="{D42A27DB-BD31-4B8C-83A1-F6EECF244321}">
                <p14:modId xmlns:p14="http://schemas.microsoft.com/office/powerpoint/2010/main" val="3139678247"/>
              </p:ext>
            </p:extLst>
          </p:nvPr>
        </p:nvGraphicFramePr>
        <p:xfrm>
          <a:off x="468259" y="1197231"/>
          <a:ext cx="8242301" cy="3021852"/>
        </p:xfrm>
        <a:graphic>
          <a:graphicData uri="http://schemas.openxmlformats.org/drawingml/2006/table">
            <a:tbl>
              <a:tblPr firstRow="1" firstCol="1" bandRow="1">
                <a:tableStyleId>{DD3F1C69-3688-4335-8C15-CF5E8D9BD643}</a:tableStyleId>
              </a:tblPr>
              <a:tblGrid>
                <a:gridCol w="2204358">
                  <a:extLst>
                    <a:ext uri="{9D8B030D-6E8A-4147-A177-3AD203B41FA5}">
                      <a16:colId xmlns:a16="http://schemas.microsoft.com/office/drawing/2014/main" val="1820068459"/>
                    </a:ext>
                  </a:extLst>
                </a:gridCol>
                <a:gridCol w="6037943">
                  <a:extLst>
                    <a:ext uri="{9D8B030D-6E8A-4147-A177-3AD203B41FA5}">
                      <a16:colId xmlns:a16="http://schemas.microsoft.com/office/drawing/2014/main" val="2750772614"/>
                    </a:ext>
                  </a:extLst>
                </a:gridCol>
              </a:tblGrid>
              <a:tr h="3021852">
                <a:tc>
                  <a:txBody>
                    <a:bodyPr/>
                    <a:lstStyle/>
                    <a:p>
                      <a:pPr marL="0" marR="0" algn="ctr">
                        <a:lnSpc>
                          <a:spcPct val="100000"/>
                        </a:lnSpc>
                        <a:spcBef>
                          <a:spcPts val="0"/>
                        </a:spcBef>
                        <a:spcAft>
                          <a:spcPts val="0"/>
                        </a:spcAft>
                        <a:tabLst>
                          <a:tab pos="198755" algn="l"/>
                        </a:tabLst>
                      </a:pPr>
                      <a:r>
                        <a:rPr lang="vi-VN" sz="2000" b="1">
                          <a:effectLst/>
                        </a:rPr>
                        <a:t>Không gian</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FF"/>
                    </a:solidFill>
                  </a:tcPr>
                </a:tc>
                <a:tc>
                  <a:txBody>
                    <a:bodyPr/>
                    <a:lstStyle/>
                    <a:p>
                      <a:pPr marL="0" marR="0" algn="ctr">
                        <a:lnSpc>
                          <a:spcPct val="100000"/>
                        </a:lnSpc>
                        <a:spcBef>
                          <a:spcPts val="0"/>
                        </a:spcBef>
                        <a:spcAft>
                          <a:spcPts val="0"/>
                        </a:spcAft>
                        <a:tabLst>
                          <a:tab pos="198755"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72589232"/>
                  </a:ext>
                </a:extLst>
              </a:tr>
            </a:tbl>
          </a:graphicData>
        </a:graphic>
      </p:graphicFrame>
      <p:sp>
        <p:nvSpPr>
          <p:cNvPr id="21" name="TextBox 20"/>
          <p:cNvSpPr txBox="1"/>
          <p:nvPr/>
        </p:nvSpPr>
        <p:spPr>
          <a:xfrm>
            <a:off x="2933873" y="1276996"/>
            <a:ext cx="5550264" cy="2862322"/>
          </a:xfrm>
          <a:prstGeom prst="rect">
            <a:avLst/>
          </a:prstGeom>
          <a:noFill/>
        </p:spPr>
        <p:txBody>
          <a:bodyPr wrap="square" rtlCol="0">
            <a:spAutoFit/>
          </a:bodyPr>
          <a:lstStyle/>
          <a:p>
            <a:pPr algn="just">
              <a:lnSpc>
                <a:spcPct val="150000"/>
              </a:lnSpc>
            </a:pPr>
            <a:r>
              <a:rPr lang="en-US" sz="2000"/>
              <a:t>G</a:t>
            </a:r>
            <a:r>
              <a:rPr lang="vi-VN" sz="2000" smtClean="0"/>
              <a:t>ắn </a:t>
            </a:r>
            <a:r>
              <a:rPr lang="vi-VN" sz="2000"/>
              <a:t>với sinh hoạt của các nhân </a:t>
            </a:r>
            <a:r>
              <a:rPr lang="vi-VN" sz="2000" smtClean="0"/>
              <a:t>vật</a:t>
            </a:r>
            <a:r>
              <a:rPr lang="en-US" sz="2000" smtClean="0"/>
              <a:t>.</a:t>
            </a:r>
          </a:p>
          <a:p>
            <a:pPr marL="342900" indent="-342900" algn="just">
              <a:lnSpc>
                <a:spcPct val="150000"/>
              </a:lnSpc>
              <a:buFont typeface="Arial" panose="020B0604020202020204" pitchFamily="34" charset="0"/>
              <a:buChar char="•"/>
            </a:pPr>
            <a:r>
              <a:rPr lang="en-US" sz="2000" i="1" smtClean="0">
                <a:solidFill>
                  <a:srgbClr val="002060"/>
                </a:solidFill>
              </a:rPr>
              <a:t>Không gian hẹp: </a:t>
            </a:r>
            <a:r>
              <a:rPr lang="vi-VN" sz="2000" smtClean="0"/>
              <a:t>nhà </a:t>
            </a:r>
            <a:r>
              <a:rPr lang="vi-VN" sz="2000"/>
              <a:t>của Thành, điện thờ </a:t>
            </a:r>
            <a:r>
              <a:rPr lang="vi-VN" sz="2000" smtClean="0"/>
              <a:t>bà </a:t>
            </a:r>
            <a:r>
              <a:rPr lang="vi-VN" sz="2000"/>
              <a:t>đồng </a:t>
            </a:r>
            <a:r>
              <a:rPr lang="vi-VN" sz="2000" smtClean="0"/>
              <a:t>gù, </a:t>
            </a:r>
            <a:r>
              <a:rPr lang="vi-VN" sz="2000"/>
              <a:t>ngôi chùa có mộ cổ nơi Thành đi tìm dế, </a:t>
            </a:r>
            <a:r>
              <a:rPr lang="vi-VN" sz="2000" smtClean="0"/>
              <a:t>thôn </a:t>
            </a:r>
            <a:r>
              <a:rPr lang="vi-VN" sz="2000"/>
              <a:t>nhỏ nơi Thành sinh sống</a:t>
            </a:r>
            <a:r>
              <a:rPr lang="vi-VN" sz="2000" smtClean="0"/>
              <a:t>,...</a:t>
            </a:r>
            <a:endParaRPr lang="en-US" sz="2000" smtClean="0"/>
          </a:p>
          <a:p>
            <a:pPr marL="342900" indent="-342900" algn="just">
              <a:lnSpc>
                <a:spcPct val="150000"/>
              </a:lnSpc>
              <a:buFont typeface="Arial" panose="020B0604020202020204" pitchFamily="34" charset="0"/>
              <a:buChar char="•"/>
            </a:pPr>
            <a:r>
              <a:rPr lang="en-US" sz="2000" i="1" smtClean="0">
                <a:solidFill>
                  <a:srgbClr val="002060"/>
                </a:solidFill>
              </a:rPr>
              <a:t>Không gian </a:t>
            </a:r>
            <a:r>
              <a:rPr lang="vi-VN" sz="2000" i="1" smtClean="0">
                <a:solidFill>
                  <a:srgbClr val="002060"/>
                </a:solidFill>
              </a:rPr>
              <a:t>rộng hơn</a:t>
            </a:r>
            <a:r>
              <a:rPr lang="en-US" sz="2000" i="1" smtClean="0">
                <a:solidFill>
                  <a:srgbClr val="002060"/>
                </a:solidFill>
              </a:rPr>
              <a:t>: </a:t>
            </a:r>
            <a:r>
              <a:rPr lang="vi-VN" sz="2000" smtClean="0"/>
              <a:t>huyện </a:t>
            </a:r>
            <a:r>
              <a:rPr lang="vi-VN" sz="2000"/>
              <a:t>Hoa Âm, tỉnh Thiểm Tây, cung </a:t>
            </a:r>
            <a:r>
              <a:rPr lang="vi-VN" sz="2000" smtClean="0"/>
              <a:t>vua.</a:t>
            </a:r>
            <a:endParaRPr lang="vi-VN" sz="20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29" y="3857097"/>
            <a:ext cx="727971" cy="1021573"/>
          </a:xfrm>
          <a:prstGeom prst="rect">
            <a:avLst/>
          </a:prstGeom>
        </p:spPr>
      </p:pic>
      <p:pic>
        <p:nvPicPr>
          <p:cNvPr id="8194" name="Picture 2" descr="https://static.vecteezy.com/system/resources/previews/010/370/831/non_2x/icon-castle-suitable-for-halloween-symbol-flat-style-simple-design-editable-design-template-simple-illustration-vector.jpg"/>
          <p:cNvPicPr>
            <a:picLocks noChangeAspect="1" noChangeArrowheads="1"/>
          </p:cNvPicPr>
          <p:nvPr/>
        </p:nvPicPr>
        <p:blipFill>
          <a:blip r:embed="rId4">
            <a:clrChange>
              <a:clrFrom>
                <a:srgbClr val="F3F7FA"/>
              </a:clrFrom>
              <a:clrTo>
                <a:srgbClr val="F3F7FA">
                  <a:alpha val="0"/>
                </a:srgbClr>
              </a:clrTo>
            </a:clrChange>
            <a:extLst>
              <a:ext uri="{28A0092B-C50C-407E-A947-70E740481C1C}">
                <a14:useLocalDpi xmlns:a14="http://schemas.microsoft.com/office/drawing/2010/main" val="0"/>
              </a:ext>
            </a:extLst>
          </a:blip>
          <a:srcRect/>
          <a:stretch>
            <a:fillRect/>
          </a:stretch>
        </p:blipFill>
        <p:spPr bwMode="auto">
          <a:xfrm>
            <a:off x="6789106" y="3149191"/>
            <a:ext cx="2139784" cy="213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617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randombar(horizontal)">
                                      <p:cBhvr>
                                        <p:cTn id="2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7" name="TextBox 6"/>
          <p:cNvSpPr txBox="1"/>
          <p:nvPr/>
        </p:nvSpPr>
        <p:spPr>
          <a:xfrm>
            <a:off x="0" y="114383"/>
            <a:ext cx="9144000" cy="600164"/>
          </a:xfrm>
          <a:prstGeom prst="rect">
            <a:avLst/>
          </a:prstGeom>
          <a:noFill/>
        </p:spPr>
        <p:txBody>
          <a:bodyPr wrap="square" rtlCol="0">
            <a:spAutoFit/>
          </a:bodyPr>
          <a:lstStyle/>
          <a:p>
            <a:pPr algn="ctr"/>
            <a:r>
              <a:rPr lang="en-US" sz="3300" b="1" smtClean="0"/>
              <a:t>KHỞI ĐỘNG</a:t>
            </a:r>
            <a:endParaRPr lang="en-US" sz="3300" b="1"/>
          </a:p>
        </p:txBody>
      </p:sp>
      <p:grpSp>
        <p:nvGrpSpPr>
          <p:cNvPr id="8" name="Group 7"/>
          <p:cNvGrpSpPr/>
          <p:nvPr/>
        </p:nvGrpSpPr>
        <p:grpSpPr>
          <a:xfrm>
            <a:off x="3326607" y="763269"/>
            <a:ext cx="2490786" cy="400110"/>
            <a:chOff x="3106629" y="2979290"/>
            <a:chExt cx="2490786" cy="400110"/>
          </a:xfrm>
        </p:grpSpPr>
        <p:sp>
          <p:nvSpPr>
            <p:cNvPr id="9" name="TextBox 8"/>
            <p:cNvSpPr txBox="1"/>
            <p:nvPr/>
          </p:nvSpPr>
          <p:spPr>
            <a:xfrm>
              <a:off x="3434358" y="2979290"/>
              <a:ext cx="2163057"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3106629" y="3002152"/>
              <a:ext cx="366712" cy="310431"/>
            </a:xfrm>
            <a:prstGeom prst="rect">
              <a:avLst/>
            </a:prstGeom>
          </p:spPr>
        </p:pic>
      </p:grpSp>
      <p:sp>
        <p:nvSpPr>
          <p:cNvPr id="11" name="TextBox 10"/>
          <p:cNvSpPr txBox="1"/>
          <p:nvPr/>
        </p:nvSpPr>
        <p:spPr>
          <a:xfrm>
            <a:off x="457200" y="1212101"/>
            <a:ext cx="8229600" cy="400110"/>
          </a:xfrm>
          <a:prstGeom prst="rect">
            <a:avLst/>
          </a:prstGeom>
          <a:noFill/>
        </p:spPr>
        <p:txBody>
          <a:bodyPr wrap="square" rtlCol="0">
            <a:spAutoFit/>
          </a:bodyPr>
          <a:lstStyle/>
          <a:p>
            <a:pPr algn="ctr"/>
            <a:r>
              <a:rPr lang="en-US" sz="2000" smtClean="0"/>
              <a:t>Đ</a:t>
            </a:r>
            <a:r>
              <a:rPr lang="vi-VN" sz="2000" smtClean="0"/>
              <a:t>oán </a:t>
            </a:r>
            <a:r>
              <a:rPr lang="vi-VN" sz="2000"/>
              <a:t>tên </a:t>
            </a:r>
            <a:r>
              <a:rPr lang="vi-VN" sz="2000" smtClean="0"/>
              <a:t>các </a:t>
            </a:r>
            <a:r>
              <a:rPr lang="vi-VN" sz="2000"/>
              <a:t>trò chơi dân </a:t>
            </a:r>
            <a:r>
              <a:rPr lang="vi-VN" sz="2000" smtClean="0"/>
              <a:t>gian</a:t>
            </a:r>
            <a:r>
              <a:rPr lang="en-US" sz="2000" smtClean="0"/>
              <a:t> trong ảnh:</a:t>
            </a:r>
            <a:endParaRPr lang="en-US" sz="2000"/>
          </a:p>
        </p:txBody>
      </p:sp>
      <p:pic>
        <p:nvPicPr>
          <p:cNvPr id="13" name="Picture 12"/>
          <p:cNvPicPr/>
          <p:nvPr/>
        </p:nvPicPr>
        <p:blipFill rotWithShape="1">
          <a:blip r:embed="rId4" cstate="print">
            <a:extLst>
              <a:ext uri="{28A0092B-C50C-407E-A947-70E740481C1C}">
                <a14:useLocalDpi xmlns:a14="http://schemas.microsoft.com/office/drawing/2010/main" val="0"/>
              </a:ext>
            </a:extLst>
          </a:blip>
          <a:srcRect l="12021" r="13220"/>
          <a:stretch/>
        </p:blipFill>
        <p:spPr bwMode="auto">
          <a:xfrm>
            <a:off x="741524" y="1727749"/>
            <a:ext cx="1709420" cy="1358265"/>
          </a:xfrm>
          <a:prstGeom prst="round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5" cstate="print">
            <a:extLst>
              <a:ext uri="{28A0092B-C50C-407E-A947-70E740481C1C}">
                <a14:useLocalDpi xmlns:a14="http://schemas.microsoft.com/office/drawing/2010/main" val="0"/>
              </a:ext>
            </a:extLst>
          </a:blip>
          <a:srcRect l="16788" r="15236"/>
          <a:stretch/>
        </p:blipFill>
        <p:spPr bwMode="auto">
          <a:xfrm>
            <a:off x="3499295" y="1727750"/>
            <a:ext cx="1780540" cy="1358265"/>
          </a:xfrm>
          <a:prstGeom prst="round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6" cstate="print">
            <a:extLst>
              <a:ext uri="{28A0092B-C50C-407E-A947-70E740481C1C}">
                <a14:useLocalDpi xmlns:a14="http://schemas.microsoft.com/office/drawing/2010/main" val="0"/>
              </a:ext>
            </a:extLst>
          </a:blip>
          <a:srcRect l="19977"/>
          <a:stretch/>
        </p:blipFill>
        <p:spPr bwMode="auto">
          <a:xfrm>
            <a:off x="6328186" y="1727748"/>
            <a:ext cx="1914776" cy="1358265"/>
          </a:xfrm>
          <a:prstGeom prst="round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7" cstate="print">
            <a:extLst>
              <a:ext uri="{28A0092B-C50C-407E-A947-70E740481C1C}">
                <a14:useLocalDpi xmlns:a14="http://schemas.microsoft.com/office/drawing/2010/main" val="0"/>
              </a:ext>
            </a:extLst>
          </a:blip>
          <a:srcRect l="13735" t="6553" r="15375" b="5497"/>
          <a:stretch/>
        </p:blipFill>
        <p:spPr bwMode="auto">
          <a:xfrm>
            <a:off x="741524" y="3542543"/>
            <a:ext cx="1709420" cy="1228725"/>
          </a:xfrm>
          <a:prstGeom prst="round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8" cstate="print">
            <a:extLst>
              <a:ext uri="{28A0092B-C50C-407E-A947-70E740481C1C}">
                <a14:useLocalDpi xmlns:a14="http://schemas.microsoft.com/office/drawing/2010/main" val="0"/>
              </a:ext>
            </a:extLst>
          </a:blip>
          <a:srcRect t="11715" r="33133" b="4743"/>
          <a:stretch/>
        </p:blipFill>
        <p:spPr bwMode="auto">
          <a:xfrm>
            <a:off x="3499296" y="3542544"/>
            <a:ext cx="1780540" cy="1228725"/>
          </a:xfrm>
          <a:prstGeom prst="roundRect">
            <a:avLst/>
          </a:prstGeom>
          <a:ln>
            <a:noFill/>
          </a:ln>
          <a:extLst>
            <a:ext uri="{53640926-AAD7-44D8-BBD7-CCE9431645EC}">
              <a14:shadowObscured xmlns:a14="http://schemas.microsoft.com/office/drawing/2010/main"/>
            </a:ext>
          </a:extLst>
        </p:spPr>
      </p:pic>
      <p:pic>
        <p:nvPicPr>
          <p:cNvPr id="18" name="Picture 17" descr="27 trò chơi dân gian thú vị, bổ ích dành cho thiếu nhi - POPS Kids Blog"/>
          <p:cNvPicPr/>
          <p:nvPr/>
        </p:nvPicPr>
        <p:blipFill rotWithShape="1">
          <a:blip r:embed="rId9" cstate="print">
            <a:extLst>
              <a:ext uri="{28A0092B-C50C-407E-A947-70E740481C1C}">
                <a14:useLocalDpi xmlns:a14="http://schemas.microsoft.com/office/drawing/2010/main" val="0"/>
              </a:ext>
            </a:extLst>
          </a:blip>
          <a:srcRect l="3041" t="5617" r="6844" b="3872"/>
          <a:stretch/>
        </p:blipFill>
        <p:spPr bwMode="auto">
          <a:xfrm>
            <a:off x="6328186" y="3542543"/>
            <a:ext cx="1914776" cy="1228725"/>
          </a:xfrm>
          <a:prstGeom prst="roundRect">
            <a:avLst/>
          </a:prstGeom>
          <a:noFill/>
          <a:ln>
            <a:noFill/>
          </a:ln>
          <a:extLst>
            <a:ext uri="{53640926-AAD7-44D8-BBD7-CCE9431645EC}">
              <a14:shadowObscured xmlns:a14="http://schemas.microsoft.com/office/drawing/2010/main"/>
            </a:ext>
          </a:extLst>
        </p:spPr>
      </p:pic>
      <p:sp>
        <p:nvSpPr>
          <p:cNvPr id="3" name="Rounded Rectangle 2"/>
          <p:cNvSpPr/>
          <p:nvPr/>
        </p:nvSpPr>
        <p:spPr>
          <a:xfrm>
            <a:off x="954090" y="3032267"/>
            <a:ext cx="1284288" cy="385762"/>
          </a:xfrm>
          <a:prstGeom prst="round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Cờ chém</a:t>
            </a:r>
            <a:endParaRPr lang="en-US" sz="2000">
              <a:solidFill>
                <a:srgbClr val="000000"/>
              </a:solidFill>
            </a:endParaRPr>
          </a:p>
        </p:txBody>
      </p:sp>
      <p:sp>
        <p:nvSpPr>
          <p:cNvPr id="20" name="Rounded Rectangle 19"/>
          <p:cNvSpPr/>
          <p:nvPr/>
        </p:nvSpPr>
        <p:spPr>
          <a:xfrm>
            <a:off x="3515884" y="3032267"/>
            <a:ext cx="1747361" cy="385762"/>
          </a:xfrm>
          <a:prstGeom prst="round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Chơi chuyền</a:t>
            </a:r>
            <a:endParaRPr lang="en-US" sz="2000">
              <a:solidFill>
                <a:srgbClr val="000000"/>
              </a:solidFill>
            </a:endParaRPr>
          </a:p>
        </p:txBody>
      </p:sp>
      <p:sp>
        <p:nvSpPr>
          <p:cNvPr id="21" name="Rounded Rectangle 20"/>
          <p:cNvSpPr/>
          <p:nvPr/>
        </p:nvSpPr>
        <p:spPr>
          <a:xfrm>
            <a:off x="6007404" y="3032267"/>
            <a:ext cx="2556339" cy="385762"/>
          </a:xfrm>
          <a:prstGeom prst="round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Chi chi chành chành</a:t>
            </a:r>
            <a:endParaRPr lang="en-US" sz="2000">
              <a:solidFill>
                <a:srgbClr val="000000"/>
              </a:solidFill>
            </a:endParaRPr>
          </a:p>
        </p:txBody>
      </p:sp>
      <p:sp>
        <p:nvSpPr>
          <p:cNvPr id="22" name="Rounded Rectangle 21"/>
          <p:cNvSpPr/>
          <p:nvPr/>
        </p:nvSpPr>
        <p:spPr>
          <a:xfrm>
            <a:off x="587321" y="4628335"/>
            <a:ext cx="2017826" cy="385762"/>
          </a:xfrm>
          <a:prstGeom prst="round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Mèo đuổi chuột</a:t>
            </a:r>
            <a:endParaRPr lang="en-US" sz="2000">
              <a:solidFill>
                <a:srgbClr val="000000"/>
              </a:solidFill>
            </a:endParaRPr>
          </a:p>
        </p:txBody>
      </p:sp>
      <p:sp>
        <p:nvSpPr>
          <p:cNvPr id="23" name="Rounded Rectangle 22"/>
          <p:cNvSpPr/>
          <p:nvPr/>
        </p:nvSpPr>
        <p:spPr>
          <a:xfrm>
            <a:off x="3752960" y="4628335"/>
            <a:ext cx="1273210" cy="385762"/>
          </a:xfrm>
          <a:prstGeom prst="round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Cướp cờ</a:t>
            </a:r>
            <a:endParaRPr lang="en-US" sz="2000">
              <a:solidFill>
                <a:srgbClr val="000000"/>
              </a:solidFill>
            </a:endParaRPr>
          </a:p>
        </p:txBody>
      </p:sp>
      <p:sp>
        <p:nvSpPr>
          <p:cNvPr id="24" name="Rounded Rectangle 23"/>
          <p:cNvSpPr/>
          <p:nvPr/>
        </p:nvSpPr>
        <p:spPr>
          <a:xfrm>
            <a:off x="6377916" y="4632198"/>
            <a:ext cx="1815313" cy="385762"/>
          </a:xfrm>
          <a:prstGeom prst="round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Cá sấu lên bờ</a:t>
            </a:r>
            <a:endParaRPr lang="en-US" sz="2000">
              <a:solidFill>
                <a:srgbClr val="000000"/>
              </a:solidFill>
            </a:endParaRPr>
          </a:p>
        </p:txBody>
      </p:sp>
    </p:spTree>
    <p:extLst>
      <p:ext uri="{BB962C8B-B14F-4D97-AF65-F5344CB8AC3E}">
        <p14:creationId xmlns:p14="http://schemas.microsoft.com/office/powerpoint/2010/main" val="22850797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20"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4" name="Pentagon 3"/>
          <p:cNvSpPr/>
          <p:nvPr/>
        </p:nvSpPr>
        <p:spPr>
          <a:xfrm>
            <a:off x="0" y="283536"/>
            <a:ext cx="7649029" cy="573495"/>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b. Không gian, thời gian và nhân vật của văn bản</a:t>
            </a:r>
          </a:p>
        </p:txBody>
      </p:sp>
      <p:graphicFrame>
        <p:nvGraphicFramePr>
          <p:cNvPr id="18" name="Table 17"/>
          <p:cNvGraphicFramePr>
            <a:graphicFrameLocks noGrp="1"/>
          </p:cNvGraphicFramePr>
          <p:nvPr>
            <p:extLst>
              <p:ext uri="{D42A27DB-BD31-4B8C-83A1-F6EECF244321}">
                <p14:modId xmlns:p14="http://schemas.microsoft.com/office/powerpoint/2010/main" val="3886819419"/>
              </p:ext>
            </p:extLst>
          </p:nvPr>
        </p:nvGraphicFramePr>
        <p:xfrm>
          <a:off x="468259" y="1197231"/>
          <a:ext cx="8242301" cy="2752469"/>
        </p:xfrm>
        <a:graphic>
          <a:graphicData uri="http://schemas.openxmlformats.org/drawingml/2006/table">
            <a:tbl>
              <a:tblPr firstRow="1" firstCol="1" bandRow="1">
                <a:tableStyleId>{DD3F1C69-3688-4335-8C15-CF5E8D9BD643}</a:tableStyleId>
              </a:tblPr>
              <a:tblGrid>
                <a:gridCol w="1919341">
                  <a:extLst>
                    <a:ext uri="{9D8B030D-6E8A-4147-A177-3AD203B41FA5}">
                      <a16:colId xmlns:a16="http://schemas.microsoft.com/office/drawing/2014/main" val="1820068459"/>
                    </a:ext>
                  </a:extLst>
                </a:gridCol>
                <a:gridCol w="6322960">
                  <a:extLst>
                    <a:ext uri="{9D8B030D-6E8A-4147-A177-3AD203B41FA5}">
                      <a16:colId xmlns:a16="http://schemas.microsoft.com/office/drawing/2014/main" val="2750772614"/>
                    </a:ext>
                  </a:extLst>
                </a:gridCol>
              </a:tblGrid>
              <a:tr h="2752469">
                <a:tc>
                  <a:txBody>
                    <a:bodyPr/>
                    <a:lstStyle/>
                    <a:p>
                      <a:pPr marL="0" marR="0" algn="ctr">
                        <a:lnSpc>
                          <a:spcPct val="100000"/>
                        </a:lnSpc>
                        <a:spcBef>
                          <a:spcPts val="0"/>
                        </a:spcBef>
                        <a:spcAft>
                          <a:spcPts val="0"/>
                        </a:spcAft>
                        <a:tabLst>
                          <a:tab pos="198755" algn="l"/>
                        </a:tabLst>
                      </a:pPr>
                      <a:r>
                        <a:rPr lang="en-US" sz="2000" b="1" smtClean="0">
                          <a:effectLst/>
                        </a:rPr>
                        <a:t>Thời</a:t>
                      </a:r>
                      <a:r>
                        <a:rPr lang="en-US" sz="2000" b="1" baseline="0" smtClean="0">
                          <a:effectLst/>
                        </a:rPr>
                        <a:t> gian</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FF"/>
                    </a:solidFill>
                  </a:tcPr>
                </a:tc>
                <a:tc>
                  <a:txBody>
                    <a:bodyPr/>
                    <a:lstStyle/>
                    <a:p>
                      <a:pPr marL="0" marR="0" algn="ctr">
                        <a:lnSpc>
                          <a:spcPct val="100000"/>
                        </a:lnSpc>
                        <a:spcBef>
                          <a:spcPts val="0"/>
                        </a:spcBef>
                        <a:spcAft>
                          <a:spcPts val="0"/>
                        </a:spcAft>
                        <a:tabLst>
                          <a:tab pos="198755"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72589232"/>
                  </a:ext>
                </a:extLst>
              </a:tr>
            </a:tbl>
          </a:graphicData>
        </a:graphic>
      </p:graphicFrame>
      <p:sp>
        <p:nvSpPr>
          <p:cNvPr id="21" name="TextBox 20"/>
          <p:cNvSpPr txBox="1"/>
          <p:nvPr/>
        </p:nvSpPr>
        <p:spPr>
          <a:xfrm>
            <a:off x="2616200" y="1373136"/>
            <a:ext cx="5903859"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t>Tương </a:t>
            </a:r>
            <a:r>
              <a:rPr lang="vi-VN" sz="2000" smtClean="0"/>
              <a:t>ứng </a:t>
            </a:r>
            <a:r>
              <a:rPr lang="vi-VN" sz="2000"/>
              <a:t>với đặc điểm của không gian (gắn với sinh hoạt đời thường của con người). </a:t>
            </a:r>
            <a:endParaRPr lang="en-US" sz="2000" smtClean="0"/>
          </a:p>
          <a:p>
            <a:pPr marL="342900" indent="-342900" algn="just">
              <a:lnSpc>
                <a:spcPct val="150000"/>
              </a:lnSpc>
              <a:buFont typeface="Arial" panose="020B0604020202020204" pitchFamily="34" charset="0"/>
              <a:buChar char="•"/>
            </a:pPr>
            <a:r>
              <a:rPr lang="en-US" sz="2000"/>
              <a:t>T</a:t>
            </a:r>
            <a:r>
              <a:rPr lang="vi-VN" sz="2000" smtClean="0"/>
              <a:t>oàn </a:t>
            </a:r>
            <a:r>
              <a:rPr lang="vi-VN" sz="2000"/>
              <a:t>bộ câu chuyện diễn ra trong thời điểm xác định của lịch sử (đời Tuyên Đức nhà Minh). → </a:t>
            </a:r>
            <a:r>
              <a:rPr lang="en-US" sz="2000" smtClean="0"/>
              <a:t>T</a:t>
            </a:r>
            <a:r>
              <a:rPr lang="vi-VN" sz="2000" smtClean="0"/>
              <a:t>hái </a:t>
            </a:r>
            <a:r>
              <a:rPr lang="vi-VN" sz="2000"/>
              <a:t>độ mỉa mai của tác giả đối với xã hội.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68035" flipH="1">
            <a:off x="689688" y="3596800"/>
            <a:ext cx="1098776" cy="10987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00" y="4194783"/>
            <a:ext cx="2701670" cy="638679"/>
          </a:xfrm>
          <a:prstGeom prst="rect">
            <a:avLst/>
          </a:prstGeom>
        </p:spPr>
      </p:pic>
    </p:spTree>
    <p:extLst>
      <p:ext uri="{BB962C8B-B14F-4D97-AF65-F5344CB8AC3E}">
        <p14:creationId xmlns:p14="http://schemas.microsoft.com/office/powerpoint/2010/main" val="29875995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4" name="Pentagon 3"/>
          <p:cNvSpPr/>
          <p:nvPr/>
        </p:nvSpPr>
        <p:spPr>
          <a:xfrm>
            <a:off x="0" y="283536"/>
            <a:ext cx="7649029" cy="573495"/>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b. Không gian, thời gian và nhân vật của văn bản</a:t>
            </a:r>
          </a:p>
        </p:txBody>
      </p:sp>
      <p:graphicFrame>
        <p:nvGraphicFramePr>
          <p:cNvPr id="18" name="Table 17"/>
          <p:cNvGraphicFramePr>
            <a:graphicFrameLocks noGrp="1"/>
          </p:cNvGraphicFramePr>
          <p:nvPr>
            <p:extLst>
              <p:ext uri="{D42A27DB-BD31-4B8C-83A1-F6EECF244321}">
                <p14:modId xmlns:p14="http://schemas.microsoft.com/office/powerpoint/2010/main" val="1202726070"/>
              </p:ext>
            </p:extLst>
          </p:nvPr>
        </p:nvGraphicFramePr>
        <p:xfrm>
          <a:off x="468259" y="1197231"/>
          <a:ext cx="8242301" cy="2752469"/>
        </p:xfrm>
        <a:graphic>
          <a:graphicData uri="http://schemas.openxmlformats.org/drawingml/2006/table">
            <a:tbl>
              <a:tblPr firstRow="1" firstCol="1" bandRow="1">
                <a:tableStyleId>{DD3F1C69-3688-4335-8C15-CF5E8D9BD643}</a:tableStyleId>
              </a:tblPr>
              <a:tblGrid>
                <a:gridCol w="1919341">
                  <a:extLst>
                    <a:ext uri="{9D8B030D-6E8A-4147-A177-3AD203B41FA5}">
                      <a16:colId xmlns:a16="http://schemas.microsoft.com/office/drawing/2014/main" val="1820068459"/>
                    </a:ext>
                  </a:extLst>
                </a:gridCol>
                <a:gridCol w="6322960">
                  <a:extLst>
                    <a:ext uri="{9D8B030D-6E8A-4147-A177-3AD203B41FA5}">
                      <a16:colId xmlns:a16="http://schemas.microsoft.com/office/drawing/2014/main" val="2750772614"/>
                    </a:ext>
                  </a:extLst>
                </a:gridCol>
              </a:tblGrid>
              <a:tr h="2752469">
                <a:tc>
                  <a:txBody>
                    <a:bodyPr/>
                    <a:lstStyle/>
                    <a:p>
                      <a:pPr marL="0" marR="0" algn="ctr">
                        <a:lnSpc>
                          <a:spcPct val="100000"/>
                        </a:lnSpc>
                        <a:spcBef>
                          <a:spcPts val="0"/>
                        </a:spcBef>
                        <a:spcAft>
                          <a:spcPts val="0"/>
                        </a:spcAft>
                        <a:tabLst>
                          <a:tab pos="198755" algn="l"/>
                        </a:tabLst>
                      </a:pPr>
                      <a:r>
                        <a:rPr lang="en-US" sz="2000" b="1" smtClean="0">
                          <a:effectLst/>
                        </a:rPr>
                        <a:t>Nhân</a:t>
                      </a:r>
                      <a:r>
                        <a:rPr lang="en-US" sz="2000" b="1" baseline="0" smtClean="0">
                          <a:effectLst/>
                        </a:rPr>
                        <a:t> vật</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FF"/>
                    </a:solidFill>
                  </a:tcPr>
                </a:tc>
                <a:tc>
                  <a:txBody>
                    <a:bodyPr/>
                    <a:lstStyle/>
                    <a:p>
                      <a:pPr marL="0" marR="0" algn="ctr">
                        <a:lnSpc>
                          <a:spcPct val="100000"/>
                        </a:lnSpc>
                        <a:spcBef>
                          <a:spcPts val="0"/>
                        </a:spcBef>
                        <a:spcAft>
                          <a:spcPts val="0"/>
                        </a:spcAft>
                        <a:tabLst>
                          <a:tab pos="198755"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72589232"/>
                  </a:ext>
                </a:extLst>
              </a:tr>
            </a:tbl>
          </a:graphicData>
        </a:graphic>
      </p:graphicFrame>
      <p:sp>
        <p:nvSpPr>
          <p:cNvPr id="21" name="TextBox 20"/>
          <p:cNvSpPr txBox="1"/>
          <p:nvPr/>
        </p:nvSpPr>
        <p:spPr>
          <a:xfrm>
            <a:off x="2603500" y="1373136"/>
            <a:ext cx="5905500"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Nhân vật </a:t>
            </a:r>
            <a:r>
              <a:rPr lang="vi-VN" sz="2000" smtClean="0"/>
              <a:t>là </a:t>
            </a:r>
            <a:r>
              <a:rPr lang="vi-VN" sz="2000"/>
              <a:t>con </a:t>
            </a:r>
            <a:r>
              <a:rPr lang="vi-VN" sz="2000" smtClean="0"/>
              <a:t>người</a:t>
            </a:r>
            <a:r>
              <a:rPr lang="en-US" sz="2000" smtClean="0"/>
              <a:t> </a:t>
            </a:r>
            <a:r>
              <a:rPr lang="vi-VN" sz="2000" smtClean="0"/>
              <a:t>với </a:t>
            </a:r>
            <a:r>
              <a:rPr lang="vi-VN" sz="2000"/>
              <a:t>những thành phần khác </a:t>
            </a:r>
            <a:r>
              <a:rPr lang="vi-VN" sz="2000" smtClean="0"/>
              <a:t>nhau</a:t>
            </a:r>
            <a:r>
              <a:rPr lang="en-US" sz="2000" smtClean="0"/>
              <a:t>.</a:t>
            </a:r>
          </a:p>
          <a:p>
            <a:pPr marL="342900" indent="-342900" algn="just">
              <a:lnSpc>
                <a:spcPct val="150000"/>
              </a:lnSpc>
              <a:buFont typeface="Arial" panose="020B0604020202020204" pitchFamily="34" charset="0"/>
              <a:buChar char="•"/>
            </a:pPr>
            <a:r>
              <a:rPr lang="en-US" sz="2000"/>
              <a:t>K</a:t>
            </a:r>
            <a:r>
              <a:rPr lang="vi-VN" sz="2000" smtClean="0"/>
              <a:t>hông </a:t>
            </a:r>
            <a:r>
              <a:rPr lang="vi-VN" sz="2000"/>
              <a:t>có loại nhân vật thần tiên, ma quỷ. </a:t>
            </a:r>
            <a:endParaRPr lang="en-US" sz="2000" smtClean="0"/>
          </a:p>
          <a:p>
            <a:pPr marL="342900" indent="-342900" algn="just">
              <a:lnSpc>
                <a:spcPct val="150000"/>
              </a:lnSpc>
              <a:buFont typeface="Arial" panose="020B0604020202020204" pitchFamily="34" charset="0"/>
              <a:buChar char="•"/>
            </a:pPr>
            <a:r>
              <a:rPr lang="vi-VN" sz="2000" smtClean="0"/>
              <a:t>Duy </a:t>
            </a:r>
            <a:r>
              <a:rPr lang="vi-VN" sz="2000"/>
              <a:t>nhất </a:t>
            </a:r>
            <a:r>
              <a:rPr lang="vi-VN" sz="2000" smtClean="0"/>
              <a:t>con </a:t>
            </a:r>
            <a:r>
              <a:rPr lang="vi-VN" sz="2000"/>
              <a:t>trai </a:t>
            </a:r>
            <a:r>
              <a:rPr lang="vi-VN" sz="2000" smtClean="0"/>
              <a:t>Thành hoá thành dế</a:t>
            </a:r>
            <a:r>
              <a:rPr lang="en-US" sz="2000" smtClean="0"/>
              <a:t>: </a:t>
            </a:r>
            <a:r>
              <a:rPr lang="vi-VN" sz="2000" smtClean="0"/>
              <a:t>nhân </a:t>
            </a:r>
            <a:r>
              <a:rPr lang="vi-VN" sz="2000"/>
              <a:t>vật liên quan đến yếu tố kì </a:t>
            </a:r>
            <a:r>
              <a:rPr lang="vi-VN" sz="2000" smtClean="0"/>
              <a:t>ảo. </a:t>
            </a:r>
            <a:endParaRPr lang="vi-VN" sz="2000"/>
          </a:p>
        </p:txBody>
      </p:sp>
      <p:pic>
        <p:nvPicPr>
          <p:cNvPr id="9218" name="Picture 2" descr="https://static.vecteezy.com/system/resources/previews/022/159/690/non_2x/cute-cricket-insect-cartoon-illustration-isolated-on-white-background-vecto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5100" y="3296820"/>
            <a:ext cx="1993900" cy="16351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cdn-icons-png.flaticon.com/128/3160/31600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02" y="3230449"/>
            <a:ext cx="1059450" cy="105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32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randombar(horizontal)">
                                      <p:cBhvr>
                                        <p:cTn id="13" dur="500"/>
                                        <p:tgtEl>
                                          <p:spTgt spid="92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randombar(horizontal)">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479"/>
            <a:ext cx="9144000" cy="598177"/>
          </a:xfrm>
          <a:prstGeom prst="rect">
            <a:avLst/>
          </a:prstGeom>
          <a:noFill/>
        </p:spPr>
        <p:txBody>
          <a:bodyPr wrap="square" rtlCol="0">
            <a:spAutoFit/>
          </a:bodyPr>
          <a:lstStyle/>
          <a:p>
            <a:pPr algn="ctr">
              <a:lnSpc>
                <a:spcPct val="150000"/>
              </a:lnSpc>
            </a:pPr>
            <a:r>
              <a:rPr lang="en-US" sz="2500" b="1" dirty="0" smtClean="0">
                <a:solidFill>
                  <a:srgbClr val="C00000"/>
                </a:solidFill>
              </a:rPr>
              <a:t>2. </a:t>
            </a:r>
            <a:r>
              <a:rPr lang="en-US" sz="2500" b="1" dirty="0" smtClean="0">
                <a:solidFill>
                  <a:srgbClr val="C00000"/>
                </a:solidFill>
              </a:rPr>
              <a:t>NHÂN </a:t>
            </a:r>
            <a:r>
              <a:rPr lang="en-US" sz="2500" b="1" dirty="0" smtClean="0">
                <a:solidFill>
                  <a:srgbClr val="C00000"/>
                </a:solidFill>
              </a:rPr>
              <a:t>VẬT THÀNH </a:t>
            </a:r>
          </a:p>
        </p:txBody>
      </p:sp>
      <p:grpSp>
        <p:nvGrpSpPr>
          <p:cNvPr id="12" name="Group 11"/>
          <p:cNvGrpSpPr/>
          <p:nvPr/>
        </p:nvGrpSpPr>
        <p:grpSpPr>
          <a:xfrm>
            <a:off x="3326607" y="855246"/>
            <a:ext cx="2490786" cy="400110"/>
            <a:chOff x="3106629" y="2979290"/>
            <a:chExt cx="2490786" cy="400110"/>
          </a:xfrm>
        </p:grpSpPr>
        <p:sp>
          <p:nvSpPr>
            <p:cNvPr id="13" name="TextBox 12"/>
            <p:cNvSpPr txBox="1"/>
            <p:nvPr/>
          </p:nvSpPr>
          <p:spPr>
            <a:xfrm>
              <a:off x="3434358" y="2979290"/>
              <a:ext cx="2163057" cy="400110"/>
            </a:xfrm>
            <a:prstGeom prst="rect">
              <a:avLst/>
            </a:prstGeom>
            <a:noFill/>
          </p:spPr>
          <p:txBody>
            <a:bodyPr wrap="square" rtlCol="0">
              <a:spAutoFit/>
            </a:bodyPr>
            <a:lstStyle/>
            <a:p>
              <a:r>
                <a:rPr lang="en-US" sz="2000" b="1" smtClean="0">
                  <a:solidFill>
                    <a:srgbClr val="7030A0"/>
                  </a:solidFill>
                  <a:latin typeface="Arial" panose="020B0604020202020204" pitchFamily="34" charset="0"/>
                  <a:cs typeface="Arial" panose="020B0604020202020204" pitchFamily="34" charset="0"/>
                </a:rPr>
                <a:t>Thảo luận nhóm</a:t>
              </a:r>
              <a:endParaRPr lang="en-US" sz="2000" b="1" dirty="0">
                <a:solidFill>
                  <a:srgbClr val="7030A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3106629" y="3002152"/>
              <a:ext cx="366712" cy="310431"/>
            </a:xfrm>
            <a:prstGeom prst="rect">
              <a:avLst/>
            </a:prstGeom>
          </p:spPr>
        </p:pic>
      </p:grpSp>
      <p:sp>
        <p:nvSpPr>
          <p:cNvPr id="16" name="TextBox 15"/>
          <p:cNvSpPr txBox="1"/>
          <p:nvPr/>
        </p:nvSpPr>
        <p:spPr>
          <a:xfrm>
            <a:off x="0" y="1364082"/>
            <a:ext cx="9144000" cy="958660"/>
          </a:xfrm>
          <a:prstGeom prst="rect">
            <a:avLst/>
          </a:prstGeom>
          <a:noFill/>
        </p:spPr>
        <p:txBody>
          <a:bodyPr wrap="square" rtlCol="0">
            <a:spAutoFit/>
          </a:bodyPr>
          <a:lstStyle/>
          <a:p>
            <a:pPr algn="ctr">
              <a:lnSpc>
                <a:spcPct val="150000"/>
              </a:lnSpc>
            </a:pPr>
            <a:r>
              <a:rPr lang="en-US" sz="2000"/>
              <a:t>Hoàn thành Phiếu học tập số 1 về hai tình huống đối lập diễn ra </a:t>
            </a:r>
            <a:r>
              <a:rPr lang="en-US" sz="2000" smtClean="0"/>
              <a:t>đối </a:t>
            </a:r>
            <a:r>
              <a:rPr lang="en-US" sz="2000"/>
              <a:t>với </a:t>
            </a:r>
            <a:endParaRPr lang="en-US" sz="2000" smtClean="0"/>
          </a:p>
          <a:p>
            <a:pPr algn="ctr">
              <a:lnSpc>
                <a:spcPct val="150000"/>
              </a:lnSpc>
            </a:pPr>
            <a:r>
              <a:rPr lang="en-US" sz="2000" dirty="0" smtClean="0"/>
              <a:t>nhân </a:t>
            </a:r>
            <a:r>
              <a:rPr lang="en-US" sz="2000" dirty="0"/>
              <a:t>vật Thành. Phân tích ý nghĩa của sự đối lập giữa hai tình huống.</a:t>
            </a:r>
          </a:p>
        </p:txBody>
      </p:sp>
      <p:graphicFrame>
        <p:nvGraphicFramePr>
          <p:cNvPr id="3" name="Table 2"/>
          <p:cNvGraphicFramePr>
            <a:graphicFrameLocks noGrp="1"/>
          </p:cNvGraphicFramePr>
          <p:nvPr>
            <p:extLst>
              <p:ext uri="{D42A27DB-BD31-4B8C-83A1-F6EECF244321}">
                <p14:modId xmlns:p14="http://schemas.microsoft.com/office/powerpoint/2010/main" val="2839740533"/>
              </p:ext>
            </p:extLst>
          </p:nvPr>
        </p:nvGraphicFramePr>
        <p:xfrm>
          <a:off x="311150" y="2592841"/>
          <a:ext cx="8521700" cy="2114241"/>
        </p:xfrm>
        <a:graphic>
          <a:graphicData uri="http://schemas.openxmlformats.org/drawingml/2006/table">
            <a:tbl>
              <a:tblPr firstRow="1" firstCol="1" bandRow="1">
                <a:tableStyleId>{DD3F1C69-3688-4335-8C15-CF5E8D9BD643}</a:tableStyleId>
              </a:tblPr>
              <a:tblGrid>
                <a:gridCol w="4260368">
                  <a:extLst>
                    <a:ext uri="{9D8B030D-6E8A-4147-A177-3AD203B41FA5}">
                      <a16:colId xmlns:a16="http://schemas.microsoft.com/office/drawing/2014/main" val="1774771167"/>
                    </a:ext>
                  </a:extLst>
                </a:gridCol>
                <a:gridCol w="4261332">
                  <a:extLst>
                    <a:ext uri="{9D8B030D-6E8A-4147-A177-3AD203B41FA5}">
                      <a16:colId xmlns:a16="http://schemas.microsoft.com/office/drawing/2014/main" val="3154944741"/>
                    </a:ext>
                  </a:extLst>
                </a:gridCol>
              </a:tblGrid>
              <a:tr h="1057121">
                <a:tc>
                  <a:txBody>
                    <a:bodyPr/>
                    <a:lstStyle/>
                    <a:p>
                      <a:pPr marL="0" marR="0" algn="ctr">
                        <a:lnSpc>
                          <a:spcPct val="150000"/>
                        </a:lnSpc>
                        <a:spcBef>
                          <a:spcPts val="0"/>
                        </a:spcBef>
                        <a:spcAft>
                          <a:spcPts val="0"/>
                        </a:spcAft>
                      </a:pPr>
                      <a:r>
                        <a:rPr lang="vi-VN" sz="2000">
                          <a:effectLst/>
                        </a:rPr>
                        <a:t>Vì dế mà gia đình Thành phải </a:t>
                      </a:r>
                      <a:endParaRPr lang="en-US" sz="2000" smtClean="0">
                        <a:effectLst/>
                      </a:endParaRPr>
                    </a:p>
                    <a:p>
                      <a:pPr marL="0" marR="0" algn="ctr">
                        <a:lnSpc>
                          <a:spcPct val="150000"/>
                        </a:lnSpc>
                        <a:spcBef>
                          <a:spcPts val="0"/>
                        </a:spcBef>
                        <a:spcAft>
                          <a:spcPts val="0"/>
                        </a:spcAft>
                      </a:pPr>
                      <a:r>
                        <a:rPr lang="vi-VN" sz="2000" smtClean="0">
                          <a:effectLst/>
                        </a:rPr>
                        <a:t>chịu </a:t>
                      </a:r>
                      <a:r>
                        <a:rPr lang="vi-VN" sz="2000">
                          <a:effectLst/>
                        </a:rPr>
                        <a:t>cảnh khốn khổ</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marL="0" marR="0" algn="ctr">
                        <a:lnSpc>
                          <a:spcPct val="150000"/>
                        </a:lnSpc>
                        <a:spcBef>
                          <a:spcPts val="0"/>
                        </a:spcBef>
                        <a:spcAft>
                          <a:spcPts val="0"/>
                        </a:spcAft>
                      </a:pPr>
                      <a:r>
                        <a:rPr lang="vi-VN" sz="2000">
                          <a:effectLst/>
                        </a:rPr>
                        <a:t>Nhờ dế chọi mà gia đình Thành </a:t>
                      </a:r>
                      <a:endParaRPr lang="en-US" sz="2000" smtClean="0">
                        <a:effectLst/>
                      </a:endParaRPr>
                    </a:p>
                    <a:p>
                      <a:pPr marL="0" marR="0" algn="ctr">
                        <a:lnSpc>
                          <a:spcPct val="150000"/>
                        </a:lnSpc>
                        <a:spcBef>
                          <a:spcPts val="0"/>
                        </a:spcBef>
                        <a:spcAft>
                          <a:spcPts val="0"/>
                        </a:spcAft>
                      </a:pPr>
                      <a:r>
                        <a:rPr lang="vi-VN" sz="2000" smtClean="0">
                          <a:effectLst/>
                        </a:rPr>
                        <a:t>trở </a:t>
                      </a:r>
                      <a:r>
                        <a:rPr lang="vi-VN" sz="2000">
                          <a:effectLst/>
                        </a:rPr>
                        <a:t>nên giàu sang, phú quý</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4198304823"/>
                  </a:ext>
                </a:extLst>
              </a:tr>
              <a:tr h="528560">
                <a:tc>
                  <a:txBody>
                    <a:bodyPr/>
                    <a:lstStyle/>
                    <a:p>
                      <a:pPr marL="0" marR="0" algn="ctr">
                        <a:lnSpc>
                          <a:spcPct val="150000"/>
                        </a:lnSpc>
                        <a:spcBef>
                          <a:spcPts val="0"/>
                        </a:spcBef>
                        <a:spcAft>
                          <a:spcPts val="0"/>
                        </a:spcAft>
                      </a:pPr>
                      <a:r>
                        <a:rPr lang="vi-VN" sz="2000">
                          <a:effectLst/>
                        </a:rPr>
                        <a:t> </a:t>
                      </a:r>
                      <a:r>
                        <a:rPr lang="en-US" sz="2000" smtClean="0">
                          <a:effectLst/>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2000">
                          <a:effectLst/>
                        </a:rPr>
                        <a:t> </a:t>
                      </a:r>
                      <a:r>
                        <a:rPr lang="en-US" sz="2000" smtClean="0">
                          <a:effectLst/>
                        </a:rPr>
                        <a:t>……………………………………….</a:t>
                      </a:r>
                      <a:endPar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75758810"/>
                  </a:ext>
                </a:extLst>
              </a:tr>
              <a:tr h="528560">
                <a:tc gridSpan="2">
                  <a:txBody>
                    <a:bodyPr/>
                    <a:lstStyle/>
                    <a:p>
                      <a:pPr marL="0" marR="0" algn="ctr">
                        <a:lnSpc>
                          <a:spcPct val="150000"/>
                        </a:lnSpc>
                        <a:spcBef>
                          <a:spcPts val="0"/>
                        </a:spcBef>
                        <a:spcAft>
                          <a:spcPts val="0"/>
                        </a:spcAft>
                      </a:pPr>
                      <a:r>
                        <a:rPr lang="vi-VN" sz="2000">
                          <a:effectLst/>
                        </a:rPr>
                        <a:t>Ý nghĩa của sự đối lập giữa hai tình huống</a:t>
                      </a:r>
                      <a:r>
                        <a:rPr lang="vi-VN" sz="2000" smtClean="0">
                          <a:effectLst/>
                        </a:rPr>
                        <a:t>:</a:t>
                      </a:r>
                      <a:r>
                        <a:rPr lang="en-US" sz="2000" smtClean="0">
                          <a:effectLst/>
                        </a:rPr>
                        <a:t> ………………………………...</a:t>
                      </a:r>
                      <a:r>
                        <a:rPr lang="vi-VN" sz="2000" smtClean="0">
                          <a:effectLst/>
                        </a:rPr>
                        <a:t> </a:t>
                      </a: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extLst>
                  <a:ext uri="{0D108BD9-81ED-4DB2-BD59-A6C34878D82A}">
                    <a16:rowId xmlns:a16="http://schemas.microsoft.com/office/drawing/2014/main" val="496830232"/>
                  </a:ext>
                </a:extLst>
              </a:tr>
            </a:tbl>
          </a:graphicData>
        </a:graphic>
      </p:graphicFrame>
    </p:spTree>
    <p:extLst>
      <p:ext uri="{BB962C8B-B14F-4D97-AF65-F5344CB8AC3E}">
        <p14:creationId xmlns:p14="http://schemas.microsoft.com/office/powerpoint/2010/main" val="316349390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4861" y="934765"/>
            <a:ext cx="2098053" cy="1875992"/>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cs typeface="Arial" panose="020B0604020202020204" pitchFamily="34" charset="0"/>
              </a:rPr>
              <a:t>Vì dế mà gia đình Thành phải chịu cảnh khốn khổ</a:t>
            </a:r>
            <a:endParaRPr lang="en-US" sz="2000" b="1" dirty="0" smtClean="0">
              <a:solidFill>
                <a:srgbClr val="000000"/>
              </a:solidFill>
              <a:cs typeface="Arial" panose="020B0604020202020204" pitchFamily="34" charset="0"/>
            </a:endParaRPr>
          </a:p>
        </p:txBody>
      </p:sp>
      <p:sp>
        <p:nvSpPr>
          <p:cNvPr id="4" name="Rounded Rectangle 3"/>
          <p:cNvSpPr/>
          <p:nvPr/>
        </p:nvSpPr>
        <p:spPr>
          <a:xfrm>
            <a:off x="3033025" y="365131"/>
            <a:ext cx="5777146" cy="67478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Bị ép giữ chức lí chính </a:t>
            </a:r>
            <a:r>
              <a:rPr lang="en-US" sz="2000" smtClean="0">
                <a:solidFill>
                  <a:srgbClr val="000000"/>
                </a:solidFill>
                <a:cs typeface="Arial" panose="020B0604020202020204" pitchFamily="34" charset="0"/>
              </a:rPr>
              <a:t>(</a:t>
            </a:r>
            <a:r>
              <a:rPr lang="vi-VN" sz="2000" smtClean="0">
                <a:solidFill>
                  <a:srgbClr val="000000"/>
                </a:solidFill>
                <a:cs typeface="Arial" panose="020B0604020202020204" pitchFamily="34" charset="0"/>
              </a:rPr>
              <a:t>thực </a:t>
            </a:r>
            <a:r>
              <a:rPr lang="vi-VN" sz="2000">
                <a:solidFill>
                  <a:srgbClr val="000000"/>
                </a:solidFill>
                <a:cs typeface="Arial" panose="020B0604020202020204" pitchFamily="34" charset="0"/>
              </a:rPr>
              <a:t>chất là đầu </a:t>
            </a:r>
            <a:r>
              <a:rPr lang="vi-VN" sz="2000" smtClean="0">
                <a:solidFill>
                  <a:srgbClr val="000000"/>
                </a:solidFill>
                <a:cs typeface="Arial" panose="020B0604020202020204" pitchFamily="34" charset="0"/>
              </a:rPr>
              <a:t>sai</a:t>
            </a:r>
            <a:r>
              <a:rPr lang="en-US" sz="2000" smtClean="0">
                <a:solidFill>
                  <a:srgbClr val="000000"/>
                </a:solidFill>
                <a:cs typeface="Arial" panose="020B0604020202020204" pitchFamily="34" charset="0"/>
              </a:rPr>
              <a:t>)</a:t>
            </a:r>
            <a:r>
              <a:rPr lang="vi-VN" sz="2000" smtClean="0">
                <a:solidFill>
                  <a:srgbClr val="000000"/>
                </a:solidFill>
                <a:cs typeface="Arial" panose="020B0604020202020204" pitchFamily="34" charset="0"/>
              </a:rPr>
              <a:t>.</a:t>
            </a:r>
            <a:endParaRPr lang="en-US" sz="2000" dirty="0" smtClean="0">
              <a:solidFill>
                <a:srgbClr val="000000"/>
              </a:solidFill>
              <a:cs typeface="Arial" panose="020B0604020202020204" pitchFamily="34" charset="0"/>
            </a:endParaRPr>
          </a:p>
        </p:txBody>
      </p:sp>
      <p:cxnSp>
        <p:nvCxnSpPr>
          <p:cNvPr id="5" name="Straight Arrow Connector 4"/>
          <p:cNvCxnSpPr>
            <a:stCxn id="3" idx="3"/>
            <a:endCxn id="4" idx="1"/>
          </p:cNvCxnSpPr>
          <p:nvPr/>
        </p:nvCxnSpPr>
        <p:spPr>
          <a:xfrm flipV="1">
            <a:off x="2452914" y="702523"/>
            <a:ext cx="580111" cy="1170238"/>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033025" y="1356246"/>
            <a:ext cx="5777146" cy="1033030"/>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Lo tìm dế không</a:t>
            </a:r>
            <a:r>
              <a:rPr lang="vi-VN" sz="2000" smtClean="0">
                <a:solidFill>
                  <a:srgbClr val="000000"/>
                </a:solidFill>
                <a:cs typeface="Arial" panose="020B0604020202020204" pitchFamily="34" charset="0"/>
              </a:rPr>
              <a:t> </a:t>
            </a:r>
            <a:r>
              <a:rPr lang="vi-VN" sz="2000">
                <a:solidFill>
                  <a:srgbClr val="000000"/>
                </a:solidFill>
                <a:cs typeface="Arial" panose="020B0604020202020204" pitchFamily="34" charset="0"/>
              </a:rPr>
              <a:t>có thời gian làm </a:t>
            </a:r>
            <a:r>
              <a:rPr lang="vi-VN" sz="2000" smtClean="0">
                <a:solidFill>
                  <a:srgbClr val="000000"/>
                </a:solidFill>
                <a:cs typeface="Arial" panose="020B0604020202020204" pitchFamily="34" charset="0"/>
              </a:rPr>
              <a:t>ăn</a:t>
            </a: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không </a:t>
            </a:r>
            <a:r>
              <a:rPr lang="vi-VN" sz="2000">
                <a:solidFill>
                  <a:srgbClr val="000000"/>
                </a:solidFill>
                <a:cs typeface="Arial" panose="020B0604020202020204" pitchFamily="34" charset="0"/>
              </a:rPr>
              <a:t>tìm được </a:t>
            </a:r>
            <a:r>
              <a:rPr lang="en-US" sz="2000" smtClean="0">
                <a:solidFill>
                  <a:srgbClr val="000000"/>
                </a:solidFill>
                <a:cs typeface="Arial" panose="020B0604020202020204" pitchFamily="34" charset="0"/>
              </a:rPr>
              <a:t>thì bị </a:t>
            </a:r>
            <a:r>
              <a:rPr lang="vi-VN" sz="2000" smtClean="0">
                <a:solidFill>
                  <a:srgbClr val="000000"/>
                </a:solidFill>
                <a:cs typeface="Arial" panose="020B0604020202020204" pitchFamily="34" charset="0"/>
              </a:rPr>
              <a:t>đánh </a:t>
            </a:r>
            <a:r>
              <a:rPr lang="en-US" sz="2000" smtClean="0">
                <a:solidFill>
                  <a:srgbClr val="000000"/>
                </a:solidFill>
                <a:cs typeface="Arial" panose="020B0604020202020204" pitchFamily="34" charset="0"/>
              </a:rPr>
              <a:t>đập</a:t>
            </a:r>
            <a:r>
              <a:rPr lang="vi-VN" sz="2000" smtClean="0">
                <a:solidFill>
                  <a:srgbClr val="000000"/>
                </a:solidFill>
                <a:cs typeface="Arial" panose="020B0604020202020204" pitchFamily="34" charset="0"/>
              </a:rPr>
              <a:t> </a:t>
            </a:r>
            <a:r>
              <a:rPr lang="vi-VN" sz="2000">
                <a:solidFill>
                  <a:srgbClr val="000000"/>
                </a:solidFill>
                <a:cs typeface="Arial" panose="020B0604020202020204" pitchFamily="34" charset="0"/>
              </a:rPr>
              <a:t>tàn tệ đến mức muốn tự tử.</a:t>
            </a:r>
            <a:endParaRPr lang="en-US" sz="2000" dirty="0" smtClean="0">
              <a:solidFill>
                <a:srgbClr val="000000"/>
              </a:solidFill>
              <a:cs typeface="Arial" panose="020B0604020202020204" pitchFamily="34" charset="0"/>
            </a:endParaRPr>
          </a:p>
        </p:txBody>
      </p:sp>
      <p:sp>
        <p:nvSpPr>
          <p:cNvPr id="9" name="Rounded Rectangle 8"/>
          <p:cNvSpPr/>
          <p:nvPr/>
        </p:nvSpPr>
        <p:spPr>
          <a:xfrm>
            <a:off x="3033025" y="2705608"/>
            <a:ext cx="5777146" cy="67478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Phải tìm đến bói toán để cầu mong bắt được dế.</a:t>
            </a:r>
            <a:endParaRPr lang="en-US" sz="2000" dirty="0" smtClean="0">
              <a:solidFill>
                <a:srgbClr val="000000"/>
              </a:solidFill>
              <a:cs typeface="Arial" panose="020B0604020202020204" pitchFamily="34" charset="0"/>
            </a:endParaRPr>
          </a:p>
        </p:txBody>
      </p:sp>
      <p:sp>
        <p:nvSpPr>
          <p:cNvPr id="10" name="Rounded Rectangle 9"/>
          <p:cNvSpPr/>
          <p:nvPr/>
        </p:nvSpPr>
        <p:spPr>
          <a:xfrm>
            <a:off x="3033025" y="3696723"/>
            <a:ext cx="5777146" cy="1033030"/>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Con trai nhỏ vì lỡ làm dễ chết, bỏ trốn rơi xuống giếng khiến cha mẹ </a:t>
            </a:r>
            <a:r>
              <a:rPr lang="en-US" sz="2000" smtClean="0">
                <a:solidFill>
                  <a:srgbClr val="000000"/>
                </a:solidFill>
                <a:cs typeface="Arial" panose="020B0604020202020204" pitchFamily="34" charset="0"/>
              </a:rPr>
              <a:t>đau xót.</a:t>
            </a:r>
            <a:endParaRPr lang="en-US" sz="2000" dirty="0" smtClean="0">
              <a:solidFill>
                <a:srgbClr val="000000"/>
              </a:solidFill>
              <a:cs typeface="Arial" panose="020B0604020202020204" pitchFamily="34" charset="0"/>
            </a:endParaRPr>
          </a:p>
        </p:txBody>
      </p:sp>
      <p:cxnSp>
        <p:nvCxnSpPr>
          <p:cNvPr id="15" name="Straight Arrow Connector 14"/>
          <p:cNvCxnSpPr>
            <a:stCxn id="3" idx="3"/>
            <a:endCxn id="8" idx="1"/>
          </p:cNvCxnSpPr>
          <p:nvPr/>
        </p:nvCxnSpPr>
        <p:spPr>
          <a:xfrm>
            <a:off x="2452914" y="1872761"/>
            <a:ext cx="580111"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3"/>
            <a:endCxn id="9" idx="1"/>
          </p:cNvCxnSpPr>
          <p:nvPr/>
        </p:nvCxnSpPr>
        <p:spPr>
          <a:xfrm>
            <a:off x="2452914" y="1872761"/>
            <a:ext cx="580111" cy="1170239"/>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3"/>
            <a:endCxn id="10" idx="1"/>
          </p:cNvCxnSpPr>
          <p:nvPr/>
        </p:nvCxnSpPr>
        <p:spPr>
          <a:xfrm>
            <a:off x="2452914" y="1872761"/>
            <a:ext cx="580111" cy="2340477"/>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2290" name="Picture 2" descr="https://static.vecteezy.com/system/resources/previews/001/838/075/non_2x/old-water-well-set-free-vector.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425"/>
          <a:stretch/>
        </p:blipFill>
        <p:spPr bwMode="auto">
          <a:xfrm>
            <a:off x="238839" y="3192423"/>
            <a:ext cx="1831262" cy="184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856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p:cTn id="13" dur="500" fill="hold"/>
                                        <p:tgtEl>
                                          <p:spTgt spid="12290"/>
                                        </p:tgtEl>
                                        <p:attrNameLst>
                                          <p:attrName>ppt_w</p:attrName>
                                        </p:attrNameLst>
                                      </p:cBhvr>
                                      <p:tavLst>
                                        <p:tav tm="0">
                                          <p:val>
                                            <p:fltVal val="0"/>
                                          </p:val>
                                        </p:tav>
                                        <p:tav tm="100000">
                                          <p:val>
                                            <p:strVal val="#ppt_w"/>
                                          </p:val>
                                        </p:tav>
                                      </p:tavLst>
                                    </p:anim>
                                    <p:anim calcmode="lin" valueType="num">
                                      <p:cBhvr>
                                        <p:cTn id="14" dur="500" fill="hold"/>
                                        <p:tgtEl>
                                          <p:spTgt spid="12290"/>
                                        </p:tgtEl>
                                        <p:attrNameLst>
                                          <p:attrName>ppt_h</p:attrName>
                                        </p:attrNameLst>
                                      </p:cBhvr>
                                      <p:tavLst>
                                        <p:tav tm="0">
                                          <p:val>
                                            <p:fltVal val="0"/>
                                          </p:val>
                                        </p:tav>
                                        <p:tav tm="100000">
                                          <p:val>
                                            <p:strVal val="#ppt_h"/>
                                          </p:val>
                                        </p:tav>
                                      </p:tavLst>
                                    </p:anim>
                                    <p:animEffect transition="in" filter="fade">
                                      <p:cBhvr>
                                        <p:cTn id="15" dur="5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313" y="781865"/>
            <a:ext cx="2540001" cy="2142264"/>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000000"/>
                </a:solidFill>
                <a:cs typeface="Arial" panose="020B0604020202020204" pitchFamily="34" charset="0"/>
              </a:rPr>
              <a:t>Nhờ dế chọi mà gia đình Thành trở nên giàu sang, phú quý</a:t>
            </a:r>
            <a:endParaRPr lang="en-US" sz="2000" b="1" dirty="0" smtClean="0">
              <a:solidFill>
                <a:srgbClr val="000000"/>
              </a:solidFill>
              <a:cs typeface="Arial" panose="020B0604020202020204" pitchFamily="34" charset="0"/>
            </a:endParaRPr>
          </a:p>
        </p:txBody>
      </p:sp>
      <p:sp>
        <p:nvSpPr>
          <p:cNvPr id="4" name="Rounded Rectangle 3"/>
          <p:cNvSpPr/>
          <p:nvPr/>
        </p:nvSpPr>
        <p:spPr>
          <a:xfrm>
            <a:off x="4222735" y="413086"/>
            <a:ext cx="3745146" cy="76698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Thành được thưởng tiền bạc.</a:t>
            </a:r>
            <a:endParaRPr lang="en-US" sz="2000" dirty="0" smtClean="0">
              <a:solidFill>
                <a:srgbClr val="000000"/>
              </a:solidFill>
              <a:cs typeface="Arial" panose="020B0604020202020204" pitchFamily="34" charset="0"/>
            </a:endParaRPr>
          </a:p>
        </p:txBody>
      </p:sp>
      <p:cxnSp>
        <p:nvCxnSpPr>
          <p:cNvPr id="5" name="Straight Arrow Connector 4"/>
          <p:cNvCxnSpPr>
            <a:stCxn id="3" idx="3"/>
            <a:endCxn id="4" idx="1"/>
          </p:cNvCxnSpPr>
          <p:nvPr/>
        </p:nvCxnSpPr>
        <p:spPr>
          <a:xfrm flipV="1">
            <a:off x="3367314" y="796578"/>
            <a:ext cx="855421" cy="1056419"/>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222735" y="1469506"/>
            <a:ext cx="3745146" cy="76698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Được miễn sai dịch.</a:t>
            </a:r>
            <a:endParaRPr lang="en-US" sz="2000" dirty="0" smtClean="0">
              <a:solidFill>
                <a:srgbClr val="000000"/>
              </a:solidFill>
              <a:cs typeface="Arial" panose="020B0604020202020204" pitchFamily="34" charset="0"/>
            </a:endParaRPr>
          </a:p>
        </p:txBody>
      </p:sp>
      <p:cxnSp>
        <p:nvCxnSpPr>
          <p:cNvPr id="13" name="Straight Arrow Connector 12"/>
          <p:cNvCxnSpPr>
            <a:stCxn id="3" idx="3"/>
            <a:endCxn id="12" idx="1"/>
          </p:cNvCxnSpPr>
          <p:nvPr/>
        </p:nvCxnSpPr>
        <p:spPr>
          <a:xfrm>
            <a:off x="3367314" y="1852997"/>
            <a:ext cx="855421"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222735" y="2525926"/>
            <a:ext cx="3745146" cy="76698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Nâng đỡ để đậu tú tài. </a:t>
            </a:r>
            <a:endParaRPr lang="en-US" sz="2000" dirty="0" smtClean="0">
              <a:solidFill>
                <a:srgbClr val="000000"/>
              </a:solidFill>
              <a:cs typeface="Arial" panose="020B0604020202020204" pitchFamily="34" charset="0"/>
            </a:endParaRPr>
          </a:p>
        </p:txBody>
      </p:sp>
      <p:cxnSp>
        <p:nvCxnSpPr>
          <p:cNvPr id="16" name="Straight Arrow Connector 15"/>
          <p:cNvCxnSpPr>
            <a:stCxn id="3" idx="3"/>
            <a:endCxn id="14" idx="1"/>
          </p:cNvCxnSpPr>
          <p:nvPr/>
        </p:nvCxnSpPr>
        <p:spPr>
          <a:xfrm>
            <a:off x="3367314" y="1852997"/>
            <a:ext cx="855421" cy="105642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94283" y="3597057"/>
            <a:ext cx="5541715" cy="1015663"/>
            <a:chOff x="884582" y="2578552"/>
            <a:chExt cx="5541715" cy="1015663"/>
          </a:xfrm>
        </p:grpSpPr>
        <p:pic>
          <p:nvPicPr>
            <p:cNvPr id="36" name="Picture 2" descr="https://cdn-icons-png.flaticon.com/128/3248/3248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82" y="2776574"/>
              <a:ext cx="619617" cy="61961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586026" y="2578552"/>
              <a:ext cx="4840271"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t>Chỉ vài năm, nhà Thành trở nên giàu có, sang trọng đến mức không ngờ.</a:t>
              </a:r>
            </a:p>
          </p:txBody>
        </p:sp>
      </p:grpSp>
      <p:pic>
        <p:nvPicPr>
          <p:cNvPr id="13314" name="Picture 2" descr="https://cdn-icons-png.flaticon.com/128/2704/27043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860" y="781865"/>
            <a:ext cx="1187592" cy="118759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cdn-icons-png.flaticon.com/128/3135/313567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17" y="3292909"/>
            <a:ext cx="1453261" cy="145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80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500" fill="hold"/>
                                        <p:tgtEl>
                                          <p:spTgt spid="13316"/>
                                        </p:tgtEl>
                                        <p:attrNameLst>
                                          <p:attrName>ppt_w</p:attrName>
                                        </p:attrNameLst>
                                      </p:cBhvr>
                                      <p:tavLst>
                                        <p:tav tm="0">
                                          <p:val>
                                            <p:fltVal val="0"/>
                                          </p:val>
                                        </p:tav>
                                        <p:tav tm="100000">
                                          <p:val>
                                            <p:strVal val="#ppt_w"/>
                                          </p:val>
                                        </p:tav>
                                      </p:tavLst>
                                    </p:anim>
                                    <p:anim calcmode="lin" valueType="num">
                                      <p:cBhvr>
                                        <p:cTn id="14" dur="500" fill="hold"/>
                                        <p:tgtEl>
                                          <p:spTgt spid="13316"/>
                                        </p:tgtEl>
                                        <p:attrNameLst>
                                          <p:attrName>ppt_h</p:attrName>
                                        </p:attrNameLst>
                                      </p:cBhvr>
                                      <p:tavLst>
                                        <p:tav tm="0">
                                          <p:val>
                                            <p:fltVal val="0"/>
                                          </p:val>
                                        </p:tav>
                                        <p:tav tm="100000">
                                          <p:val>
                                            <p:strVal val="#ppt_h"/>
                                          </p:val>
                                        </p:tav>
                                      </p:tavLst>
                                    </p:anim>
                                    <p:animEffect transition="in" filter="fade">
                                      <p:cBhvr>
                                        <p:cTn id="15" dur="500"/>
                                        <p:tgtEl>
                                          <p:spTgt spid="133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3314"/>
                                        </p:tgtEl>
                                        <p:attrNameLst>
                                          <p:attrName>style.visibility</p:attrName>
                                        </p:attrNameLst>
                                      </p:cBhvr>
                                      <p:to>
                                        <p:strVal val="visible"/>
                                      </p:to>
                                    </p:set>
                                    <p:anim calcmode="lin" valueType="num">
                                      <p:cBhvr>
                                        <p:cTn id="28" dur="500" fill="hold"/>
                                        <p:tgtEl>
                                          <p:spTgt spid="13314"/>
                                        </p:tgtEl>
                                        <p:attrNameLst>
                                          <p:attrName>ppt_w</p:attrName>
                                        </p:attrNameLst>
                                      </p:cBhvr>
                                      <p:tavLst>
                                        <p:tav tm="0">
                                          <p:val>
                                            <p:fltVal val="0"/>
                                          </p:val>
                                        </p:tav>
                                        <p:tav tm="100000">
                                          <p:val>
                                            <p:strVal val="#ppt_w"/>
                                          </p:val>
                                        </p:tav>
                                      </p:tavLst>
                                    </p:anim>
                                    <p:anim calcmode="lin" valueType="num">
                                      <p:cBhvr>
                                        <p:cTn id="29" dur="500" fill="hold"/>
                                        <p:tgtEl>
                                          <p:spTgt spid="13314"/>
                                        </p:tgtEl>
                                        <p:attrNameLst>
                                          <p:attrName>ppt_h</p:attrName>
                                        </p:attrNameLst>
                                      </p:cBhvr>
                                      <p:tavLst>
                                        <p:tav tm="0">
                                          <p:val>
                                            <p:fltVal val="0"/>
                                          </p:val>
                                        </p:tav>
                                        <p:tav tm="100000">
                                          <p:val>
                                            <p:strVal val="#ppt_h"/>
                                          </p:val>
                                        </p:tav>
                                      </p:tavLst>
                                    </p:anim>
                                    <p:animEffect transition="in" filter="fade">
                                      <p:cBhvr>
                                        <p:cTn id="30" dur="500"/>
                                        <p:tgtEl>
                                          <p:spTgt spid="133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13622">
            <a:off x="2732484" y="-508002"/>
            <a:ext cx="3710044" cy="4056274"/>
            <a:chOff x="7226150" y="-186239"/>
            <a:chExt cx="3710044" cy="44324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150" y="-186239"/>
              <a:ext cx="3710044" cy="4432450"/>
            </a:xfrm>
            <a:prstGeom prst="rect">
              <a:avLst/>
            </a:prstGeom>
          </p:spPr>
        </p:pic>
        <p:sp>
          <p:nvSpPr>
            <p:cNvPr id="6" name="Rectangle 5"/>
            <p:cNvSpPr/>
            <p:nvPr/>
          </p:nvSpPr>
          <p:spPr>
            <a:xfrm rot="21386378">
              <a:off x="7966162" y="1437344"/>
              <a:ext cx="2220362" cy="101566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noProof="0" smtClean="0">
                  <a:solidFill>
                    <a:sysClr val="windowText" lastClr="000000"/>
                  </a:solidFill>
                </a:rPr>
                <a:t>Hai tình huống đối lập đầy phi lí</a:t>
              </a:r>
              <a:endParaRPr kumimoji="0" lang="en-US" sz="2000" b="0" i="0" u="none" strike="noStrike" kern="0" cap="none" spc="0" normalizeH="0" baseline="0" noProof="0" dirty="0">
                <a:ln>
                  <a:noFill/>
                </a:ln>
                <a:solidFill>
                  <a:sysClr val="windowText" lastClr="000000"/>
                </a:solidFill>
                <a:effectLst/>
                <a:uLnTx/>
                <a:uFillTx/>
              </a:endParaRPr>
            </a:p>
          </p:txBody>
        </p:sp>
      </p:grpSp>
      <p:pic>
        <p:nvPicPr>
          <p:cNvPr id="9" name="Picture 20" descr="https://cdn-icons-png.flaticon.com/128/10728/10728701.png"/>
          <p:cNvPicPr>
            <a:picLocks noChangeAspect="1" noChangeArrowheads="1"/>
          </p:cNvPicPr>
          <p:nvPr/>
        </p:nvPicPr>
        <p:blipFill rotWithShape="1">
          <a:blip r:embed="rId3">
            <a:extLst>
              <a:ext uri="{28A0092B-C50C-407E-A947-70E740481C1C}">
                <a14:useLocalDpi xmlns:a14="http://schemas.microsoft.com/office/drawing/2010/main" val="0"/>
              </a:ext>
            </a:extLst>
          </a:blip>
          <a:srcRect r="50551"/>
          <a:stretch/>
        </p:blipFill>
        <p:spPr bwMode="auto">
          <a:xfrm>
            <a:off x="6403786" y="1116561"/>
            <a:ext cx="322219" cy="6516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https://cdn-icons-png.flaticon.com/128/10728/10728701.png"/>
          <p:cNvPicPr>
            <a:picLocks noChangeAspect="1" noChangeArrowheads="1"/>
          </p:cNvPicPr>
          <p:nvPr/>
        </p:nvPicPr>
        <p:blipFill rotWithShape="1">
          <a:blip r:embed="rId3">
            <a:extLst>
              <a:ext uri="{28A0092B-C50C-407E-A947-70E740481C1C}">
                <a14:useLocalDpi xmlns:a14="http://schemas.microsoft.com/office/drawing/2010/main" val="0"/>
              </a:ext>
            </a:extLst>
          </a:blip>
          <a:srcRect l="49848"/>
          <a:stretch/>
        </p:blipFill>
        <p:spPr bwMode="auto">
          <a:xfrm>
            <a:off x="2449007" y="1116560"/>
            <a:ext cx="326801" cy="6516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0319" y="550639"/>
            <a:ext cx="1892987" cy="1938992"/>
          </a:xfrm>
          <a:prstGeom prst="rect">
            <a:avLst/>
          </a:prstGeom>
          <a:noFill/>
        </p:spPr>
        <p:txBody>
          <a:bodyPr wrap="square" rtlCol="0">
            <a:spAutoFit/>
          </a:bodyPr>
          <a:lstStyle/>
          <a:p>
            <a:pPr algn="ctr">
              <a:lnSpc>
                <a:spcPct val="150000"/>
              </a:lnSpc>
            </a:pPr>
            <a:r>
              <a:rPr lang="vi-VN" sz="2000"/>
              <a:t>Vì dế chọi mà Thành phải chịu tai </a:t>
            </a:r>
            <a:r>
              <a:rPr lang="vi-VN" sz="2000" smtClean="0"/>
              <a:t>ương</a:t>
            </a:r>
            <a:r>
              <a:rPr lang="en-US" sz="2000" smtClean="0"/>
              <a:t>, bất hạnh.</a:t>
            </a:r>
            <a:endParaRPr lang="en-US" sz="2000"/>
          </a:p>
        </p:txBody>
      </p:sp>
      <p:sp>
        <p:nvSpPr>
          <p:cNvPr id="12" name="TextBox 11"/>
          <p:cNvSpPr txBox="1"/>
          <p:nvPr/>
        </p:nvSpPr>
        <p:spPr>
          <a:xfrm>
            <a:off x="6726005" y="550639"/>
            <a:ext cx="1892987" cy="1938992"/>
          </a:xfrm>
          <a:prstGeom prst="rect">
            <a:avLst/>
          </a:prstGeom>
          <a:noFill/>
        </p:spPr>
        <p:txBody>
          <a:bodyPr wrap="square" rtlCol="0">
            <a:spAutoFit/>
          </a:bodyPr>
          <a:lstStyle/>
          <a:p>
            <a:pPr algn="ctr">
              <a:lnSpc>
                <a:spcPct val="150000"/>
              </a:lnSpc>
            </a:pPr>
            <a:r>
              <a:rPr lang="vi-VN" sz="2000"/>
              <a:t>Nhờ dế </a:t>
            </a:r>
            <a:r>
              <a:rPr lang="vi-VN" sz="2000" smtClean="0"/>
              <a:t>chọi</a:t>
            </a:r>
            <a:r>
              <a:rPr lang="en-US" sz="2000" smtClean="0"/>
              <a:t> </a:t>
            </a:r>
            <a:r>
              <a:rPr lang="vi-VN" sz="2000" smtClean="0"/>
              <a:t>mà </a:t>
            </a:r>
            <a:r>
              <a:rPr lang="vi-VN" sz="2000"/>
              <a:t>Thành trở nên danh </a:t>
            </a:r>
            <a:r>
              <a:rPr lang="vi-VN" sz="2000" smtClean="0"/>
              <a:t>giá</a:t>
            </a:r>
            <a:r>
              <a:rPr lang="en-US" sz="2000" smtClean="0"/>
              <a:t>, giàu sang.</a:t>
            </a:r>
            <a:endParaRPr lang="en-US" sz="2000"/>
          </a:p>
        </p:txBody>
      </p:sp>
      <p:sp>
        <p:nvSpPr>
          <p:cNvPr id="13" name="Right Brace 12"/>
          <p:cNvSpPr/>
          <p:nvPr/>
        </p:nvSpPr>
        <p:spPr>
          <a:xfrm rot="5400000">
            <a:off x="4287402" y="-1036546"/>
            <a:ext cx="600208" cy="8068674"/>
          </a:xfrm>
          <a:prstGeom prst="rightBrace">
            <a:avLst>
              <a:gd name="adj1" fmla="val 23144"/>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513512" y="3266931"/>
            <a:ext cx="6158986" cy="553998"/>
          </a:xfrm>
          <a:prstGeom prst="rect">
            <a:avLst/>
          </a:prstGeom>
          <a:noFill/>
        </p:spPr>
        <p:txBody>
          <a:bodyPr wrap="square" rtlCol="0">
            <a:spAutoFit/>
          </a:bodyPr>
          <a:lstStyle/>
          <a:p>
            <a:pPr algn="ctr">
              <a:lnSpc>
                <a:spcPct val="150000"/>
              </a:lnSpc>
            </a:pPr>
            <a:r>
              <a:rPr lang="vi-VN" sz="2000"/>
              <a:t>Số phận con người phụ thuộc vào một con dế chọi. </a:t>
            </a:r>
            <a:endParaRPr lang="en-US" sz="2000"/>
          </a:p>
        </p:txBody>
      </p:sp>
      <p:grpSp>
        <p:nvGrpSpPr>
          <p:cNvPr id="15" name="Group 14"/>
          <p:cNvGrpSpPr/>
          <p:nvPr/>
        </p:nvGrpSpPr>
        <p:grpSpPr>
          <a:xfrm>
            <a:off x="1648250" y="3936917"/>
            <a:ext cx="5878511" cy="943483"/>
            <a:chOff x="5563670" y="1441785"/>
            <a:chExt cx="5878511" cy="943483"/>
          </a:xfrm>
        </p:grpSpPr>
        <p:sp>
          <p:nvSpPr>
            <p:cNvPr id="16" name="Rounded Rectangle 15"/>
            <p:cNvSpPr/>
            <p:nvPr/>
          </p:nvSpPr>
          <p:spPr>
            <a:xfrm>
              <a:off x="6239665" y="1441785"/>
              <a:ext cx="5202516" cy="943483"/>
            </a:xfrm>
            <a:prstGeom prst="roundRect">
              <a:avLst>
                <a:gd name="adj" fmla="val 11747"/>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Sự vô lối, tuỳ tiện của những kẻ </a:t>
              </a:r>
              <a:r>
                <a:rPr lang="en-US" sz="2000" smtClean="0">
                  <a:solidFill>
                    <a:srgbClr val="000000"/>
                  </a:solidFill>
                </a:rPr>
                <a:t>cầm </a:t>
              </a:r>
              <a:r>
                <a:rPr lang="en-US" sz="2000">
                  <a:solidFill>
                    <a:srgbClr val="000000"/>
                  </a:solidFill>
                </a:rPr>
                <a:t>quyền khiến cuộc sống muôn dân khổ đau.</a:t>
              </a:r>
            </a:p>
          </p:txBody>
        </p:sp>
        <p:sp>
          <p:nvSpPr>
            <p:cNvPr id="17" name="Right Arrow 16"/>
            <p:cNvSpPr/>
            <p:nvPr/>
          </p:nvSpPr>
          <p:spPr>
            <a:xfrm>
              <a:off x="5563670" y="1740408"/>
              <a:ext cx="531548" cy="346236"/>
            </a:xfrm>
            <a:prstGeom prst="rightArrow">
              <a:avLst>
                <a:gd name="adj1" fmla="val 50000"/>
                <a:gd name="adj2" fmla="val 6788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46487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2373"/>
            <a:ext cx="9144000" cy="1246495"/>
          </a:xfrm>
          <a:prstGeom prst="rect">
            <a:avLst/>
          </a:prstGeom>
          <a:noFill/>
        </p:spPr>
        <p:txBody>
          <a:bodyPr wrap="square" rtlCol="0">
            <a:spAutoFit/>
          </a:bodyPr>
          <a:lstStyle/>
          <a:p>
            <a:pPr algn="ctr">
              <a:lnSpc>
                <a:spcPct val="150000"/>
              </a:lnSpc>
            </a:pPr>
            <a:r>
              <a:rPr lang="en-US" sz="2500" b="1" smtClean="0">
                <a:solidFill>
                  <a:srgbClr val="C00000"/>
                </a:solidFill>
              </a:rPr>
              <a:t>3. TÌM HIỂU YẾU TỐ KÌ ẢO </a:t>
            </a:r>
          </a:p>
          <a:p>
            <a:pPr algn="ctr">
              <a:lnSpc>
                <a:spcPct val="150000"/>
              </a:lnSpc>
            </a:pPr>
            <a:r>
              <a:rPr lang="en-US" sz="2500" b="1" smtClean="0">
                <a:solidFill>
                  <a:srgbClr val="C00000"/>
                </a:solidFill>
              </a:rPr>
              <a:t>VÀ YẾU TỐ THỰC</a:t>
            </a:r>
            <a:endParaRPr lang="en-US" sz="2500" b="1" i="1">
              <a:solidFill>
                <a:srgbClr val="C00000"/>
              </a:solidFill>
            </a:endParaRPr>
          </a:p>
        </p:txBody>
      </p:sp>
      <p:grpSp>
        <p:nvGrpSpPr>
          <p:cNvPr id="12" name="Group 11"/>
          <p:cNvGrpSpPr/>
          <p:nvPr/>
        </p:nvGrpSpPr>
        <p:grpSpPr>
          <a:xfrm>
            <a:off x="3326607" y="1553639"/>
            <a:ext cx="2490786" cy="400110"/>
            <a:chOff x="3106629" y="2979290"/>
            <a:chExt cx="2490786" cy="400110"/>
          </a:xfrm>
        </p:grpSpPr>
        <p:sp>
          <p:nvSpPr>
            <p:cNvPr id="13" name="TextBox 12"/>
            <p:cNvSpPr txBox="1"/>
            <p:nvPr/>
          </p:nvSpPr>
          <p:spPr>
            <a:xfrm>
              <a:off x="3434358" y="2979290"/>
              <a:ext cx="2163057" cy="400110"/>
            </a:xfrm>
            <a:prstGeom prst="rect">
              <a:avLst/>
            </a:prstGeom>
            <a:noFill/>
          </p:spPr>
          <p:txBody>
            <a:bodyPr wrap="square" rtlCol="0">
              <a:spAutoFit/>
            </a:bodyPr>
            <a:lstStyle/>
            <a:p>
              <a:r>
                <a:rPr lang="en-US" sz="2000" b="1" smtClean="0">
                  <a:solidFill>
                    <a:srgbClr val="7030A0"/>
                  </a:solidFill>
                  <a:latin typeface="Arial" panose="020B0604020202020204" pitchFamily="34" charset="0"/>
                  <a:cs typeface="Arial" panose="020B0604020202020204" pitchFamily="34" charset="0"/>
                </a:rPr>
                <a:t>Thảo luận nhóm</a:t>
              </a:r>
              <a:endParaRPr lang="en-US" sz="2000" b="1" dirty="0">
                <a:solidFill>
                  <a:srgbClr val="7030A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3106629" y="3002152"/>
              <a:ext cx="366712" cy="310431"/>
            </a:xfrm>
            <a:prstGeom prst="rect">
              <a:avLst/>
            </a:prstGeom>
          </p:spPr>
        </p:pic>
      </p:grpSp>
      <p:grpSp>
        <p:nvGrpSpPr>
          <p:cNvPr id="8" name="Group 7"/>
          <p:cNvGrpSpPr/>
          <p:nvPr/>
        </p:nvGrpSpPr>
        <p:grpSpPr>
          <a:xfrm>
            <a:off x="300747" y="2220890"/>
            <a:ext cx="3392572" cy="2523472"/>
            <a:chOff x="624115" y="2033863"/>
            <a:chExt cx="3392572" cy="2523472"/>
          </a:xfrm>
        </p:grpSpPr>
        <p:sp>
          <p:nvSpPr>
            <p:cNvPr id="9" name="Rounded Rectangle 8"/>
            <p:cNvSpPr/>
            <p:nvPr/>
          </p:nvSpPr>
          <p:spPr>
            <a:xfrm>
              <a:off x="624115" y="2304463"/>
              <a:ext cx="3392572" cy="2252872"/>
            </a:xfrm>
            <a:prstGeom prst="roundRect">
              <a:avLst>
                <a:gd name="adj" fmla="val 7940"/>
              </a:avLst>
            </a:prstGeom>
            <a:solidFill>
              <a:srgbClr val="FFE7EF"/>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smtClean="0">
                  <a:solidFill>
                    <a:srgbClr val="000000"/>
                  </a:solidFill>
                  <a:latin typeface="Arial (Body)"/>
                </a:rPr>
                <a:t> </a:t>
              </a:r>
            </a:p>
            <a:p>
              <a:pPr algn="just">
                <a:lnSpc>
                  <a:spcPct val="150000"/>
                </a:lnSpc>
              </a:pPr>
              <a:endParaRPr lang="en-US" sz="300" smtClean="0">
                <a:solidFill>
                  <a:srgbClr val="000000"/>
                </a:solidFill>
                <a:latin typeface="Arial (Body)"/>
              </a:endParaRPr>
            </a:p>
            <a:p>
              <a:pPr algn="just">
                <a:lnSpc>
                  <a:spcPct val="150000"/>
                </a:lnSpc>
              </a:pPr>
              <a:endParaRPr lang="en-US" sz="300">
                <a:solidFill>
                  <a:srgbClr val="000000"/>
                </a:solidFill>
                <a:latin typeface="Arial (Body)"/>
              </a:endParaRPr>
            </a:p>
            <a:p>
              <a:pPr algn="just">
                <a:lnSpc>
                  <a:spcPct val="150000"/>
                </a:lnSpc>
              </a:pPr>
              <a:endParaRPr lang="en-US" sz="300" smtClean="0">
                <a:solidFill>
                  <a:srgbClr val="000000"/>
                </a:solidFill>
                <a:latin typeface="Arial (Body)"/>
              </a:endParaRPr>
            </a:p>
            <a:p>
              <a:pPr algn="just">
                <a:lnSpc>
                  <a:spcPct val="150000"/>
                </a:lnSpc>
              </a:pPr>
              <a:r>
                <a:rPr lang="vi-VN" sz="2000" smtClean="0">
                  <a:solidFill>
                    <a:srgbClr val="000000"/>
                  </a:solidFill>
                  <a:latin typeface="Arial (Body)"/>
                </a:rPr>
                <a:t>Truyện </a:t>
              </a:r>
              <a:r>
                <a:rPr lang="vi-VN" sz="2000">
                  <a:solidFill>
                    <a:srgbClr val="000000"/>
                  </a:solidFill>
                  <a:latin typeface="Arial (Body)"/>
                </a:rPr>
                <a:t>có những yếu tố kì ảo nào? Các yếu tố kì ảo đó có ý nghĩa, vai trò gì trong truyện?</a:t>
              </a:r>
            </a:p>
          </p:txBody>
        </p:sp>
        <p:sp>
          <p:nvSpPr>
            <p:cNvPr id="10" name="Plaque 9">
              <a:extLst>
                <a:ext uri="{FF2B5EF4-FFF2-40B4-BE49-F238E27FC236}">
                  <a16:creationId xmlns:a16="http://schemas.microsoft.com/office/drawing/2014/main" id="{B4F92072-C59D-4D4B-DCE5-5F906B9EBAC9}"/>
                </a:ext>
              </a:extLst>
            </p:cNvPr>
            <p:cNvSpPr/>
            <p:nvPr/>
          </p:nvSpPr>
          <p:spPr>
            <a:xfrm>
              <a:off x="1681853" y="2033863"/>
              <a:ext cx="1277096" cy="541200"/>
            </a:xfrm>
            <a:prstGeom prst="plaque">
              <a:avLst/>
            </a:prstGeom>
            <a:solidFill>
              <a:srgbClr val="990033"/>
            </a:solidFill>
            <a:ln>
              <a:solidFill>
                <a:srgbClr val="990033"/>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Nhóm 1</a:t>
              </a:r>
              <a:endParaRPr lang="en-US" sz="2000" b="1">
                <a:solidFill>
                  <a:srgbClr val="FFFFFF"/>
                </a:solidFill>
              </a:endParaRPr>
            </a:p>
          </p:txBody>
        </p:sp>
      </p:grpSp>
      <p:grpSp>
        <p:nvGrpSpPr>
          <p:cNvPr id="11" name="Group 10"/>
          <p:cNvGrpSpPr/>
          <p:nvPr/>
        </p:nvGrpSpPr>
        <p:grpSpPr>
          <a:xfrm>
            <a:off x="3980118" y="2220890"/>
            <a:ext cx="4902624" cy="2523472"/>
            <a:chOff x="624115" y="2033863"/>
            <a:chExt cx="4902624" cy="2523472"/>
          </a:xfrm>
        </p:grpSpPr>
        <p:sp>
          <p:nvSpPr>
            <p:cNvPr id="14" name="Rounded Rectangle 13"/>
            <p:cNvSpPr/>
            <p:nvPr/>
          </p:nvSpPr>
          <p:spPr>
            <a:xfrm>
              <a:off x="624115" y="2304463"/>
              <a:ext cx="4902624" cy="2252872"/>
            </a:xfrm>
            <a:prstGeom prst="roundRect">
              <a:avLst>
                <a:gd name="adj" fmla="val 7940"/>
              </a:avLst>
            </a:prstGeom>
            <a:solidFill>
              <a:srgbClr val="E1FFEF"/>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smtClean="0">
                  <a:solidFill>
                    <a:srgbClr val="000000"/>
                  </a:solidFill>
                  <a:latin typeface="Arial (Body)"/>
                </a:rPr>
                <a:t> </a:t>
              </a:r>
            </a:p>
            <a:p>
              <a:pPr algn="just">
                <a:lnSpc>
                  <a:spcPct val="150000"/>
                </a:lnSpc>
              </a:pPr>
              <a:endParaRPr lang="en-US" sz="300" smtClean="0">
                <a:solidFill>
                  <a:srgbClr val="000000"/>
                </a:solidFill>
                <a:latin typeface="Arial (Body)"/>
              </a:endParaRPr>
            </a:p>
            <a:p>
              <a:pPr algn="just">
                <a:lnSpc>
                  <a:spcPct val="150000"/>
                </a:lnSpc>
              </a:pPr>
              <a:endParaRPr lang="en-US" sz="300">
                <a:solidFill>
                  <a:srgbClr val="000000"/>
                </a:solidFill>
                <a:latin typeface="Arial (Body)"/>
              </a:endParaRPr>
            </a:p>
            <a:p>
              <a:pPr algn="just">
                <a:lnSpc>
                  <a:spcPct val="150000"/>
                </a:lnSpc>
              </a:pPr>
              <a:endParaRPr lang="en-US" sz="300" smtClean="0">
                <a:solidFill>
                  <a:srgbClr val="000000"/>
                </a:solidFill>
                <a:latin typeface="Arial (Body)"/>
              </a:endParaRPr>
            </a:p>
            <a:p>
              <a:pPr algn="just">
                <a:lnSpc>
                  <a:spcPct val="150000"/>
                </a:lnSpc>
              </a:pPr>
              <a:r>
                <a:rPr lang="vi-VN" sz="2000" smtClean="0">
                  <a:solidFill>
                    <a:srgbClr val="000000"/>
                  </a:solidFill>
                  <a:latin typeface="Arial (Body)"/>
                </a:rPr>
                <a:t>Tính </a:t>
              </a:r>
              <a:r>
                <a:rPr lang="vi-VN" sz="2000">
                  <a:solidFill>
                    <a:srgbClr val="000000"/>
                  </a:solidFill>
                  <a:latin typeface="Arial (Body)"/>
                </a:rPr>
                <a:t>chất hiện thực của truyện được thể hiện qua những chi tiết, sự việc nào? Em có suy nghĩ gì về thái độ của tác giả khi miêu tả các chi tiết, sự việc đó?</a:t>
              </a:r>
            </a:p>
          </p:txBody>
        </p:sp>
        <p:sp>
          <p:nvSpPr>
            <p:cNvPr id="17" name="Plaque 16">
              <a:extLst>
                <a:ext uri="{FF2B5EF4-FFF2-40B4-BE49-F238E27FC236}">
                  <a16:creationId xmlns:a16="http://schemas.microsoft.com/office/drawing/2014/main" id="{B4F92072-C59D-4D4B-DCE5-5F906B9EBAC9}"/>
                </a:ext>
              </a:extLst>
            </p:cNvPr>
            <p:cNvSpPr/>
            <p:nvPr/>
          </p:nvSpPr>
          <p:spPr>
            <a:xfrm>
              <a:off x="2436879" y="2033863"/>
              <a:ext cx="1277096" cy="541200"/>
            </a:xfrm>
            <a:prstGeom prst="plaque">
              <a:avLst/>
            </a:prstGeom>
            <a:solidFill>
              <a:srgbClr val="00B050"/>
            </a:solidFill>
            <a:ln>
              <a:solidFill>
                <a:srgbClr val="00B05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Nhóm 2</a:t>
              </a:r>
              <a:endParaRPr lang="en-US" sz="2000" b="1">
                <a:solidFill>
                  <a:srgbClr val="FFFFFF"/>
                </a:solidFill>
              </a:endParaRPr>
            </a:p>
          </p:txBody>
        </p:sp>
      </p:grpSp>
    </p:spTree>
    <p:extLst>
      <p:ext uri="{BB962C8B-B14F-4D97-AF65-F5344CB8AC3E}">
        <p14:creationId xmlns:p14="http://schemas.microsoft.com/office/powerpoint/2010/main" val="120053517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1" y="336966"/>
            <a:ext cx="2438399" cy="573495"/>
          </a:xfrm>
          <a:prstGeom prst="homePlat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FF"/>
                </a:solidFill>
              </a:rPr>
              <a:t>a. Yếu tố kì ảo</a:t>
            </a:r>
            <a:endParaRPr lang="en-US" sz="2400" b="1">
              <a:solidFill>
                <a:srgbClr val="FFFFFF"/>
              </a:solidFill>
            </a:endParaRPr>
          </a:p>
        </p:txBody>
      </p:sp>
      <p:sp>
        <p:nvSpPr>
          <p:cNvPr id="10" name="Rounded Rectangle 9"/>
          <p:cNvSpPr/>
          <p:nvPr/>
        </p:nvSpPr>
        <p:spPr>
          <a:xfrm>
            <a:off x="2438400" y="1161143"/>
            <a:ext cx="4441372" cy="729657"/>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cs typeface="Arial" panose="020B0604020202020204" pitchFamily="34" charset="0"/>
              </a:rPr>
              <a:t>Hai sự việc mang tính chất kì ảo</a:t>
            </a:r>
            <a:endParaRPr lang="en-US" sz="2000" b="1" dirty="0" smtClean="0">
              <a:solidFill>
                <a:srgbClr val="000000"/>
              </a:solidFill>
              <a:cs typeface="Arial" panose="020B0604020202020204" pitchFamily="34" charset="0"/>
            </a:endParaRPr>
          </a:p>
        </p:txBody>
      </p:sp>
      <p:sp>
        <p:nvSpPr>
          <p:cNvPr id="11" name="Rounded Rectangle 10"/>
          <p:cNvSpPr/>
          <p:nvPr/>
        </p:nvSpPr>
        <p:spPr>
          <a:xfrm>
            <a:off x="1244256" y="2427262"/>
            <a:ext cx="2776317" cy="2188281"/>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Mảnh giấy do bà đồng gù ném ra chỉ dẫn cho Thành bắt được con dế quý. </a:t>
            </a:r>
            <a:endParaRPr lang="en-US" sz="2000" dirty="0" smtClean="0">
              <a:solidFill>
                <a:srgbClr val="000000"/>
              </a:solidFill>
              <a:cs typeface="Arial" panose="020B0604020202020204" pitchFamily="34" charset="0"/>
            </a:endParaRPr>
          </a:p>
        </p:txBody>
      </p:sp>
      <p:cxnSp>
        <p:nvCxnSpPr>
          <p:cNvPr id="12" name="Straight Arrow Connector 11"/>
          <p:cNvCxnSpPr>
            <a:stCxn id="10" idx="2"/>
            <a:endCxn id="11" idx="0"/>
          </p:cNvCxnSpPr>
          <p:nvPr/>
        </p:nvCxnSpPr>
        <p:spPr>
          <a:xfrm flipH="1">
            <a:off x="2632415" y="1890800"/>
            <a:ext cx="2026671" cy="53646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659086" y="2427262"/>
            <a:ext cx="3759315" cy="2188281"/>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Đứa con trai 9 tuổi của Thành đã hoá thân thành con dế, tuy nhỏ nhưng có thể thắng bất cứ con dế kì lạ nào.</a:t>
            </a:r>
            <a:endParaRPr lang="en-US" sz="2000" dirty="0" smtClean="0">
              <a:solidFill>
                <a:srgbClr val="000000"/>
              </a:solidFill>
              <a:cs typeface="Arial" panose="020B0604020202020204" pitchFamily="34" charset="0"/>
            </a:endParaRPr>
          </a:p>
        </p:txBody>
      </p:sp>
      <p:cxnSp>
        <p:nvCxnSpPr>
          <p:cNvPr id="20" name="Straight Arrow Connector 19"/>
          <p:cNvCxnSpPr>
            <a:stCxn id="10" idx="2"/>
            <a:endCxn id="19" idx="0"/>
          </p:cNvCxnSpPr>
          <p:nvPr/>
        </p:nvCxnSpPr>
        <p:spPr>
          <a:xfrm>
            <a:off x="4659086" y="1890800"/>
            <a:ext cx="1879658" cy="53646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0660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1" y="336966"/>
            <a:ext cx="2438399" cy="573495"/>
          </a:xfrm>
          <a:prstGeom prst="homePlat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FF"/>
                </a:solidFill>
              </a:rPr>
              <a:t>a. Yếu tố kì ảo</a:t>
            </a:r>
            <a:endParaRPr lang="en-US" sz="2400" b="1">
              <a:solidFill>
                <a:srgbClr val="FFFFFF"/>
              </a:solidFill>
            </a:endParaRPr>
          </a:p>
        </p:txBody>
      </p:sp>
      <p:grpSp>
        <p:nvGrpSpPr>
          <p:cNvPr id="8" name="Group 7"/>
          <p:cNvGrpSpPr/>
          <p:nvPr/>
        </p:nvGrpSpPr>
        <p:grpSpPr>
          <a:xfrm>
            <a:off x="530394" y="1080244"/>
            <a:ext cx="2568300" cy="1938992"/>
            <a:chOff x="605200" y="2456835"/>
            <a:chExt cx="2568300" cy="1938992"/>
          </a:xfrm>
        </p:grpSpPr>
        <p:sp>
          <p:nvSpPr>
            <p:cNvPr id="13" name="TextBox 12"/>
            <p:cNvSpPr txBox="1"/>
            <p:nvPr/>
          </p:nvSpPr>
          <p:spPr>
            <a:xfrm>
              <a:off x="605200" y="2456835"/>
              <a:ext cx="2568300" cy="1938992"/>
            </a:xfrm>
            <a:prstGeom prst="rect">
              <a:avLst/>
            </a:prstGeom>
            <a:noFill/>
          </p:spPr>
          <p:txBody>
            <a:bodyPr wrap="square" rtlCol="0">
              <a:spAutoFit/>
            </a:bodyPr>
            <a:lstStyle/>
            <a:p>
              <a:pPr lvl="1" algn="just">
                <a:lnSpc>
                  <a:spcPct val="150000"/>
                </a:lnSpc>
              </a:pPr>
              <a:r>
                <a:rPr lang="en-US" sz="2000" smtClean="0"/>
                <a:t>    </a:t>
              </a:r>
              <a:r>
                <a:rPr lang="vi-VN" sz="2000" smtClean="0"/>
                <a:t>Sự </a:t>
              </a:r>
              <a:r>
                <a:rPr lang="vi-VN" sz="2000"/>
                <a:t>kiện thứ nhất xuất hiện lúc Thành bế tắc, khốn đốn đến mức muốn tự tử. </a:t>
              </a:r>
              <a:endParaRPr lang="en-US" sz="2000"/>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667227" y="311501"/>
            <a:ext cx="1759629" cy="624424"/>
            <a:chOff x="1858777" y="378121"/>
            <a:chExt cx="1759629" cy="624424"/>
          </a:xfrm>
        </p:grpSpPr>
        <p:sp>
          <p:nvSpPr>
            <p:cNvPr id="16" name="Rectangle 15"/>
            <p:cNvSpPr/>
            <p:nvPr/>
          </p:nvSpPr>
          <p:spPr>
            <a:xfrm>
              <a:off x="1892113" y="406695"/>
              <a:ext cx="1726293"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t>       Ý nghĩa:</a:t>
              </a:r>
              <a:endParaRPr lang="en-US" sz="200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sp>
        <p:nvSpPr>
          <p:cNvPr id="18" name="TextBox 17"/>
          <p:cNvSpPr txBox="1"/>
          <p:nvPr/>
        </p:nvSpPr>
        <p:spPr>
          <a:xfrm>
            <a:off x="3454923" y="1080244"/>
            <a:ext cx="2068725" cy="958660"/>
          </a:xfrm>
          <a:prstGeom prst="rect">
            <a:avLst/>
          </a:prstGeom>
          <a:noFill/>
        </p:spPr>
        <p:txBody>
          <a:bodyPr wrap="square" rtlCol="0">
            <a:spAutoFit/>
          </a:bodyPr>
          <a:lstStyle/>
          <a:p>
            <a:pPr algn="ctr">
              <a:lnSpc>
                <a:spcPct val="150000"/>
              </a:lnSpc>
            </a:pPr>
            <a:r>
              <a:rPr lang="vi-VN" sz="2000"/>
              <a:t>Mảnh giấy có tính chất chỉ </a:t>
            </a:r>
            <a:r>
              <a:rPr lang="vi-VN" sz="2000" smtClean="0"/>
              <a:t>dẫn</a:t>
            </a:r>
            <a:endParaRPr lang="en-US" sz="2000"/>
          </a:p>
        </p:txBody>
      </p:sp>
      <p:sp>
        <p:nvSpPr>
          <p:cNvPr id="21" name="TextBox 20"/>
          <p:cNvSpPr txBox="1"/>
          <p:nvPr/>
        </p:nvSpPr>
        <p:spPr>
          <a:xfrm>
            <a:off x="5879878" y="1080244"/>
            <a:ext cx="2527522" cy="1938992"/>
          </a:xfrm>
          <a:prstGeom prst="rect">
            <a:avLst/>
          </a:prstGeom>
          <a:noFill/>
        </p:spPr>
        <p:txBody>
          <a:bodyPr wrap="square" rtlCol="0">
            <a:spAutoFit/>
          </a:bodyPr>
          <a:lstStyle/>
          <a:p>
            <a:pPr algn="ctr">
              <a:lnSpc>
                <a:spcPct val="150000"/>
              </a:lnSpc>
            </a:pPr>
            <a:r>
              <a:rPr lang="en-US" sz="2000"/>
              <a:t>D</a:t>
            </a:r>
            <a:r>
              <a:rPr lang="vi-VN" sz="2000" smtClean="0"/>
              <a:t>ù </a:t>
            </a:r>
            <a:r>
              <a:rPr lang="vi-VN" sz="2000"/>
              <a:t>con dế </a:t>
            </a:r>
            <a:r>
              <a:rPr lang="vi-VN" sz="2000" smtClean="0"/>
              <a:t>không </a:t>
            </a:r>
            <a:r>
              <a:rPr lang="vi-VN" sz="2000"/>
              <a:t>nộp được cho </a:t>
            </a:r>
            <a:r>
              <a:rPr lang="vi-VN" sz="2000" smtClean="0"/>
              <a:t>quan</a:t>
            </a:r>
            <a:r>
              <a:rPr lang="en-US" sz="2000" smtClean="0"/>
              <a:t> </a:t>
            </a:r>
            <a:r>
              <a:rPr lang="vi-VN" sz="2000" smtClean="0"/>
              <a:t>nhưng </a:t>
            </a:r>
            <a:r>
              <a:rPr lang="vi-VN" sz="2000"/>
              <a:t>có vai trò dẫn đến sự </a:t>
            </a:r>
            <a:r>
              <a:rPr lang="en-US" sz="2000" smtClean="0"/>
              <a:t>kiện thứ hai</a:t>
            </a:r>
            <a:r>
              <a:rPr lang="vi-VN" sz="2000" smtClean="0"/>
              <a:t>.</a:t>
            </a:r>
            <a:endParaRPr lang="en-US" sz="2000"/>
          </a:p>
        </p:txBody>
      </p:sp>
      <p:cxnSp>
        <p:nvCxnSpPr>
          <p:cNvPr id="5" name="Straight Arrow Connector 4"/>
          <p:cNvCxnSpPr/>
          <p:nvPr/>
        </p:nvCxnSpPr>
        <p:spPr>
          <a:xfrm>
            <a:off x="3117744" y="1579130"/>
            <a:ext cx="38565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23648" y="1589810"/>
            <a:ext cx="38565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rot="5400000">
            <a:off x="4246047" y="-696417"/>
            <a:ext cx="445700" cy="7877006"/>
          </a:xfrm>
          <a:prstGeom prst="rightBrace">
            <a:avLst>
              <a:gd name="adj1" fmla="val 23144"/>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812387" y="3429605"/>
            <a:ext cx="7313019" cy="1015663"/>
          </a:xfrm>
          <a:prstGeom prst="rect">
            <a:avLst/>
          </a:prstGeom>
          <a:noFill/>
        </p:spPr>
        <p:txBody>
          <a:bodyPr wrap="square" rtlCol="0">
            <a:spAutoFit/>
          </a:bodyPr>
          <a:lstStyle/>
          <a:p>
            <a:pPr algn="just">
              <a:lnSpc>
                <a:spcPct val="150000"/>
              </a:lnSpc>
            </a:pPr>
            <a:r>
              <a:rPr lang="vi-VN" sz="2000"/>
              <a:t>Các yếu tố </a:t>
            </a:r>
            <a:r>
              <a:rPr lang="vi-VN" sz="2000" smtClean="0"/>
              <a:t>có </a:t>
            </a:r>
            <a:r>
              <a:rPr lang="vi-VN" sz="2000"/>
              <a:t>quan hệ liên đới, cùng tập trung tháo gỡ bế tắc của nhân vật, đẩy câu chuyện phát triển theo chủ ý </a:t>
            </a:r>
            <a:r>
              <a:rPr lang="vi-VN" sz="2000" smtClean="0"/>
              <a:t>tác </a:t>
            </a:r>
            <a:r>
              <a:rPr lang="vi-VN" sz="2000"/>
              <a:t>giả.</a:t>
            </a:r>
            <a:endParaRPr lang="en-US" sz="200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26400" y="3931050"/>
            <a:ext cx="1117600" cy="1212451"/>
          </a:xfrm>
          <a:prstGeom prst="rect">
            <a:avLst/>
          </a:prstGeom>
        </p:spPr>
      </p:pic>
    </p:spTree>
    <p:extLst>
      <p:ext uri="{BB962C8B-B14F-4D97-AF65-F5344CB8AC3E}">
        <p14:creationId xmlns:p14="http://schemas.microsoft.com/office/powerpoint/2010/main" val="3317593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500"/>
                            </p:stCondLst>
                            <p:childTnLst>
                              <p:par>
                                <p:cTn id="41" presetID="16" presetClass="entr" presetSubtype="37"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out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1" y="336966"/>
            <a:ext cx="2438399" cy="57349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b. Yếu tố thực</a:t>
            </a:r>
          </a:p>
        </p:txBody>
      </p:sp>
      <p:pic>
        <p:nvPicPr>
          <p:cNvPr id="14338" name="Picture 2" descr="https://upload.wikimedia.org/wikipedia/commons/a/a7/Portrait_assis_de_l%27empereur_Ming_Xuanz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497" y="1104467"/>
            <a:ext cx="2374476" cy="299127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573936" y="1023195"/>
            <a:ext cx="4999549" cy="1015663"/>
            <a:chOff x="605199" y="2456835"/>
            <a:chExt cx="4999549" cy="1015663"/>
          </a:xfrm>
        </p:grpSpPr>
        <p:sp>
          <p:nvSpPr>
            <p:cNvPr id="20" name="TextBox 19"/>
            <p:cNvSpPr txBox="1"/>
            <p:nvPr/>
          </p:nvSpPr>
          <p:spPr>
            <a:xfrm>
              <a:off x="605199" y="2456835"/>
              <a:ext cx="4999549" cy="1015663"/>
            </a:xfrm>
            <a:prstGeom prst="rect">
              <a:avLst/>
            </a:prstGeom>
            <a:noFill/>
          </p:spPr>
          <p:txBody>
            <a:bodyPr wrap="square" rtlCol="0">
              <a:spAutoFit/>
            </a:bodyPr>
            <a:lstStyle/>
            <a:p>
              <a:pPr lvl="1" algn="just">
                <a:lnSpc>
                  <a:spcPct val="150000"/>
                </a:lnSpc>
              </a:pPr>
              <a:r>
                <a:rPr lang="en-US" sz="2000" smtClean="0"/>
                <a:t>    </a:t>
              </a:r>
              <a:r>
                <a:rPr lang="vi-VN" sz="2000" smtClean="0"/>
                <a:t>Câu </a:t>
              </a:r>
              <a:r>
                <a:rPr lang="vi-VN" sz="2000"/>
                <a:t>chuyện xảy ra có thời gian xác định (đời Tuyên Đức nhà Minh).</a:t>
              </a:r>
              <a:endParaRPr lang="en-US" sz="2000"/>
            </a:p>
          </p:txBody>
        </p:sp>
        <p:pic>
          <p:nvPicPr>
            <p:cNvPr id="22"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6126585" y="4162897"/>
            <a:ext cx="1916299" cy="496996"/>
          </a:xfrm>
          <a:prstGeom prst="rect">
            <a:avLst/>
          </a:prstGeom>
          <a:noFill/>
        </p:spPr>
        <p:txBody>
          <a:bodyPr wrap="square" rtlCol="0">
            <a:spAutoFit/>
          </a:bodyPr>
          <a:lstStyle/>
          <a:p>
            <a:pPr algn="ctr">
              <a:lnSpc>
                <a:spcPct val="150000"/>
              </a:lnSpc>
            </a:pPr>
            <a:r>
              <a:rPr lang="en-US" sz="2000" i="1" smtClean="0"/>
              <a:t>Tuyên Đức Đế</a:t>
            </a:r>
            <a:endParaRPr lang="en-US" sz="2000" i="1"/>
          </a:p>
        </p:txBody>
      </p:sp>
      <p:grpSp>
        <p:nvGrpSpPr>
          <p:cNvPr id="27" name="Group 26"/>
          <p:cNvGrpSpPr/>
          <p:nvPr/>
        </p:nvGrpSpPr>
        <p:grpSpPr>
          <a:xfrm>
            <a:off x="573935" y="2038858"/>
            <a:ext cx="4999549" cy="1015663"/>
            <a:chOff x="605199" y="2456835"/>
            <a:chExt cx="4999549" cy="1015663"/>
          </a:xfrm>
        </p:grpSpPr>
        <p:sp>
          <p:nvSpPr>
            <p:cNvPr id="28" name="TextBox 27"/>
            <p:cNvSpPr txBox="1"/>
            <p:nvPr/>
          </p:nvSpPr>
          <p:spPr>
            <a:xfrm>
              <a:off x="605199" y="2456835"/>
              <a:ext cx="4999549" cy="1015663"/>
            </a:xfrm>
            <a:prstGeom prst="rect">
              <a:avLst/>
            </a:prstGeom>
            <a:noFill/>
          </p:spPr>
          <p:txBody>
            <a:bodyPr wrap="square" rtlCol="0">
              <a:spAutoFit/>
            </a:bodyPr>
            <a:lstStyle/>
            <a:p>
              <a:pPr lvl="1" algn="just">
                <a:lnSpc>
                  <a:spcPct val="150000"/>
                </a:lnSpc>
              </a:pPr>
              <a:r>
                <a:rPr lang="en-US" sz="2000" smtClean="0"/>
                <a:t>    </a:t>
              </a:r>
              <a:r>
                <a:rPr lang="vi-VN" sz="2000" smtClean="0"/>
                <a:t>Có </a:t>
              </a:r>
              <a:r>
                <a:rPr lang="vi-VN" sz="2000"/>
                <a:t>địa danh cụ thể (huyện Hoa Âm, tỉnh Thiểm Tây).</a:t>
              </a:r>
              <a:endParaRPr lang="en-US" sz="2000"/>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573935" y="3120729"/>
            <a:ext cx="4999549" cy="1477328"/>
            <a:chOff x="605199" y="2456835"/>
            <a:chExt cx="4999549" cy="1477328"/>
          </a:xfrm>
        </p:grpSpPr>
        <p:sp>
          <p:nvSpPr>
            <p:cNvPr id="32" name="TextBox 31"/>
            <p:cNvSpPr txBox="1"/>
            <p:nvPr/>
          </p:nvSpPr>
          <p:spPr>
            <a:xfrm>
              <a:off x="605199" y="2456835"/>
              <a:ext cx="4999549" cy="1477328"/>
            </a:xfrm>
            <a:prstGeom prst="rect">
              <a:avLst/>
            </a:prstGeom>
            <a:noFill/>
          </p:spPr>
          <p:txBody>
            <a:bodyPr wrap="square" rtlCol="0">
              <a:spAutoFit/>
            </a:bodyPr>
            <a:lstStyle/>
            <a:p>
              <a:pPr lvl="1" algn="just">
                <a:lnSpc>
                  <a:spcPct val="150000"/>
                </a:lnSpc>
              </a:pPr>
              <a:r>
                <a:rPr lang="en-US" sz="2000" smtClean="0"/>
                <a:t>    </a:t>
              </a:r>
              <a:r>
                <a:rPr lang="vi-VN" sz="2000" smtClean="0"/>
                <a:t>Vị </a:t>
              </a:r>
              <a:r>
                <a:rPr lang="vi-VN" sz="2000"/>
                <a:t>thế và cách hành xử của các nhân vật phản ánh đúng bản chất các quan hệ xã hội thời phong kiến.</a:t>
              </a:r>
              <a:endParaRPr lang="en-US" sz="2000"/>
            </a:p>
          </p:txBody>
        </p:sp>
        <p:pic>
          <p:nvPicPr>
            <p:cNvPr id="33"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3707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randombar(horizontal)">
                                      <p:cBhvr>
                                        <p:cTn id="18" dur="500"/>
                                        <p:tgtEl>
                                          <p:spTgt spid="143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grpSp>
        <p:nvGrpSpPr>
          <p:cNvPr id="929" name="Google Shape;929;p46"/>
          <p:cNvGrpSpPr/>
          <p:nvPr/>
        </p:nvGrpSpPr>
        <p:grpSpPr>
          <a:xfrm>
            <a:off x="522291" y="558626"/>
            <a:ext cx="3162000" cy="4234336"/>
            <a:chOff x="509591" y="571326"/>
            <a:chExt cx="3162000" cy="4234336"/>
          </a:xfrm>
        </p:grpSpPr>
        <p:grpSp>
          <p:nvGrpSpPr>
            <p:cNvPr id="930" name="Google Shape;930;p46"/>
            <p:cNvGrpSpPr/>
            <p:nvPr/>
          </p:nvGrpSpPr>
          <p:grpSpPr>
            <a:xfrm>
              <a:off x="586724" y="571326"/>
              <a:ext cx="1587512" cy="962660"/>
              <a:chOff x="586724" y="571326"/>
              <a:chExt cx="1587512" cy="962660"/>
            </a:xfrm>
          </p:grpSpPr>
          <p:grpSp>
            <p:nvGrpSpPr>
              <p:cNvPr id="931" name="Google Shape;931;p46"/>
              <p:cNvGrpSpPr/>
              <p:nvPr/>
            </p:nvGrpSpPr>
            <p:grpSpPr>
              <a:xfrm flipH="1">
                <a:off x="977649" y="815815"/>
                <a:ext cx="750983" cy="718171"/>
                <a:chOff x="6745017" y="2065972"/>
                <a:chExt cx="493030" cy="471488"/>
              </a:xfrm>
            </p:grpSpPr>
            <p:sp>
              <p:nvSpPr>
                <p:cNvPr id="932" name="Google Shape;932;p46"/>
                <p:cNvSpPr/>
                <p:nvPr/>
              </p:nvSpPr>
              <p:spPr>
                <a:xfrm>
                  <a:off x="6794182" y="2093595"/>
                  <a:ext cx="443865" cy="443865"/>
                </a:xfrm>
                <a:custGeom>
                  <a:avLst/>
                  <a:gdLst/>
                  <a:ahLst/>
                  <a:cxnLst/>
                  <a:rect l="l" t="t" r="r" b="b"/>
                  <a:pathLst>
                    <a:path w="443865" h="443865" extrusionOk="0">
                      <a:moveTo>
                        <a:pt x="443865" y="221933"/>
                      </a:moveTo>
                      <a:cubicBezTo>
                        <a:pt x="443865" y="344503"/>
                        <a:pt x="344502" y="443865"/>
                        <a:pt x="221933" y="443865"/>
                      </a:cubicBezTo>
                      <a:cubicBezTo>
                        <a:pt x="99363" y="443865"/>
                        <a:pt x="0" y="344503"/>
                        <a:pt x="0" y="221933"/>
                      </a:cubicBezTo>
                      <a:cubicBezTo>
                        <a:pt x="0" y="99363"/>
                        <a:pt x="99363" y="0"/>
                        <a:pt x="221933" y="0"/>
                      </a:cubicBezTo>
                      <a:cubicBezTo>
                        <a:pt x="344502" y="0"/>
                        <a:pt x="443865" y="99363"/>
                        <a:pt x="443865" y="2219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46"/>
                <p:cNvSpPr/>
                <p:nvPr/>
              </p:nvSpPr>
              <p:spPr>
                <a:xfrm>
                  <a:off x="6958607" y="2142978"/>
                  <a:ext cx="146686" cy="180169"/>
                </a:xfrm>
                <a:custGeom>
                  <a:avLst/>
                  <a:gdLst/>
                  <a:ahLst/>
                  <a:cxnLst/>
                  <a:rect l="l" t="t" r="r" b="b"/>
                  <a:pathLst>
                    <a:path w="146686" h="180169" extrusionOk="0">
                      <a:moveTo>
                        <a:pt x="8930" y="180169"/>
                      </a:moveTo>
                      <a:cubicBezTo>
                        <a:pt x="7025" y="180169"/>
                        <a:pt x="4167" y="179217"/>
                        <a:pt x="3215" y="178264"/>
                      </a:cubicBezTo>
                      <a:cubicBezTo>
                        <a:pt x="357" y="176359"/>
                        <a:pt x="-595" y="172549"/>
                        <a:pt x="357" y="168739"/>
                      </a:cubicBezTo>
                      <a:lnTo>
                        <a:pt x="34647" y="7767"/>
                      </a:lnTo>
                      <a:cubicBezTo>
                        <a:pt x="35600" y="3004"/>
                        <a:pt x="40362" y="-806"/>
                        <a:pt x="46077" y="147"/>
                      </a:cubicBezTo>
                      <a:cubicBezTo>
                        <a:pt x="50840" y="1099"/>
                        <a:pt x="54650" y="5862"/>
                        <a:pt x="53697" y="11577"/>
                      </a:cubicBezTo>
                      <a:lnTo>
                        <a:pt x="23217" y="155404"/>
                      </a:lnTo>
                      <a:lnTo>
                        <a:pt x="133707" y="112542"/>
                      </a:lnTo>
                      <a:cubicBezTo>
                        <a:pt x="138470" y="110637"/>
                        <a:pt x="144185" y="113494"/>
                        <a:pt x="146090" y="118257"/>
                      </a:cubicBezTo>
                      <a:cubicBezTo>
                        <a:pt x="147995" y="123019"/>
                        <a:pt x="145137" y="128734"/>
                        <a:pt x="140375" y="130639"/>
                      </a:cubicBezTo>
                      <a:lnTo>
                        <a:pt x="13692" y="180169"/>
                      </a:lnTo>
                      <a:cubicBezTo>
                        <a:pt x="10835" y="180169"/>
                        <a:pt x="9882" y="180169"/>
                        <a:pt x="8930" y="1801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46"/>
                <p:cNvSpPr/>
                <p:nvPr/>
              </p:nvSpPr>
              <p:spPr>
                <a:xfrm>
                  <a:off x="6746557" y="2065972"/>
                  <a:ext cx="462915" cy="462914"/>
                </a:xfrm>
                <a:custGeom>
                  <a:avLst/>
                  <a:gdLst/>
                  <a:ahLst/>
                  <a:cxnLst/>
                  <a:rect l="l" t="t" r="r" b="b"/>
                  <a:pathLst>
                    <a:path w="462915" h="462914" extrusionOk="0">
                      <a:moveTo>
                        <a:pt x="231458" y="462915"/>
                      </a:moveTo>
                      <a:cubicBezTo>
                        <a:pt x="103823" y="462915"/>
                        <a:pt x="0" y="359093"/>
                        <a:pt x="0" y="231457"/>
                      </a:cubicBezTo>
                      <a:cubicBezTo>
                        <a:pt x="0" y="103823"/>
                        <a:pt x="103823" y="0"/>
                        <a:pt x="231458" y="0"/>
                      </a:cubicBezTo>
                      <a:cubicBezTo>
                        <a:pt x="359093" y="0"/>
                        <a:pt x="462915" y="103823"/>
                        <a:pt x="462915" y="231457"/>
                      </a:cubicBezTo>
                      <a:cubicBezTo>
                        <a:pt x="462915" y="359093"/>
                        <a:pt x="359093" y="462915"/>
                        <a:pt x="231458" y="462915"/>
                      </a:cubicBezTo>
                      <a:close/>
                      <a:moveTo>
                        <a:pt x="231458" y="19050"/>
                      </a:moveTo>
                      <a:cubicBezTo>
                        <a:pt x="114300" y="19050"/>
                        <a:pt x="19050" y="114300"/>
                        <a:pt x="19050" y="231457"/>
                      </a:cubicBezTo>
                      <a:cubicBezTo>
                        <a:pt x="19050" y="348615"/>
                        <a:pt x="114300" y="443865"/>
                        <a:pt x="231458" y="443865"/>
                      </a:cubicBezTo>
                      <a:cubicBezTo>
                        <a:pt x="348615" y="443865"/>
                        <a:pt x="443865" y="348615"/>
                        <a:pt x="443865" y="231457"/>
                      </a:cubicBezTo>
                      <a:cubicBezTo>
                        <a:pt x="443865" y="114300"/>
                        <a:pt x="348615" y="19050"/>
                        <a:pt x="23145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46"/>
                <p:cNvSpPr/>
                <p:nvPr/>
              </p:nvSpPr>
              <p:spPr>
                <a:xfrm>
                  <a:off x="6969442" y="2472093"/>
                  <a:ext cx="20599" cy="51079"/>
                </a:xfrm>
                <a:custGeom>
                  <a:avLst/>
                  <a:gdLst/>
                  <a:ahLst/>
                  <a:cxnLst/>
                  <a:rect l="l" t="t" r="r" b="b"/>
                  <a:pathLst>
                    <a:path w="20599" h="51079" extrusionOk="0">
                      <a:moveTo>
                        <a:pt x="9525" y="51079"/>
                      </a:moveTo>
                      <a:lnTo>
                        <a:pt x="9525" y="51079"/>
                      </a:lnTo>
                      <a:cubicBezTo>
                        <a:pt x="3810" y="51079"/>
                        <a:pt x="0" y="47269"/>
                        <a:pt x="0" y="41554"/>
                      </a:cubicBezTo>
                      <a:cubicBezTo>
                        <a:pt x="0" y="39649"/>
                        <a:pt x="0" y="37744"/>
                        <a:pt x="0" y="34887"/>
                      </a:cubicBezTo>
                      <a:cubicBezTo>
                        <a:pt x="0" y="21552"/>
                        <a:pt x="0" y="12027"/>
                        <a:pt x="1905" y="6312"/>
                      </a:cubicBezTo>
                      <a:cubicBezTo>
                        <a:pt x="3810" y="1549"/>
                        <a:pt x="9525" y="-1308"/>
                        <a:pt x="14288" y="597"/>
                      </a:cubicBezTo>
                      <a:cubicBezTo>
                        <a:pt x="19050" y="2502"/>
                        <a:pt x="21907" y="8217"/>
                        <a:pt x="20002" y="12979"/>
                      </a:cubicBezTo>
                      <a:cubicBezTo>
                        <a:pt x="19050" y="15837"/>
                        <a:pt x="19050" y="28219"/>
                        <a:pt x="19050" y="34887"/>
                      </a:cubicBezTo>
                      <a:cubicBezTo>
                        <a:pt x="19050" y="37744"/>
                        <a:pt x="19050" y="39649"/>
                        <a:pt x="19050" y="41554"/>
                      </a:cubicBezTo>
                      <a:cubicBezTo>
                        <a:pt x="19050" y="47269"/>
                        <a:pt x="15240" y="51079"/>
                        <a:pt x="9525" y="510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46"/>
                <p:cNvSpPr/>
                <p:nvPr/>
              </p:nvSpPr>
              <p:spPr>
                <a:xfrm>
                  <a:off x="6745017" y="2296295"/>
                  <a:ext cx="50300" cy="22089"/>
                </a:xfrm>
                <a:custGeom>
                  <a:avLst/>
                  <a:gdLst/>
                  <a:ahLst/>
                  <a:cxnLst/>
                  <a:rect l="l" t="t" r="r" b="b"/>
                  <a:pathLst>
                    <a:path w="50300" h="22089" extrusionOk="0">
                      <a:moveTo>
                        <a:pt x="10113" y="22090"/>
                      </a:moveTo>
                      <a:cubicBezTo>
                        <a:pt x="6303" y="22090"/>
                        <a:pt x="2493" y="19233"/>
                        <a:pt x="588" y="15422"/>
                      </a:cubicBezTo>
                      <a:cubicBezTo>
                        <a:pt x="-1317" y="10660"/>
                        <a:pt x="1540" y="4945"/>
                        <a:pt x="7255" y="3040"/>
                      </a:cubicBezTo>
                      <a:cubicBezTo>
                        <a:pt x="13923" y="1135"/>
                        <a:pt x="20590" y="1135"/>
                        <a:pt x="26305" y="1135"/>
                      </a:cubicBezTo>
                      <a:cubicBezTo>
                        <a:pt x="31068" y="1135"/>
                        <a:pt x="34878" y="1135"/>
                        <a:pt x="38688" y="183"/>
                      </a:cubicBezTo>
                      <a:cubicBezTo>
                        <a:pt x="43450" y="-770"/>
                        <a:pt x="49165" y="2087"/>
                        <a:pt x="50118" y="6850"/>
                      </a:cubicBezTo>
                      <a:cubicBezTo>
                        <a:pt x="51070" y="11612"/>
                        <a:pt x="48213" y="17327"/>
                        <a:pt x="43450" y="18280"/>
                      </a:cubicBezTo>
                      <a:cubicBezTo>
                        <a:pt x="37735" y="20185"/>
                        <a:pt x="32020" y="19233"/>
                        <a:pt x="26305" y="19233"/>
                      </a:cubicBezTo>
                      <a:cubicBezTo>
                        <a:pt x="21543" y="19233"/>
                        <a:pt x="16780" y="19233"/>
                        <a:pt x="12970" y="20185"/>
                      </a:cubicBezTo>
                      <a:cubicBezTo>
                        <a:pt x="12018" y="22090"/>
                        <a:pt x="11065" y="22090"/>
                        <a:pt x="10113" y="220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46"/>
                <p:cNvSpPr/>
                <p:nvPr/>
              </p:nvSpPr>
              <p:spPr>
                <a:xfrm>
                  <a:off x="6963332" y="2070735"/>
                  <a:ext cx="21349" cy="51435"/>
                </a:xfrm>
                <a:custGeom>
                  <a:avLst/>
                  <a:gdLst/>
                  <a:ahLst/>
                  <a:cxnLst/>
                  <a:rect l="l" t="t" r="r" b="b"/>
                  <a:pathLst>
                    <a:path w="21349" h="51435" extrusionOk="0">
                      <a:moveTo>
                        <a:pt x="9920" y="51435"/>
                      </a:moveTo>
                      <a:cubicBezTo>
                        <a:pt x="5157" y="51435"/>
                        <a:pt x="395" y="47625"/>
                        <a:pt x="395" y="42863"/>
                      </a:cubicBezTo>
                      <a:cubicBezTo>
                        <a:pt x="-558" y="36195"/>
                        <a:pt x="395" y="29527"/>
                        <a:pt x="1347" y="23813"/>
                      </a:cubicBezTo>
                      <a:cubicBezTo>
                        <a:pt x="2299" y="19050"/>
                        <a:pt x="2299" y="14288"/>
                        <a:pt x="2299" y="9525"/>
                      </a:cubicBezTo>
                      <a:cubicBezTo>
                        <a:pt x="2299" y="3810"/>
                        <a:pt x="6110" y="0"/>
                        <a:pt x="11824" y="0"/>
                      </a:cubicBezTo>
                      <a:cubicBezTo>
                        <a:pt x="11824" y="0"/>
                        <a:pt x="11824" y="0"/>
                        <a:pt x="11824" y="0"/>
                      </a:cubicBezTo>
                      <a:cubicBezTo>
                        <a:pt x="16587" y="0"/>
                        <a:pt x="21349" y="3810"/>
                        <a:pt x="21349" y="9525"/>
                      </a:cubicBezTo>
                      <a:cubicBezTo>
                        <a:pt x="21349" y="16192"/>
                        <a:pt x="20397" y="21907"/>
                        <a:pt x="19445" y="26670"/>
                      </a:cubicBezTo>
                      <a:cubicBezTo>
                        <a:pt x="18492" y="32385"/>
                        <a:pt x="17539" y="37148"/>
                        <a:pt x="18492" y="41910"/>
                      </a:cubicBezTo>
                      <a:cubicBezTo>
                        <a:pt x="19445" y="46673"/>
                        <a:pt x="15635" y="51435"/>
                        <a:pt x="9920" y="51435"/>
                      </a:cubicBezTo>
                      <a:cubicBezTo>
                        <a:pt x="9920" y="51435"/>
                        <a:pt x="9920" y="51435"/>
                        <a:pt x="9920" y="514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46"/>
                <p:cNvSpPr/>
                <p:nvPr/>
              </p:nvSpPr>
              <p:spPr>
                <a:xfrm>
                  <a:off x="7145509" y="2275522"/>
                  <a:ext cx="63010" cy="21907"/>
                </a:xfrm>
                <a:custGeom>
                  <a:avLst/>
                  <a:gdLst/>
                  <a:ahLst/>
                  <a:cxnLst/>
                  <a:rect l="l" t="t" r="r" b="b"/>
                  <a:pathLst>
                    <a:path w="63010" h="21907" extrusionOk="0">
                      <a:moveTo>
                        <a:pt x="13481" y="21908"/>
                      </a:moveTo>
                      <a:cubicBezTo>
                        <a:pt x="11576" y="21908"/>
                        <a:pt x="10623" y="21908"/>
                        <a:pt x="8718" y="21908"/>
                      </a:cubicBezTo>
                      <a:cubicBezTo>
                        <a:pt x="3003" y="21908"/>
                        <a:pt x="-807" y="17145"/>
                        <a:pt x="146" y="11430"/>
                      </a:cubicBezTo>
                      <a:cubicBezTo>
                        <a:pt x="1098" y="5715"/>
                        <a:pt x="4908" y="1905"/>
                        <a:pt x="10623" y="2858"/>
                      </a:cubicBezTo>
                      <a:cubicBezTo>
                        <a:pt x="17291" y="2858"/>
                        <a:pt x="24911" y="2858"/>
                        <a:pt x="32531" y="1905"/>
                      </a:cubicBezTo>
                      <a:cubicBezTo>
                        <a:pt x="39198" y="953"/>
                        <a:pt x="46818" y="0"/>
                        <a:pt x="53486" y="0"/>
                      </a:cubicBezTo>
                      <a:cubicBezTo>
                        <a:pt x="59201" y="0"/>
                        <a:pt x="63011" y="3810"/>
                        <a:pt x="63011" y="9525"/>
                      </a:cubicBezTo>
                      <a:cubicBezTo>
                        <a:pt x="63011" y="15240"/>
                        <a:pt x="59201" y="19050"/>
                        <a:pt x="53486" y="19050"/>
                      </a:cubicBezTo>
                      <a:cubicBezTo>
                        <a:pt x="47771" y="19050"/>
                        <a:pt x="41103" y="20003"/>
                        <a:pt x="34436" y="20003"/>
                      </a:cubicBezTo>
                      <a:cubicBezTo>
                        <a:pt x="26816" y="21908"/>
                        <a:pt x="20148" y="21908"/>
                        <a:pt x="13481" y="219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9" name="Google Shape;939;p46"/>
              <p:cNvSpPr/>
              <p:nvPr/>
            </p:nvSpPr>
            <p:spPr>
              <a:xfrm>
                <a:off x="1254650" y="571326"/>
                <a:ext cx="82296" cy="74980"/>
              </a:xfrm>
              <a:custGeom>
                <a:avLst/>
                <a:gdLst/>
                <a:ahLst/>
                <a:cxnLst/>
                <a:rect l="l" t="t" r="r" b="b"/>
                <a:pathLst>
                  <a:path w="85725" h="78104" extrusionOk="0">
                    <a:moveTo>
                      <a:pt x="31432" y="24765"/>
                    </a:moveTo>
                    <a:lnTo>
                      <a:pt x="43815" y="0"/>
                    </a:lnTo>
                    <a:lnTo>
                      <a:pt x="55245" y="23813"/>
                    </a:lnTo>
                    <a:lnTo>
                      <a:pt x="85725" y="22860"/>
                    </a:lnTo>
                    <a:lnTo>
                      <a:pt x="84773" y="22860"/>
                    </a:lnTo>
                    <a:lnTo>
                      <a:pt x="60960" y="46673"/>
                    </a:lnTo>
                    <a:lnTo>
                      <a:pt x="81915" y="77152"/>
                    </a:lnTo>
                    <a:lnTo>
                      <a:pt x="42863" y="60960"/>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46"/>
              <p:cNvSpPr/>
              <p:nvPr/>
            </p:nvSpPr>
            <p:spPr>
              <a:xfrm>
                <a:off x="2068167" y="985078"/>
                <a:ext cx="106069" cy="113386"/>
              </a:xfrm>
              <a:custGeom>
                <a:avLst/>
                <a:gdLst/>
                <a:ahLst/>
                <a:cxnLst/>
                <a:rect l="l" t="t" r="r" b="b"/>
                <a:pathLst>
                  <a:path w="110489" h="118110" extrusionOk="0">
                    <a:moveTo>
                      <a:pt x="55245" y="118110"/>
                    </a:moveTo>
                    <a:cubicBezTo>
                      <a:pt x="24765" y="118110"/>
                      <a:pt x="0" y="91440"/>
                      <a:pt x="0" y="59055"/>
                    </a:cubicBezTo>
                    <a:cubicBezTo>
                      <a:pt x="0" y="26670"/>
                      <a:pt x="24765" y="0"/>
                      <a:pt x="55245" y="0"/>
                    </a:cubicBezTo>
                    <a:cubicBezTo>
                      <a:pt x="85725" y="0"/>
                      <a:pt x="110490" y="26670"/>
                      <a:pt x="110490" y="59055"/>
                    </a:cubicBezTo>
                    <a:cubicBezTo>
                      <a:pt x="110490" y="91440"/>
                      <a:pt x="85725" y="118110"/>
                      <a:pt x="55245" y="118110"/>
                    </a:cubicBezTo>
                    <a:close/>
                    <a:moveTo>
                      <a:pt x="55245" y="20002"/>
                    </a:moveTo>
                    <a:cubicBezTo>
                      <a:pt x="35243" y="20002"/>
                      <a:pt x="19050" y="38100"/>
                      <a:pt x="19050" y="60008"/>
                    </a:cubicBezTo>
                    <a:cubicBezTo>
                      <a:pt x="19050" y="81915"/>
                      <a:pt x="35243" y="100013"/>
                      <a:pt x="55245" y="100013"/>
                    </a:cubicBezTo>
                    <a:cubicBezTo>
                      <a:pt x="75248" y="100013"/>
                      <a:pt x="91440" y="81915"/>
                      <a:pt x="91440" y="60008"/>
                    </a:cubicBezTo>
                    <a:cubicBezTo>
                      <a:pt x="91440" y="38100"/>
                      <a:pt x="75248" y="20002"/>
                      <a:pt x="55245" y="20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46"/>
              <p:cNvSpPr/>
              <p:nvPr/>
            </p:nvSpPr>
            <p:spPr>
              <a:xfrm>
                <a:off x="586724" y="1229074"/>
                <a:ext cx="102412" cy="60350"/>
              </a:xfrm>
              <a:custGeom>
                <a:avLst/>
                <a:gdLst/>
                <a:ahLst/>
                <a:cxnLst/>
                <a:rect l="l" t="t" r="r" b="b"/>
                <a:pathLst>
                  <a:path w="106679" h="62865" extrusionOk="0">
                    <a:moveTo>
                      <a:pt x="97155" y="62865"/>
                    </a:moveTo>
                    <a:cubicBezTo>
                      <a:pt x="91440" y="62865"/>
                      <a:pt x="87630" y="59055"/>
                      <a:pt x="87630" y="53340"/>
                    </a:cubicBezTo>
                    <a:cubicBezTo>
                      <a:pt x="87630" y="34290"/>
                      <a:pt x="72390" y="19050"/>
                      <a:pt x="53340" y="19050"/>
                    </a:cubicBezTo>
                    <a:cubicBezTo>
                      <a:pt x="34290" y="19050"/>
                      <a:pt x="19050" y="34290"/>
                      <a:pt x="19050" y="53340"/>
                    </a:cubicBezTo>
                    <a:cubicBezTo>
                      <a:pt x="19050" y="59055"/>
                      <a:pt x="15240" y="62865"/>
                      <a:pt x="9525" y="62865"/>
                    </a:cubicBezTo>
                    <a:cubicBezTo>
                      <a:pt x="3810" y="62865"/>
                      <a:pt x="0" y="59055"/>
                      <a:pt x="0" y="53340"/>
                    </a:cubicBezTo>
                    <a:cubicBezTo>
                      <a:pt x="0" y="23813"/>
                      <a:pt x="23813" y="0"/>
                      <a:pt x="53340" y="0"/>
                    </a:cubicBezTo>
                    <a:cubicBezTo>
                      <a:pt x="82867" y="0"/>
                      <a:pt x="106680" y="23813"/>
                      <a:pt x="106680" y="53340"/>
                    </a:cubicBezTo>
                    <a:cubicBezTo>
                      <a:pt x="106680" y="58103"/>
                      <a:pt x="102870" y="62865"/>
                      <a:pt x="97155" y="62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46"/>
              <p:cNvSpPr/>
              <p:nvPr/>
            </p:nvSpPr>
            <p:spPr>
              <a:xfrm>
                <a:off x="2015991" y="1094852"/>
                <a:ext cx="52120" cy="85954"/>
              </a:xfrm>
              <a:custGeom>
                <a:avLst/>
                <a:gdLst/>
                <a:ahLst/>
                <a:cxnLst/>
                <a:rect l="l" t="t" r="r" b="b"/>
                <a:pathLst>
                  <a:path w="54292" h="89535" extrusionOk="0">
                    <a:moveTo>
                      <a:pt x="9525" y="89535"/>
                    </a:moveTo>
                    <a:cubicBezTo>
                      <a:pt x="3810" y="89535"/>
                      <a:pt x="0" y="85725"/>
                      <a:pt x="0" y="80010"/>
                    </a:cubicBezTo>
                    <a:cubicBezTo>
                      <a:pt x="0" y="74295"/>
                      <a:pt x="3810" y="70485"/>
                      <a:pt x="9525" y="70485"/>
                    </a:cubicBezTo>
                    <a:cubicBezTo>
                      <a:pt x="23813" y="70485"/>
                      <a:pt x="35242" y="59055"/>
                      <a:pt x="35242" y="44767"/>
                    </a:cubicBezTo>
                    <a:cubicBezTo>
                      <a:pt x="35242" y="30480"/>
                      <a:pt x="23813" y="19050"/>
                      <a:pt x="9525" y="19050"/>
                    </a:cubicBezTo>
                    <a:cubicBezTo>
                      <a:pt x="3810" y="19050"/>
                      <a:pt x="0" y="15240"/>
                      <a:pt x="0" y="9525"/>
                    </a:cubicBezTo>
                    <a:cubicBezTo>
                      <a:pt x="0" y="3810"/>
                      <a:pt x="3810" y="0"/>
                      <a:pt x="9525" y="0"/>
                    </a:cubicBezTo>
                    <a:cubicBezTo>
                      <a:pt x="34290" y="0"/>
                      <a:pt x="54292" y="20002"/>
                      <a:pt x="54292" y="44767"/>
                    </a:cubicBezTo>
                    <a:cubicBezTo>
                      <a:pt x="54292" y="69533"/>
                      <a:pt x="34290" y="89535"/>
                      <a:pt x="9525" y="89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3" name="Google Shape;943;p46"/>
            <p:cNvGrpSpPr/>
            <p:nvPr/>
          </p:nvGrpSpPr>
          <p:grpSpPr>
            <a:xfrm>
              <a:off x="509591" y="2802850"/>
              <a:ext cx="3162000" cy="2002812"/>
              <a:chOff x="509591" y="2802850"/>
              <a:chExt cx="3162000" cy="2002812"/>
            </a:xfrm>
          </p:grpSpPr>
          <p:grpSp>
            <p:nvGrpSpPr>
              <p:cNvPr id="944" name="Google Shape;944;p46"/>
              <p:cNvGrpSpPr/>
              <p:nvPr/>
            </p:nvGrpSpPr>
            <p:grpSpPr>
              <a:xfrm flipH="1">
                <a:off x="796218" y="2890245"/>
                <a:ext cx="1804283" cy="900931"/>
                <a:chOff x="4723886" y="2644140"/>
                <a:chExt cx="2610363" cy="1303619"/>
              </a:xfrm>
            </p:grpSpPr>
            <p:sp>
              <p:nvSpPr>
                <p:cNvPr id="945" name="Google Shape;945;p46"/>
                <p:cNvSpPr/>
                <p:nvPr/>
              </p:nvSpPr>
              <p:spPr>
                <a:xfrm>
                  <a:off x="4723886" y="2659341"/>
                  <a:ext cx="619945" cy="816933"/>
                </a:xfrm>
                <a:custGeom>
                  <a:avLst/>
                  <a:gdLst/>
                  <a:ahLst/>
                  <a:cxnLst/>
                  <a:rect l="l" t="t" r="r" b="b"/>
                  <a:pathLst>
                    <a:path w="619945" h="816933" extrusionOk="0">
                      <a:moveTo>
                        <a:pt x="174821" y="470573"/>
                      </a:moveTo>
                      <a:cubicBezTo>
                        <a:pt x="162439" y="450571"/>
                        <a:pt x="150056" y="429616"/>
                        <a:pt x="138626" y="409613"/>
                      </a:cubicBezTo>
                      <a:cubicBezTo>
                        <a:pt x="72904" y="286741"/>
                        <a:pt x="34804" y="154343"/>
                        <a:pt x="514" y="21946"/>
                      </a:cubicBezTo>
                      <a:cubicBezTo>
                        <a:pt x="-3296" y="6706"/>
                        <a:pt x="14801" y="-4724"/>
                        <a:pt x="30994" y="1943"/>
                      </a:cubicBezTo>
                      <a:cubicBezTo>
                        <a:pt x="200539" y="74333"/>
                        <a:pt x="361511" y="165773"/>
                        <a:pt x="475811" y="291503"/>
                      </a:cubicBezTo>
                      <a:cubicBezTo>
                        <a:pt x="612019" y="441998"/>
                        <a:pt x="642499" y="622021"/>
                        <a:pt x="605351" y="802043"/>
                      </a:cubicBezTo>
                      <a:cubicBezTo>
                        <a:pt x="602494" y="813473"/>
                        <a:pt x="588206" y="820141"/>
                        <a:pt x="574871" y="815378"/>
                      </a:cubicBezTo>
                      <a:cubicBezTo>
                        <a:pt x="493909" y="785851"/>
                        <a:pt x="411994" y="714413"/>
                        <a:pt x="351034" y="666788"/>
                      </a:cubicBezTo>
                      <a:cubicBezTo>
                        <a:pt x="279596" y="610591"/>
                        <a:pt x="221494" y="542963"/>
                        <a:pt x="174821" y="470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46"/>
                <p:cNvSpPr/>
                <p:nvPr/>
              </p:nvSpPr>
              <p:spPr>
                <a:xfrm>
                  <a:off x="6507242" y="2644140"/>
                  <a:ext cx="827007" cy="1303619"/>
                </a:xfrm>
                <a:custGeom>
                  <a:avLst/>
                  <a:gdLst/>
                  <a:ahLst/>
                  <a:cxnLst/>
                  <a:rect l="l" t="t" r="r" b="b"/>
                  <a:pathLst>
                    <a:path w="827007" h="1303619" extrusionOk="0">
                      <a:moveTo>
                        <a:pt x="208835" y="350520"/>
                      </a:moveTo>
                      <a:cubicBezTo>
                        <a:pt x="330755" y="211455"/>
                        <a:pt x="481250" y="75247"/>
                        <a:pt x="652700" y="0"/>
                      </a:cubicBezTo>
                      <a:cubicBezTo>
                        <a:pt x="668893" y="136207"/>
                        <a:pt x="686038" y="272415"/>
                        <a:pt x="681275" y="409575"/>
                      </a:cubicBezTo>
                      <a:cubicBezTo>
                        <a:pt x="670798" y="710565"/>
                        <a:pt x="516493" y="975360"/>
                        <a:pt x="306943" y="1187767"/>
                      </a:cubicBezTo>
                      <a:cubicBezTo>
                        <a:pt x="428863" y="1026795"/>
                        <a:pt x="624125" y="922020"/>
                        <a:pt x="827008" y="907732"/>
                      </a:cubicBezTo>
                      <a:cubicBezTo>
                        <a:pt x="823198" y="907732"/>
                        <a:pt x="765095" y="1028700"/>
                        <a:pt x="755570" y="1041082"/>
                      </a:cubicBezTo>
                      <a:cubicBezTo>
                        <a:pt x="723185" y="1085850"/>
                        <a:pt x="684133" y="1126807"/>
                        <a:pt x="641270" y="1161098"/>
                      </a:cubicBezTo>
                      <a:cubicBezTo>
                        <a:pt x="557450" y="1226820"/>
                        <a:pt x="455533" y="1255395"/>
                        <a:pt x="354568" y="1285875"/>
                      </a:cubicBezTo>
                      <a:cubicBezTo>
                        <a:pt x="313610" y="1298257"/>
                        <a:pt x="270748" y="1305878"/>
                        <a:pt x="228838" y="1303020"/>
                      </a:cubicBezTo>
                      <a:cubicBezTo>
                        <a:pt x="25955" y="1289685"/>
                        <a:pt x="2143" y="1107757"/>
                        <a:pt x="238" y="952500"/>
                      </a:cubicBezTo>
                      <a:cubicBezTo>
                        <a:pt x="-4525" y="715327"/>
                        <a:pt x="62150" y="518160"/>
                        <a:pt x="208835" y="35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47" name="Google Shape;947;p46"/>
              <p:cNvSpPr/>
              <p:nvPr/>
            </p:nvSpPr>
            <p:spPr>
              <a:xfrm>
                <a:off x="509591" y="4480462"/>
                <a:ext cx="3162000" cy="3252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sp>
            <p:nvSpPr>
              <p:cNvPr id="948" name="Google Shape;948;p46"/>
              <p:cNvSpPr/>
              <p:nvPr/>
            </p:nvSpPr>
            <p:spPr>
              <a:xfrm flipH="1">
                <a:off x="1101024" y="3522770"/>
                <a:ext cx="469888" cy="1067180"/>
              </a:xfrm>
              <a:custGeom>
                <a:avLst/>
                <a:gdLst/>
                <a:ahLst/>
                <a:cxnLst/>
                <a:rect l="l" t="t" r="r" b="b"/>
                <a:pathLst>
                  <a:path w="680997" h="1546637" extrusionOk="0">
                    <a:moveTo>
                      <a:pt x="9707" y="1546637"/>
                    </a:moveTo>
                    <a:cubicBezTo>
                      <a:pt x="8755" y="1546637"/>
                      <a:pt x="7803" y="1546637"/>
                      <a:pt x="6850" y="1546637"/>
                    </a:cubicBezTo>
                    <a:cubicBezTo>
                      <a:pt x="2088" y="1544733"/>
                      <a:pt x="-770" y="1539970"/>
                      <a:pt x="182" y="1535208"/>
                    </a:cubicBezTo>
                    <a:cubicBezTo>
                      <a:pt x="110672" y="1162780"/>
                      <a:pt x="280218" y="807497"/>
                      <a:pt x="444048" y="463645"/>
                    </a:cubicBezTo>
                    <a:lnTo>
                      <a:pt x="663123" y="5493"/>
                    </a:lnTo>
                    <a:cubicBezTo>
                      <a:pt x="665028" y="730"/>
                      <a:pt x="670743" y="-1175"/>
                      <a:pt x="675505" y="730"/>
                    </a:cubicBezTo>
                    <a:cubicBezTo>
                      <a:pt x="680268" y="2635"/>
                      <a:pt x="682173" y="8350"/>
                      <a:pt x="680268" y="13112"/>
                    </a:cubicBezTo>
                    <a:lnTo>
                      <a:pt x="461193" y="471265"/>
                    </a:lnTo>
                    <a:cubicBezTo>
                      <a:pt x="297363" y="814165"/>
                      <a:pt x="128770" y="1169447"/>
                      <a:pt x="18280" y="1539970"/>
                    </a:cubicBezTo>
                    <a:cubicBezTo>
                      <a:pt x="17328" y="1543780"/>
                      <a:pt x="13518" y="1546637"/>
                      <a:pt x="9707" y="1546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46"/>
              <p:cNvSpPr/>
              <p:nvPr/>
            </p:nvSpPr>
            <p:spPr>
              <a:xfrm flipH="1">
                <a:off x="1361170" y="4619293"/>
                <a:ext cx="1009497" cy="13801"/>
              </a:xfrm>
              <a:custGeom>
                <a:avLst/>
                <a:gdLst/>
                <a:ahLst/>
                <a:cxnLst/>
                <a:rect l="l" t="t" r="r" b="b"/>
                <a:pathLst>
                  <a:path w="1463039" h="20002" extrusionOk="0">
                    <a:moveTo>
                      <a:pt x="734377" y="20003"/>
                    </a:moveTo>
                    <a:cubicBezTo>
                      <a:pt x="486727" y="20003"/>
                      <a:pt x="237172" y="20003"/>
                      <a:pt x="9525" y="19050"/>
                    </a:cubicBezTo>
                    <a:cubicBezTo>
                      <a:pt x="3810" y="19050"/>
                      <a:pt x="0" y="15240"/>
                      <a:pt x="0" y="9525"/>
                    </a:cubicBezTo>
                    <a:cubicBezTo>
                      <a:pt x="0" y="3810"/>
                      <a:pt x="3810" y="0"/>
                      <a:pt x="9525" y="0"/>
                    </a:cubicBezTo>
                    <a:cubicBezTo>
                      <a:pt x="9525" y="0"/>
                      <a:pt x="9525" y="0"/>
                      <a:pt x="9525" y="0"/>
                    </a:cubicBezTo>
                    <a:cubicBezTo>
                      <a:pt x="465773" y="953"/>
                      <a:pt x="1004887" y="953"/>
                      <a:pt x="1453515" y="0"/>
                    </a:cubicBezTo>
                    <a:cubicBezTo>
                      <a:pt x="1453515" y="0"/>
                      <a:pt x="1453515" y="0"/>
                      <a:pt x="1453515" y="0"/>
                    </a:cubicBezTo>
                    <a:cubicBezTo>
                      <a:pt x="1459230" y="0"/>
                      <a:pt x="1463040" y="3810"/>
                      <a:pt x="1463040" y="9525"/>
                    </a:cubicBezTo>
                    <a:cubicBezTo>
                      <a:pt x="1463040" y="15240"/>
                      <a:pt x="1459230" y="19050"/>
                      <a:pt x="1453515" y="19050"/>
                    </a:cubicBezTo>
                    <a:cubicBezTo>
                      <a:pt x="1229677" y="20003"/>
                      <a:pt x="982980" y="20003"/>
                      <a:pt x="734377"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46"/>
              <p:cNvSpPr/>
              <p:nvPr/>
            </p:nvSpPr>
            <p:spPr>
              <a:xfrm>
                <a:off x="657300" y="3180742"/>
                <a:ext cx="100846" cy="91678"/>
              </a:xfrm>
              <a:custGeom>
                <a:avLst/>
                <a:gdLst/>
                <a:ahLst/>
                <a:cxnLst/>
                <a:rect l="l" t="t" r="r" b="b"/>
                <a:pathLst>
                  <a:path w="104775" h="95250" extrusionOk="0">
                    <a:moveTo>
                      <a:pt x="38100" y="29527"/>
                    </a:moveTo>
                    <a:lnTo>
                      <a:pt x="52388" y="0"/>
                    </a:lnTo>
                    <a:lnTo>
                      <a:pt x="67628" y="29527"/>
                    </a:lnTo>
                    <a:lnTo>
                      <a:pt x="104775" y="27623"/>
                    </a:lnTo>
                    <a:lnTo>
                      <a:pt x="103823" y="27623"/>
                    </a:lnTo>
                    <a:lnTo>
                      <a:pt x="74295" y="57150"/>
                    </a:lnTo>
                    <a:lnTo>
                      <a:pt x="100013" y="95250"/>
                    </a:lnTo>
                    <a:lnTo>
                      <a:pt x="52388" y="75248"/>
                    </a:lnTo>
                    <a:lnTo>
                      <a:pt x="11430" y="95250"/>
                    </a:lnTo>
                    <a:lnTo>
                      <a:pt x="28575" y="57150"/>
                    </a:lnTo>
                    <a:lnTo>
                      <a:pt x="0" y="323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46"/>
              <p:cNvSpPr/>
              <p:nvPr/>
            </p:nvSpPr>
            <p:spPr>
              <a:xfrm>
                <a:off x="1910486" y="3904980"/>
                <a:ext cx="91511" cy="83377"/>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46"/>
              <p:cNvSpPr/>
              <p:nvPr/>
            </p:nvSpPr>
            <p:spPr>
              <a:xfrm>
                <a:off x="1547237" y="2802850"/>
                <a:ext cx="98095" cy="88927"/>
              </a:xfrm>
              <a:custGeom>
                <a:avLst/>
                <a:gdLst/>
                <a:ahLst/>
                <a:cxnLst/>
                <a:rect l="l" t="t" r="r" b="b"/>
                <a:pathLst>
                  <a:path w="101917" h="92392" extrusionOk="0">
                    <a:moveTo>
                      <a:pt x="38100" y="28575"/>
                    </a:moveTo>
                    <a:lnTo>
                      <a:pt x="51435" y="0"/>
                    </a:lnTo>
                    <a:lnTo>
                      <a:pt x="65723" y="28575"/>
                    </a:lnTo>
                    <a:lnTo>
                      <a:pt x="101918" y="26670"/>
                    </a:lnTo>
                    <a:lnTo>
                      <a:pt x="101918" y="26670"/>
                    </a:lnTo>
                    <a:lnTo>
                      <a:pt x="72390" y="55245"/>
                    </a:lnTo>
                    <a:lnTo>
                      <a:pt x="97155" y="92392"/>
                    </a:lnTo>
                    <a:lnTo>
                      <a:pt x="51435" y="73342"/>
                    </a:lnTo>
                    <a:lnTo>
                      <a:pt x="11430" y="92392"/>
                    </a:lnTo>
                    <a:lnTo>
                      <a:pt x="28575" y="55245"/>
                    </a:lnTo>
                    <a:lnTo>
                      <a:pt x="0" y="314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46"/>
              <p:cNvSpPr/>
              <p:nvPr/>
            </p:nvSpPr>
            <p:spPr>
              <a:xfrm>
                <a:off x="3407056" y="3999523"/>
                <a:ext cx="108179" cy="113680"/>
              </a:xfrm>
              <a:custGeom>
                <a:avLst/>
                <a:gdLst/>
                <a:ahLst/>
                <a:cxnLst/>
                <a:rect l="l" t="t" r="r" b="b"/>
                <a:pathLst>
                  <a:path w="112394" h="118109" extrusionOk="0">
                    <a:moveTo>
                      <a:pt x="56197" y="118110"/>
                    </a:moveTo>
                    <a:cubicBezTo>
                      <a:pt x="25717" y="118110"/>
                      <a:pt x="0" y="91440"/>
                      <a:pt x="0" y="59055"/>
                    </a:cubicBezTo>
                    <a:cubicBezTo>
                      <a:pt x="0" y="26670"/>
                      <a:pt x="24765" y="0"/>
                      <a:pt x="56197" y="0"/>
                    </a:cubicBezTo>
                    <a:cubicBezTo>
                      <a:pt x="87630" y="0"/>
                      <a:pt x="112395" y="26670"/>
                      <a:pt x="112395" y="59055"/>
                    </a:cubicBezTo>
                    <a:cubicBezTo>
                      <a:pt x="112395" y="91440"/>
                      <a:pt x="86677" y="118110"/>
                      <a:pt x="56197" y="118110"/>
                    </a:cubicBezTo>
                    <a:close/>
                    <a:moveTo>
                      <a:pt x="56197" y="19050"/>
                    </a:moveTo>
                    <a:cubicBezTo>
                      <a:pt x="36195" y="19050"/>
                      <a:pt x="19050" y="37147"/>
                      <a:pt x="19050" y="59055"/>
                    </a:cubicBezTo>
                    <a:cubicBezTo>
                      <a:pt x="19050" y="80963"/>
                      <a:pt x="35242" y="99060"/>
                      <a:pt x="56197" y="99060"/>
                    </a:cubicBezTo>
                    <a:cubicBezTo>
                      <a:pt x="77152" y="99060"/>
                      <a:pt x="93345" y="80963"/>
                      <a:pt x="93345" y="59055"/>
                    </a:cubicBezTo>
                    <a:cubicBezTo>
                      <a:pt x="93345" y="37147"/>
                      <a:pt x="76200" y="19050"/>
                      <a:pt x="56197"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46"/>
              <p:cNvSpPr/>
              <p:nvPr/>
            </p:nvSpPr>
            <p:spPr>
              <a:xfrm>
                <a:off x="685665" y="4071666"/>
                <a:ext cx="111846" cy="68758"/>
              </a:xfrm>
              <a:custGeom>
                <a:avLst/>
                <a:gdLst/>
                <a:ahLst/>
                <a:cxnLst/>
                <a:rect l="l" t="t" r="r" b="b"/>
                <a:pathLst>
                  <a:path w="116204" h="71437" extrusionOk="0">
                    <a:moveTo>
                      <a:pt x="58102" y="71438"/>
                    </a:moveTo>
                    <a:cubicBezTo>
                      <a:pt x="25717" y="71438"/>
                      <a:pt x="0" y="43815"/>
                      <a:pt x="0" y="9525"/>
                    </a:cubicBezTo>
                    <a:cubicBezTo>
                      <a:pt x="0" y="3810"/>
                      <a:pt x="3810" y="0"/>
                      <a:pt x="9525" y="0"/>
                    </a:cubicBezTo>
                    <a:cubicBezTo>
                      <a:pt x="15240" y="0"/>
                      <a:pt x="19050" y="3810"/>
                      <a:pt x="19050" y="9525"/>
                    </a:cubicBezTo>
                    <a:cubicBezTo>
                      <a:pt x="19050" y="33338"/>
                      <a:pt x="36195" y="52388"/>
                      <a:pt x="58102" y="52388"/>
                    </a:cubicBezTo>
                    <a:cubicBezTo>
                      <a:pt x="80010" y="52388"/>
                      <a:pt x="97155" y="33338"/>
                      <a:pt x="97155" y="9525"/>
                    </a:cubicBezTo>
                    <a:cubicBezTo>
                      <a:pt x="97155" y="3810"/>
                      <a:pt x="100965" y="0"/>
                      <a:pt x="106680" y="0"/>
                    </a:cubicBezTo>
                    <a:cubicBezTo>
                      <a:pt x="112395" y="0"/>
                      <a:pt x="116205" y="3810"/>
                      <a:pt x="116205" y="9525"/>
                    </a:cubicBezTo>
                    <a:cubicBezTo>
                      <a:pt x="116205" y="43815"/>
                      <a:pt x="90488" y="71438"/>
                      <a:pt x="58102" y="71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46"/>
              <p:cNvSpPr/>
              <p:nvPr/>
            </p:nvSpPr>
            <p:spPr>
              <a:xfrm>
                <a:off x="2005888" y="3042754"/>
                <a:ext cx="55053" cy="58674"/>
              </a:xfrm>
              <a:custGeom>
                <a:avLst/>
                <a:gdLst/>
                <a:ahLst/>
                <a:cxnLst/>
                <a:rect l="l" t="t" r="r" b="b"/>
                <a:pathLst>
                  <a:path w="57198" h="60960" extrusionOk="0">
                    <a:moveTo>
                      <a:pt x="28575" y="60960"/>
                    </a:moveTo>
                    <a:cubicBezTo>
                      <a:pt x="12382" y="60960"/>
                      <a:pt x="0" y="47625"/>
                      <a:pt x="0" y="30480"/>
                    </a:cubicBezTo>
                    <a:cubicBezTo>
                      <a:pt x="0" y="13335"/>
                      <a:pt x="13335" y="0"/>
                      <a:pt x="28575" y="0"/>
                    </a:cubicBezTo>
                    <a:cubicBezTo>
                      <a:pt x="43815" y="0"/>
                      <a:pt x="57150" y="13335"/>
                      <a:pt x="57150" y="30480"/>
                    </a:cubicBezTo>
                    <a:cubicBezTo>
                      <a:pt x="58103" y="47625"/>
                      <a:pt x="44768" y="60960"/>
                      <a:pt x="28575" y="60960"/>
                    </a:cubicBezTo>
                    <a:close/>
                    <a:moveTo>
                      <a:pt x="28575" y="19050"/>
                    </a:moveTo>
                    <a:cubicBezTo>
                      <a:pt x="22860" y="19050"/>
                      <a:pt x="19050" y="23813"/>
                      <a:pt x="19050" y="30480"/>
                    </a:cubicBezTo>
                    <a:cubicBezTo>
                      <a:pt x="19050" y="37148"/>
                      <a:pt x="23813" y="41910"/>
                      <a:pt x="28575" y="41910"/>
                    </a:cubicBezTo>
                    <a:cubicBezTo>
                      <a:pt x="33338" y="41910"/>
                      <a:pt x="38100" y="37148"/>
                      <a:pt x="38100" y="30480"/>
                    </a:cubicBezTo>
                    <a:cubicBezTo>
                      <a:pt x="38100" y="23813"/>
                      <a:pt x="34290" y="19050"/>
                      <a:pt x="285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46"/>
              <p:cNvSpPr/>
              <p:nvPr/>
            </p:nvSpPr>
            <p:spPr>
              <a:xfrm>
                <a:off x="1870167" y="2997818"/>
                <a:ext cx="57757" cy="97178"/>
              </a:xfrm>
              <a:custGeom>
                <a:avLst/>
                <a:gdLst/>
                <a:ahLst/>
                <a:cxnLst/>
                <a:rect l="l" t="t" r="r" b="b"/>
                <a:pathLst>
                  <a:path w="60007" h="100964" extrusionOk="0">
                    <a:moveTo>
                      <a:pt x="50482" y="100965"/>
                    </a:moveTo>
                    <a:cubicBezTo>
                      <a:pt x="22860" y="100965"/>
                      <a:pt x="0" y="78105"/>
                      <a:pt x="0" y="50483"/>
                    </a:cubicBezTo>
                    <a:cubicBezTo>
                      <a:pt x="0" y="22860"/>
                      <a:pt x="22860" y="0"/>
                      <a:pt x="50482" y="0"/>
                    </a:cubicBezTo>
                    <a:cubicBezTo>
                      <a:pt x="56197" y="0"/>
                      <a:pt x="60007" y="3810"/>
                      <a:pt x="60007" y="9525"/>
                    </a:cubicBezTo>
                    <a:cubicBezTo>
                      <a:pt x="60007" y="15240"/>
                      <a:pt x="56197" y="19050"/>
                      <a:pt x="50482" y="19050"/>
                    </a:cubicBezTo>
                    <a:cubicBezTo>
                      <a:pt x="33338" y="19050"/>
                      <a:pt x="19050" y="33338"/>
                      <a:pt x="19050" y="50483"/>
                    </a:cubicBezTo>
                    <a:cubicBezTo>
                      <a:pt x="19050" y="67627"/>
                      <a:pt x="33338" y="81915"/>
                      <a:pt x="50482" y="81915"/>
                    </a:cubicBezTo>
                    <a:cubicBezTo>
                      <a:pt x="56197" y="81915"/>
                      <a:pt x="60007" y="85725"/>
                      <a:pt x="60007" y="91440"/>
                    </a:cubicBezTo>
                    <a:cubicBezTo>
                      <a:pt x="60007" y="97155"/>
                      <a:pt x="56197" y="100965"/>
                      <a:pt x="50482"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7" name="Google Shape;957;p46"/>
              <p:cNvGrpSpPr/>
              <p:nvPr/>
            </p:nvGrpSpPr>
            <p:grpSpPr>
              <a:xfrm flipH="1">
                <a:off x="1131411" y="3178136"/>
                <a:ext cx="2383816" cy="1458955"/>
                <a:chOff x="-2641368" y="-678735"/>
                <a:chExt cx="1950750" cy="1193908"/>
              </a:xfrm>
            </p:grpSpPr>
            <p:sp>
              <p:nvSpPr>
                <p:cNvPr id="958" name="Google Shape;958;p46"/>
                <p:cNvSpPr/>
                <p:nvPr/>
              </p:nvSpPr>
              <p:spPr>
                <a:xfrm flipH="1">
                  <a:off x="-2263752" y="201587"/>
                  <a:ext cx="1257938" cy="136045"/>
                </a:xfrm>
                <a:custGeom>
                  <a:avLst/>
                  <a:gdLst/>
                  <a:ahLst/>
                  <a:cxnLst/>
                  <a:rect l="l" t="t" r="r" b="b"/>
                  <a:pathLst>
                    <a:path w="1823098" h="197167" extrusionOk="0">
                      <a:moveTo>
                        <a:pt x="1467803" y="0"/>
                      </a:moveTo>
                      <a:cubicBezTo>
                        <a:pt x="1478280" y="6668"/>
                        <a:pt x="1674495" y="34290"/>
                        <a:pt x="1808798" y="79058"/>
                      </a:cubicBezTo>
                      <a:cubicBezTo>
                        <a:pt x="1825942" y="84773"/>
                        <a:pt x="1827848" y="98108"/>
                        <a:pt x="1813560" y="109538"/>
                      </a:cubicBezTo>
                      <a:lnTo>
                        <a:pt x="1692592" y="197168"/>
                      </a:lnTo>
                      <a:lnTo>
                        <a:pt x="63817" y="137160"/>
                      </a:lnTo>
                      <a:lnTo>
                        <a:pt x="0" y="45720"/>
                      </a:lnTo>
                      <a:lnTo>
                        <a:pt x="1467803"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46"/>
                <p:cNvSpPr/>
                <p:nvPr/>
              </p:nvSpPr>
              <p:spPr>
                <a:xfrm flipH="1">
                  <a:off x="-1190400" y="234500"/>
                  <a:ext cx="240320" cy="253689"/>
                </a:xfrm>
                <a:custGeom>
                  <a:avLst/>
                  <a:gdLst/>
                  <a:ahLst/>
                  <a:cxnLst/>
                  <a:rect l="l" t="t" r="r" b="b"/>
                  <a:pathLst>
                    <a:path w="348290" h="367665" extrusionOk="0">
                      <a:moveTo>
                        <a:pt x="119691" y="367665"/>
                      </a:moveTo>
                      <a:lnTo>
                        <a:pt x="628" y="311468"/>
                      </a:lnTo>
                      <a:cubicBezTo>
                        <a:pt x="-1277" y="311468"/>
                        <a:pt x="1581" y="0"/>
                        <a:pt x="3486" y="0"/>
                      </a:cubicBezTo>
                      <a:lnTo>
                        <a:pt x="338766" y="37148"/>
                      </a:lnTo>
                      <a:cubicBezTo>
                        <a:pt x="340671" y="37148"/>
                        <a:pt x="347338" y="161925"/>
                        <a:pt x="348291" y="179070"/>
                      </a:cubicBezTo>
                      <a:lnTo>
                        <a:pt x="307333" y="323850"/>
                      </a:lnTo>
                      <a:cubicBezTo>
                        <a:pt x="306381" y="331470"/>
                        <a:pt x="121596" y="367665"/>
                        <a:pt x="119691" y="367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46"/>
                <p:cNvSpPr/>
                <p:nvPr/>
              </p:nvSpPr>
              <p:spPr>
                <a:xfrm flipH="1">
                  <a:off x="-2268374" y="256560"/>
                  <a:ext cx="1244127" cy="246780"/>
                </a:xfrm>
                <a:custGeom>
                  <a:avLst/>
                  <a:gdLst/>
                  <a:ahLst/>
                  <a:cxnLst/>
                  <a:rect l="l" t="t" r="r" b="b"/>
                  <a:pathLst>
                    <a:path w="1803082" h="357652" extrusionOk="0">
                      <a:moveTo>
                        <a:pt x="1785938" y="357653"/>
                      </a:moveTo>
                      <a:lnTo>
                        <a:pt x="6668" y="357653"/>
                      </a:lnTo>
                      <a:cubicBezTo>
                        <a:pt x="2858" y="357653"/>
                        <a:pt x="0" y="354795"/>
                        <a:pt x="0" y="350985"/>
                      </a:cubicBezTo>
                      <a:lnTo>
                        <a:pt x="0" y="17610"/>
                      </a:lnTo>
                      <a:cubicBezTo>
                        <a:pt x="0" y="8085"/>
                        <a:pt x="7620" y="465"/>
                        <a:pt x="17145" y="465"/>
                      </a:cubicBezTo>
                      <a:lnTo>
                        <a:pt x="1757363" y="465"/>
                      </a:lnTo>
                      <a:cubicBezTo>
                        <a:pt x="1766888" y="465"/>
                        <a:pt x="1800225" y="-4297"/>
                        <a:pt x="1803083" y="16658"/>
                      </a:cubicBezTo>
                      <a:lnTo>
                        <a:pt x="1803083" y="340508"/>
                      </a:lnTo>
                      <a:cubicBezTo>
                        <a:pt x="1803083" y="350033"/>
                        <a:pt x="1795463" y="357653"/>
                        <a:pt x="1785938" y="3576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46"/>
                <p:cNvSpPr/>
                <p:nvPr/>
              </p:nvSpPr>
              <p:spPr>
                <a:xfrm flipH="1">
                  <a:off x="-2240108" y="227918"/>
                  <a:ext cx="1225077" cy="158391"/>
                </a:xfrm>
                <a:custGeom>
                  <a:avLst/>
                  <a:gdLst/>
                  <a:ahLst/>
                  <a:cxnLst/>
                  <a:rect l="l" t="t" r="r" b="b"/>
                  <a:pathLst>
                    <a:path w="1775474" h="229552" extrusionOk="0">
                      <a:moveTo>
                        <a:pt x="0" y="65723"/>
                      </a:moveTo>
                      <a:lnTo>
                        <a:pt x="17145" y="229553"/>
                      </a:lnTo>
                      <a:lnTo>
                        <a:pt x="1206818" y="88583"/>
                      </a:lnTo>
                      <a:lnTo>
                        <a:pt x="1775460" y="41910"/>
                      </a:lnTo>
                      <a:cubicBezTo>
                        <a:pt x="1778318" y="40958"/>
                        <a:pt x="1372553" y="0"/>
                        <a:pt x="1369695" y="0"/>
                      </a:cubicBezTo>
                      <a:lnTo>
                        <a:pt x="0" y="65723"/>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46"/>
                <p:cNvSpPr/>
                <p:nvPr/>
              </p:nvSpPr>
              <p:spPr>
                <a:xfrm flipH="1">
                  <a:off x="-2161175" y="256881"/>
                  <a:ext cx="14459" cy="248431"/>
                </a:xfrm>
                <a:custGeom>
                  <a:avLst/>
                  <a:gdLst/>
                  <a:ahLst/>
                  <a:cxnLst/>
                  <a:rect l="l" t="t" r="r" b="b"/>
                  <a:pathLst>
                    <a:path w="20955" h="360045" extrusionOk="0">
                      <a:moveTo>
                        <a:pt x="9525" y="360045"/>
                      </a:moveTo>
                      <a:cubicBezTo>
                        <a:pt x="9525" y="360045"/>
                        <a:pt x="9525" y="360045"/>
                        <a:pt x="9525" y="360045"/>
                      </a:cubicBezTo>
                      <a:cubicBezTo>
                        <a:pt x="3810" y="360045"/>
                        <a:pt x="0" y="355283"/>
                        <a:pt x="0" y="350520"/>
                      </a:cubicBezTo>
                      <a:lnTo>
                        <a:pt x="1905" y="9525"/>
                      </a:lnTo>
                      <a:cubicBezTo>
                        <a:pt x="1905" y="3810"/>
                        <a:pt x="5715" y="0"/>
                        <a:pt x="11430" y="0"/>
                      </a:cubicBezTo>
                      <a:cubicBezTo>
                        <a:pt x="11430" y="0"/>
                        <a:pt x="11430" y="0"/>
                        <a:pt x="11430" y="0"/>
                      </a:cubicBezTo>
                      <a:cubicBezTo>
                        <a:pt x="17145" y="0"/>
                        <a:pt x="20955" y="4763"/>
                        <a:pt x="20955" y="9525"/>
                      </a:cubicBezTo>
                      <a:lnTo>
                        <a:pt x="19050" y="350520"/>
                      </a:lnTo>
                      <a:cubicBezTo>
                        <a:pt x="19050" y="356235"/>
                        <a:pt x="15240" y="360045"/>
                        <a:pt x="9525" y="360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46"/>
                <p:cNvSpPr/>
                <p:nvPr/>
              </p:nvSpPr>
              <p:spPr>
                <a:xfrm flipH="1">
                  <a:off x="-1107177" y="258198"/>
                  <a:ext cx="13144" cy="253689"/>
                </a:xfrm>
                <a:custGeom>
                  <a:avLst/>
                  <a:gdLst/>
                  <a:ahLst/>
                  <a:cxnLst/>
                  <a:rect l="l" t="t" r="r" b="b"/>
                  <a:pathLst>
                    <a:path w="19050" h="367665" extrusionOk="0">
                      <a:moveTo>
                        <a:pt x="9525" y="367665"/>
                      </a:moveTo>
                      <a:cubicBezTo>
                        <a:pt x="3810" y="367665"/>
                        <a:pt x="0" y="363855"/>
                        <a:pt x="0" y="358140"/>
                      </a:cubicBezTo>
                      <a:lnTo>
                        <a:pt x="0" y="9525"/>
                      </a:lnTo>
                      <a:cubicBezTo>
                        <a:pt x="0" y="3810"/>
                        <a:pt x="3810" y="0"/>
                        <a:pt x="9525" y="0"/>
                      </a:cubicBezTo>
                      <a:cubicBezTo>
                        <a:pt x="15240" y="0"/>
                        <a:pt x="19050" y="3810"/>
                        <a:pt x="19050" y="9525"/>
                      </a:cubicBezTo>
                      <a:lnTo>
                        <a:pt x="19050" y="358140"/>
                      </a:lnTo>
                      <a:cubicBezTo>
                        <a:pt x="19050" y="363855"/>
                        <a:pt x="15240" y="367665"/>
                        <a:pt x="9525" y="3676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46"/>
                <p:cNvSpPr/>
                <p:nvPr/>
              </p:nvSpPr>
              <p:spPr>
                <a:xfrm flipH="1">
                  <a:off x="-2110479" y="258198"/>
                  <a:ext cx="16430" cy="256975"/>
                </a:xfrm>
                <a:custGeom>
                  <a:avLst/>
                  <a:gdLst/>
                  <a:ahLst/>
                  <a:cxnLst/>
                  <a:rect l="l" t="t" r="r" b="b"/>
                  <a:pathLst>
                    <a:path w="23812" h="372427" extrusionOk="0">
                      <a:moveTo>
                        <a:pt x="9525" y="372428"/>
                      </a:moveTo>
                      <a:cubicBezTo>
                        <a:pt x="9525" y="372428"/>
                        <a:pt x="9525" y="372428"/>
                        <a:pt x="9525" y="372428"/>
                      </a:cubicBezTo>
                      <a:cubicBezTo>
                        <a:pt x="3810" y="372428"/>
                        <a:pt x="0" y="367665"/>
                        <a:pt x="0" y="362903"/>
                      </a:cubicBezTo>
                      <a:lnTo>
                        <a:pt x="4763" y="9525"/>
                      </a:lnTo>
                      <a:cubicBezTo>
                        <a:pt x="4763" y="3810"/>
                        <a:pt x="8572" y="0"/>
                        <a:pt x="14288" y="0"/>
                      </a:cubicBezTo>
                      <a:cubicBezTo>
                        <a:pt x="20003" y="0"/>
                        <a:pt x="23813" y="4763"/>
                        <a:pt x="23813" y="9525"/>
                      </a:cubicBezTo>
                      <a:lnTo>
                        <a:pt x="19050" y="362903"/>
                      </a:lnTo>
                      <a:cubicBezTo>
                        <a:pt x="19050" y="367665"/>
                        <a:pt x="14288" y="372428"/>
                        <a:pt x="9525" y="3724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46"/>
                <p:cNvGrpSpPr/>
                <p:nvPr/>
              </p:nvGrpSpPr>
              <p:grpSpPr>
                <a:xfrm flipH="1">
                  <a:off x="-2075686" y="-375710"/>
                  <a:ext cx="1385067" cy="694477"/>
                  <a:chOff x="4902517" y="2059304"/>
                  <a:chExt cx="2003859" cy="1004887"/>
                </a:xfrm>
              </p:grpSpPr>
              <p:sp>
                <p:nvSpPr>
                  <p:cNvPr id="966" name="Google Shape;966;p46"/>
                  <p:cNvSpPr/>
                  <p:nvPr/>
                </p:nvSpPr>
                <p:spPr>
                  <a:xfrm>
                    <a:off x="5182552" y="2431732"/>
                    <a:ext cx="1723824" cy="632459"/>
                  </a:xfrm>
                  <a:custGeom>
                    <a:avLst/>
                    <a:gdLst/>
                    <a:ahLst/>
                    <a:cxnLst/>
                    <a:rect l="l" t="t" r="r" b="b"/>
                    <a:pathLst>
                      <a:path w="1723824" h="632459" extrusionOk="0">
                        <a:moveTo>
                          <a:pt x="0" y="97155"/>
                        </a:moveTo>
                        <a:lnTo>
                          <a:pt x="1692592" y="0"/>
                        </a:lnTo>
                        <a:cubicBezTo>
                          <a:pt x="1737360" y="181927"/>
                          <a:pt x="1730692" y="291465"/>
                          <a:pt x="1693545" y="470535"/>
                        </a:cubicBezTo>
                        <a:cubicBezTo>
                          <a:pt x="1687830" y="498158"/>
                          <a:pt x="1664017" y="518160"/>
                          <a:pt x="1636395" y="521017"/>
                        </a:cubicBezTo>
                        <a:lnTo>
                          <a:pt x="35242" y="632460"/>
                        </a:lnTo>
                        <a:cubicBezTo>
                          <a:pt x="28575" y="632460"/>
                          <a:pt x="23813" y="627697"/>
                          <a:pt x="23813" y="621983"/>
                        </a:cubicBezTo>
                        <a:lnTo>
                          <a:pt x="0" y="9715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46"/>
                  <p:cNvSpPr/>
                  <p:nvPr/>
                </p:nvSpPr>
                <p:spPr>
                  <a:xfrm>
                    <a:off x="4963093" y="2341245"/>
                    <a:ext cx="1912051" cy="220027"/>
                  </a:xfrm>
                  <a:custGeom>
                    <a:avLst/>
                    <a:gdLst/>
                    <a:ahLst/>
                    <a:cxnLst/>
                    <a:rect l="l" t="t" r="r" b="b"/>
                    <a:pathLst>
                      <a:path w="1912051" h="220027" extrusionOk="0">
                        <a:moveTo>
                          <a:pt x="1757747" y="0"/>
                        </a:moveTo>
                        <a:cubicBezTo>
                          <a:pt x="1767272" y="6667"/>
                          <a:pt x="1912052" y="89535"/>
                          <a:pt x="1912052" y="89535"/>
                        </a:cubicBezTo>
                        <a:lnTo>
                          <a:pt x="248034" y="220027"/>
                        </a:lnTo>
                        <a:lnTo>
                          <a:pt x="25149" y="139065"/>
                        </a:lnTo>
                        <a:cubicBezTo>
                          <a:pt x="22292" y="138113"/>
                          <a:pt x="-3426" y="111442"/>
                          <a:pt x="384" y="111442"/>
                        </a:cubicBezTo>
                        <a:lnTo>
                          <a:pt x="175774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46"/>
                  <p:cNvSpPr/>
                  <p:nvPr/>
                </p:nvSpPr>
                <p:spPr>
                  <a:xfrm>
                    <a:off x="4998720" y="2484120"/>
                    <a:ext cx="231397" cy="568642"/>
                  </a:xfrm>
                  <a:custGeom>
                    <a:avLst/>
                    <a:gdLst/>
                    <a:ahLst/>
                    <a:cxnLst/>
                    <a:rect l="l" t="t" r="r" b="b"/>
                    <a:pathLst>
                      <a:path w="231397" h="568642" extrusionOk="0">
                        <a:moveTo>
                          <a:pt x="0" y="0"/>
                        </a:moveTo>
                        <a:lnTo>
                          <a:pt x="197167" y="64770"/>
                        </a:lnTo>
                        <a:cubicBezTo>
                          <a:pt x="225742" y="220027"/>
                          <a:pt x="250508" y="411480"/>
                          <a:pt x="210502" y="568643"/>
                        </a:cubicBezTo>
                        <a:lnTo>
                          <a:pt x="22860" y="44005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9" name="Google Shape;969;p46"/>
                  <p:cNvGrpSpPr/>
                  <p:nvPr/>
                </p:nvGrpSpPr>
                <p:grpSpPr>
                  <a:xfrm>
                    <a:off x="4970367" y="2531148"/>
                    <a:ext cx="288162" cy="443508"/>
                    <a:chOff x="4970367" y="2531148"/>
                    <a:chExt cx="288162" cy="443508"/>
                  </a:xfrm>
                </p:grpSpPr>
                <p:sp>
                  <p:nvSpPr>
                    <p:cNvPr id="970" name="Google Shape;970;p46"/>
                    <p:cNvSpPr/>
                    <p:nvPr/>
                  </p:nvSpPr>
                  <p:spPr>
                    <a:xfrm>
                      <a:off x="4973358" y="2531148"/>
                      <a:ext cx="256463" cy="105371"/>
                    </a:xfrm>
                    <a:custGeom>
                      <a:avLst/>
                      <a:gdLst/>
                      <a:ahLst/>
                      <a:cxnLst/>
                      <a:rect l="l" t="t" r="r" b="b"/>
                      <a:pathLst>
                        <a:path w="256463" h="105371" extrusionOk="0">
                          <a:moveTo>
                            <a:pt x="246342" y="105372"/>
                          </a:moveTo>
                          <a:cubicBezTo>
                            <a:pt x="245389" y="105372"/>
                            <a:pt x="244437" y="105372"/>
                            <a:pt x="243484" y="104419"/>
                          </a:cubicBezTo>
                          <a:lnTo>
                            <a:pt x="6312" y="18694"/>
                          </a:lnTo>
                          <a:cubicBezTo>
                            <a:pt x="1549" y="16789"/>
                            <a:pt x="-1308" y="11074"/>
                            <a:pt x="597" y="6312"/>
                          </a:cubicBezTo>
                          <a:cubicBezTo>
                            <a:pt x="2502" y="1549"/>
                            <a:pt x="8217" y="-1308"/>
                            <a:pt x="12979" y="597"/>
                          </a:cubicBezTo>
                          <a:lnTo>
                            <a:pt x="250152" y="86322"/>
                          </a:lnTo>
                          <a:cubicBezTo>
                            <a:pt x="254914" y="88227"/>
                            <a:pt x="257772" y="93942"/>
                            <a:pt x="255867" y="98704"/>
                          </a:cubicBezTo>
                          <a:cubicBezTo>
                            <a:pt x="253962" y="102514"/>
                            <a:pt x="250152" y="105372"/>
                            <a:pt x="246342" y="105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46"/>
                    <p:cNvSpPr/>
                    <p:nvPr/>
                  </p:nvSpPr>
                  <p:spPr>
                    <a:xfrm>
                      <a:off x="4975672" y="2586802"/>
                      <a:ext cx="256597" cy="118297"/>
                    </a:xfrm>
                    <a:custGeom>
                      <a:avLst/>
                      <a:gdLst/>
                      <a:ahLst/>
                      <a:cxnLst/>
                      <a:rect l="l" t="t" r="r" b="b"/>
                      <a:pathLst>
                        <a:path w="256597" h="118297" extrusionOk="0">
                          <a:moveTo>
                            <a:pt x="246885" y="118298"/>
                          </a:moveTo>
                          <a:cubicBezTo>
                            <a:pt x="245933" y="118298"/>
                            <a:pt x="244028" y="118298"/>
                            <a:pt x="243075" y="117345"/>
                          </a:cubicBezTo>
                          <a:lnTo>
                            <a:pt x="5903" y="18285"/>
                          </a:lnTo>
                          <a:cubicBezTo>
                            <a:pt x="1140" y="16380"/>
                            <a:pt x="-1717" y="10665"/>
                            <a:pt x="1140" y="5903"/>
                          </a:cubicBezTo>
                          <a:cubicBezTo>
                            <a:pt x="3045" y="1140"/>
                            <a:pt x="8760" y="-1717"/>
                            <a:pt x="13523" y="1140"/>
                          </a:cubicBezTo>
                          <a:lnTo>
                            <a:pt x="250695" y="100200"/>
                          </a:lnTo>
                          <a:cubicBezTo>
                            <a:pt x="255458" y="102105"/>
                            <a:pt x="258315" y="107820"/>
                            <a:pt x="255458" y="112583"/>
                          </a:cubicBezTo>
                          <a:cubicBezTo>
                            <a:pt x="254505" y="116393"/>
                            <a:pt x="250695" y="118298"/>
                            <a:pt x="246885" y="1182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46"/>
                    <p:cNvSpPr/>
                    <p:nvPr/>
                  </p:nvSpPr>
                  <p:spPr>
                    <a:xfrm>
                      <a:off x="4970367" y="2680557"/>
                      <a:ext cx="288162" cy="136937"/>
                    </a:xfrm>
                    <a:custGeom>
                      <a:avLst/>
                      <a:gdLst/>
                      <a:ahLst/>
                      <a:cxnLst/>
                      <a:rect l="l" t="t" r="r" b="b"/>
                      <a:pathLst>
                        <a:path w="288162" h="136937" extrusionOk="0">
                          <a:moveTo>
                            <a:pt x="278860" y="136938"/>
                          </a:moveTo>
                          <a:cubicBezTo>
                            <a:pt x="277908" y="136938"/>
                            <a:pt x="276003" y="136938"/>
                            <a:pt x="275050" y="135985"/>
                          </a:cubicBezTo>
                          <a:lnTo>
                            <a:pt x="5492" y="17875"/>
                          </a:lnTo>
                          <a:cubicBezTo>
                            <a:pt x="730" y="15970"/>
                            <a:pt x="-1175" y="10255"/>
                            <a:pt x="730" y="5492"/>
                          </a:cubicBezTo>
                          <a:cubicBezTo>
                            <a:pt x="2635" y="730"/>
                            <a:pt x="8350" y="-1175"/>
                            <a:pt x="13113" y="730"/>
                          </a:cubicBezTo>
                          <a:lnTo>
                            <a:pt x="282670" y="118840"/>
                          </a:lnTo>
                          <a:cubicBezTo>
                            <a:pt x="287433" y="120745"/>
                            <a:pt x="289338" y="126460"/>
                            <a:pt x="287433" y="131222"/>
                          </a:cubicBezTo>
                          <a:cubicBezTo>
                            <a:pt x="285528" y="134080"/>
                            <a:pt x="282670" y="136938"/>
                            <a:pt x="27886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46"/>
                    <p:cNvSpPr/>
                    <p:nvPr/>
                  </p:nvSpPr>
                  <p:spPr>
                    <a:xfrm>
                      <a:off x="4973224" y="2749137"/>
                      <a:ext cx="265302" cy="136937"/>
                    </a:xfrm>
                    <a:custGeom>
                      <a:avLst/>
                      <a:gdLst/>
                      <a:ahLst/>
                      <a:cxnLst/>
                      <a:rect l="l" t="t" r="r" b="b"/>
                      <a:pathLst>
                        <a:path w="265302" h="136937" extrusionOk="0">
                          <a:moveTo>
                            <a:pt x="256000" y="136938"/>
                          </a:moveTo>
                          <a:cubicBezTo>
                            <a:pt x="255047" y="136938"/>
                            <a:pt x="253142" y="136938"/>
                            <a:pt x="252190" y="135985"/>
                          </a:cubicBezTo>
                          <a:lnTo>
                            <a:pt x="5492" y="17875"/>
                          </a:lnTo>
                          <a:cubicBezTo>
                            <a:pt x="730" y="15970"/>
                            <a:pt x="-1175" y="10255"/>
                            <a:pt x="730" y="5492"/>
                          </a:cubicBezTo>
                          <a:cubicBezTo>
                            <a:pt x="2635" y="730"/>
                            <a:pt x="8350" y="-1175"/>
                            <a:pt x="13113" y="730"/>
                          </a:cubicBezTo>
                          <a:lnTo>
                            <a:pt x="259810" y="118840"/>
                          </a:lnTo>
                          <a:cubicBezTo>
                            <a:pt x="264572" y="120745"/>
                            <a:pt x="266478" y="126460"/>
                            <a:pt x="264572" y="131222"/>
                          </a:cubicBezTo>
                          <a:cubicBezTo>
                            <a:pt x="263620" y="135033"/>
                            <a:pt x="259810" y="136938"/>
                            <a:pt x="25600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46"/>
                    <p:cNvSpPr/>
                    <p:nvPr/>
                  </p:nvSpPr>
                  <p:spPr>
                    <a:xfrm>
                      <a:off x="4979279" y="2834249"/>
                      <a:ext cx="252240" cy="140407"/>
                    </a:xfrm>
                    <a:custGeom>
                      <a:avLst/>
                      <a:gdLst/>
                      <a:ahLst/>
                      <a:cxnLst/>
                      <a:rect l="l" t="t" r="r" b="b"/>
                      <a:pathLst>
                        <a:path w="252240" h="140407" extrusionOk="0">
                          <a:moveTo>
                            <a:pt x="243278" y="140408"/>
                          </a:moveTo>
                          <a:cubicBezTo>
                            <a:pt x="241373" y="140408"/>
                            <a:pt x="240420" y="140408"/>
                            <a:pt x="238515" y="139455"/>
                          </a:cubicBezTo>
                          <a:lnTo>
                            <a:pt x="5153" y="17535"/>
                          </a:lnTo>
                          <a:cubicBezTo>
                            <a:pt x="390" y="14678"/>
                            <a:pt x="-1515" y="8963"/>
                            <a:pt x="1343" y="5153"/>
                          </a:cubicBezTo>
                          <a:cubicBezTo>
                            <a:pt x="4200" y="390"/>
                            <a:pt x="9915" y="-1515"/>
                            <a:pt x="13725" y="1343"/>
                          </a:cubicBezTo>
                          <a:lnTo>
                            <a:pt x="247088" y="123263"/>
                          </a:lnTo>
                          <a:cubicBezTo>
                            <a:pt x="251850" y="126120"/>
                            <a:pt x="253755" y="131835"/>
                            <a:pt x="250898" y="135645"/>
                          </a:cubicBezTo>
                          <a:cubicBezTo>
                            <a:pt x="249945" y="138503"/>
                            <a:pt x="247088" y="140408"/>
                            <a:pt x="243278" y="14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5" name="Google Shape;975;p46"/>
                  <p:cNvSpPr/>
                  <p:nvPr/>
                </p:nvSpPr>
                <p:spPr>
                  <a:xfrm>
                    <a:off x="5006340" y="2907982"/>
                    <a:ext cx="219075" cy="154606"/>
                  </a:xfrm>
                  <a:custGeom>
                    <a:avLst/>
                    <a:gdLst/>
                    <a:ahLst/>
                    <a:cxnLst/>
                    <a:rect l="l" t="t" r="r" b="b"/>
                    <a:pathLst>
                      <a:path w="219075" h="154606" extrusionOk="0">
                        <a:moveTo>
                          <a:pt x="218122" y="133350"/>
                        </a:moveTo>
                        <a:cubicBezTo>
                          <a:pt x="217170" y="130492"/>
                          <a:pt x="214313" y="127635"/>
                          <a:pt x="210502" y="125730"/>
                        </a:cubicBezTo>
                        <a:cubicBezTo>
                          <a:pt x="205740" y="122872"/>
                          <a:pt x="200977" y="120015"/>
                          <a:pt x="197167" y="118110"/>
                        </a:cubicBezTo>
                        <a:cubicBezTo>
                          <a:pt x="188595" y="112395"/>
                          <a:pt x="180022" y="106680"/>
                          <a:pt x="171450" y="100965"/>
                        </a:cubicBezTo>
                        <a:cubicBezTo>
                          <a:pt x="145732" y="84772"/>
                          <a:pt x="119063" y="66675"/>
                          <a:pt x="92392" y="52388"/>
                        </a:cubicBezTo>
                        <a:cubicBezTo>
                          <a:pt x="66675" y="39052"/>
                          <a:pt x="42863" y="22860"/>
                          <a:pt x="19050" y="8572"/>
                        </a:cubicBezTo>
                        <a:cubicBezTo>
                          <a:pt x="15240" y="6667"/>
                          <a:pt x="10477" y="952"/>
                          <a:pt x="5715" y="0"/>
                        </a:cubicBezTo>
                        <a:cubicBezTo>
                          <a:pt x="3810" y="0"/>
                          <a:pt x="952" y="952"/>
                          <a:pt x="0" y="2858"/>
                        </a:cubicBezTo>
                        <a:cubicBezTo>
                          <a:pt x="0" y="3810"/>
                          <a:pt x="0" y="5715"/>
                          <a:pt x="0" y="6667"/>
                        </a:cubicBezTo>
                        <a:cubicBezTo>
                          <a:pt x="952" y="20002"/>
                          <a:pt x="0" y="26670"/>
                          <a:pt x="11430" y="33338"/>
                        </a:cubicBezTo>
                        <a:cubicBezTo>
                          <a:pt x="41910" y="51435"/>
                          <a:pt x="73342" y="69533"/>
                          <a:pt x="103822" y="88583"/>
                        </a:cubicBezTo>
                        <a:cubicBezTo>
                          <a:pt x="133350" y="106680"/>
                          <a:pt x="162877" y="126683"/>
                          <a:pt x="191452" y="145733"/>
                        </a:cubicBezTo>
                        <a:cubicBezTo>
                          <a:pt x="196215" y="148590"/>
                          <a:pt x="207645" y="156210"/>
                          <a:pt x="213360" y="154305"/>
                        </a:cubicBezTo>
                        <a:cubicBezTo>
                          <a:pt x="218122" y="152400"/>
                          <a:pt x="218122" y="145733"/>
                          <a:pt x="219075" y="141922"/>
                        </a:cubicBezTo>
                        <a:cubicBezTo>
                          <a:pt x="219075" y="139065"/>
                          <a:pt x="219075" y="136208"/>
                          <a:pt x="218122" y="1333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46"/>
                  <p:cNvSpPr/>
                  <p:nvPr/>
                </p:nvSpPr>
                <p:spPr>
                  <a:xfrm>
                    <a:off x="4970974" y="2473358"/>
                    <a:ext cx="246926" cy="102139"/>
                  </a:xfrm>
                  <a:custGeom>
                    <a:avLst/>
                    <a:gdLst/>
                    <a:ahLst/>
                    <a:cxnLst/>
                    <a:rect l="l" t="t" r="r" b="b"/>
                    <a:pathLst>
                      <a:path w="246926" h="102139" extrusionOk="0">
                        <a:moveTo>
                          <a:pt x="236343" y="72674"/>
                        </a:moveTo>
                        <a:cubicBezTo>
                          <a:pt x="231581" y="70769"/>
                          <a:pt x="225866" y="69816"/>
                          <a:pt x="222056" y="67911"/>
                        </a:cubicBezTo>
                        <a:cubicBezTo>
                          <a:pt x="212531" y="64101"/>
                          <a:pt x="203006" y="60291"/>
                          <a:pt x="193481" y="57434"/>
                        </a:cubicBezTo>
                        <a:cubicBezTo>
                          <a:pt x="164906" y="47909"/>
                          <a:pt x="135378" y="35526"/>
                          <a:pt x="105851" y="27906"/>
                        </a:cubicBezTo>
                        <a:cubicBezTo>
                          <a:pt x="86801" y="23144"/>
                          <a:pt x="68703" y="12666"/>
                          <a:pt x="49653" y="5999"/>
                        </a:cubicBezTo>
                        <a:cubicBezTo>
                          <a:pt x="36318" y="1236"/>
                          <a:pt x="21078" y="-2574"/>
                          <a:pt x="7743" y="2189"/>
                        </a:cubicBezTo>
                        <a:cubicBezTo>
                          <a:pt x="3933" y="3141"/>
                          <a:pt x="-829" y="5999"/>
                          <a:pt x="123" y="9809"/>
                        </a:cubicBezTo>
                        <a:cubicBezTo>
                          <a:pt x="1076" y="16476"/>
                          <a:pt x="107756" y="56481"/>
                          <a:pt x="122996" y="61244"/>
                        </a:cubicBezTo>
                        <a:cubicBezTo>
                          <a:pt x="156333" y="72674"/>
                          <a:pt x="188718" y="86009"/>
                          <a:pt x="221103" y="97439"/>
                        </a:cubicBezTo>
                        <a:cubicBezTo>
                          <a:pt x="225866" y="99344"/>
                          <a:pt x="239201" y="104106"/>
                          <a:pt x="243963" y="101249"/>
                        </a:cubicBezTo>
                        <a:cubicBezTo>
                          <a:pt x="247773" y="98391"/>
                          <a:pt x="246821" y="92676"/>
                          <a:pt x="246821" y="87914"/>
                        </a:cubicBezTo>
                        <a:cubicBezTo>
                          <a:pt x="246821" y="85056"/>
                          <a:pt x="246821" y="81246"/>
                          <a:pt x="244916" y="79341"/>
                        </a:cubicBezTo>
                        <a:cubicBezTo>
                          <a:pt x="243963" y="75531"/>
                          <a:pt x="240153" y="73626"/>
                          <a:pt x="236343" y="726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46"/>
                  <p:cNvSpPr/>
                  <p:nvPr/>
                </p:nvSpPr>
                <p:spPr>
                  <a:xfrm>
                    <a:off x="5199697" y="2432684"/>
                    <a:ext cx="1659255" cy="130492"/>
                  </a:xfrm>
                  <a:custGeom>
                    <a:avLst/>
                    <a:gdLst/>
                    <a:ahLst/>
                    <a:cxnLst/>
                    <a:rect l="l" t="t" r="r" b="b"/>
                    <a:pathLst>
                      <a:path w="1659255" h="130492" extrusionOk="0">
                        <a:moveTo>
                          <a:pt x="9525" y="130493"/>
                        </a:moveTo>
                        <a:cubicBezTo>
                          <a:pt x="4763" y="130493"/>
                          <a:pt x="0" y="126683"/>
                          <a:pt x="0" y="121920"/>
                        </a:cubicBezTo>
                        <a:cubicBezTo>
                          <a:pt x="0" y="116205"/>
                          <a:pt x="3810" y="112395"/>
                          <a:pt x="8573" y="111443"/>
                        </a:cubicBezTo>
                        <a:lnTo>
                          <a:pt x="1648778" y="0"/>
                        </a:lnTo>
                        <a:cubicBezTo>
                          <a:pt x="1653540" y="0"/>
                          <a:pt x="1658303" y="3810"/>
                          <a:pt x="1659255" y="8573"/>
                        </a:cubicBezTo>
                        <a:cubicBezTo>
                          <a:pt x="1659255" y="14288"/>
                          <a:pt x="1655445" y="18098"/>
                          <a:pt x="1650683" y="19050"/>
                        </a:cubicBezTo>
                        <a:lnTo>
                          <a:pt x="9525" y="130493"/>
                        </a:lnTo>
                        <a:cubicBezTo>
                          <a:pt x="9525" y="130493"/>
                          <a:pt x="9525" y="130493"/>
                          <a:pt x="9525" y="130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46"/>
                  <p:cNvSpPr/>
                  <p:nvPr/>
                </p:nvSpPr>
                <p:spPr>
                  <a:xfrm>
                    <a:off x="5186181" y="2543947"/>
                    <a:ext cx="57181" cy="517387"/>
                  </a:xfrm>
                  <a:custGeom>
                    <a:avLst/>
                    <a:gdLst/>
                    <a:ahLst/>
                    <a:cxnLst/>
                    <a:rect l="l" t="t" r="r" b="b"/>
                    <a:pathLst>
                      <a:path w="57181" h="517387" extrusionOk="0">
                        <a:moveTo>
                          <a:pt x="23040" y="517388"/>
                        </a:moveTo>
                        <a:cubicBezTo>
                          <a:pt x="22088" y="517388"/>
                          <a:pt x="21135" y="517388"/>
                          <a:pt x="20183" y="517388"/>
                        </a:cubicBezTo>
                        <a:cubicBezTo>
                          <a:pt x="15421" y="515483"/>
                          <a:pt x="12563" y="510720"/>
                          <a:pt x="13515" y="505006"/>
                        </a:cubicBezTo>
                        <a:cubicBezTo>
                          <a:pt x="59235" y="357368"/>
                          <a:pt x="32565" y="172583"/>
                          <a:pt x="181" y="11610"/>
                        </a:cubicBezTo>
                        <a:cubicBezTo>
                          <a:pt x="-772" y="6848"/>
                          <a:pt x="2085" y="1133"/>
                          <a:pt x="7801" y="181"/>
                        </a:cubicBezTo>
                        <a:cubicBezTo>
                          <a:pt x="12563" y="-772"/>
                          <a:pt x="18278" y="2085"/>
                          <a:pt x="19231" y="7800"/>
                        </a:cubicBezTo>
                        <a:cubicBezTo>
                          <a:pt x="51615" y="171631"/>
                          <a:pt x="79238" y="359273"/>
                          <a:pt x="31613" y="510720"/>
                        </a:cubicBezTo>
                        <a:cubicBezTo>
                          <a:pt x="30660" y="514531"/>
                          <a:pt x="27803" y="517388"/>
                          <a:pt x="23040" y="517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46"/>
                  <p:cNvSpPr/>
                  <p:nvPr/>
                </p:nvSpPr>
                <p:spPr>
                  <a:xfrm>
                    <a:off x="4902517" y="2059304"/>
                    <a:ext cx="1717357" cy="415290"/>
                  </a:xfrm>
                  <a:custGeom>
                    <a:avLst/>
                    <a:gdLst/>
                    <a:ahLst/>
                    <a:cxnLst/>
                    <a:rect l="l" t="t" r="r" b="b"/>
                    <a:pathLst>
                      <a:path w="1717357" h="415290" extrusionOk="0">
                        <a:moveTo>
                          <a:pt x="1664970" y="415290"/>
                        </a:moveTo>
                        <a:lnTo>
                          <a:pt x="52388" y="415290"/>
                        </a:lnTo>
                        <a:cubicBezTo>
                          <a:pt x="22860" y="415290"/>
                          <a:pt x="0" y="391478"/>
                          <a:pt x="0" y="362903"/>
                        </a:cubicBezTo>
                        <a:lnTo>
                          <a:pt x="0" y="52388"/>
                        </a:lnTo>
                        <a:cubicBezTo>
                          <a:pt x="0" y="22860"/>
                          <a:pt x="23813" y="0"/>
                          <a:pt x="52388" y="0"/>
                        </a:cubicBezTo>
                        <a:lnTo>
                          <a:pt x="1664970" y="0"/>
                        </a:lnTo>
                        <a:cubicBezTo>
                          <a:pt x="1694498" y="0"/>
                          <a:pt x="1717358" y="23813"/>
                          <a:pt x="1717358" y="52388"/>
                        </a:cubicBezTo>
                        <a:lnTo>
                          <a:pt x="1717358" y="362903"/>
                        </a:lnTo>
                        <a:cubicBezTo>
                          <a:pt x="1717358" y="392430"/>
                          <a:pt x="1693545" y="415290"/>
                          <a:pt x="1664970" y="4152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46"/>
                  <p:cNvSpPr/>
                  <p:nvPr/>
                </p:nvSpPr>
                <p:spPr>
                  <a:xfrm>
                    <a:off x="5381148" y="2612477"/>
                    <a:ext cx="166731" cy="355512"/>
                  </a:xfrm>
                  <a:custGeom>
                    <a:avLst/>
                    <a:gdLst/>
                    <a:ahLst/>
                    <a:cxnLst/>
                    <a:rect l="l" t="t" r="r" b="b"/>
                    <a:pathLst>
                      <a:path w="166731" h="355512" extrusionOk="0">
                        <a:moveTo>
                          <a:pt x="64294" y="355513"/>
                        </a:moveTo>
                        <a:cubicBezTo>
                          <a:pt x="54769" y="355513"/>
                          <a:pt x="44291" y="353607"/>
                          <a:pt x="35719" y="347893"/>
                        </a:cubicBezTo>
                        <a:cubicBezTo>
                          <a:pt x="5239" y="329795"/>
                          <a:pt x="476" y="290743"/>
                          <a:pt x="476" y="259310"/>
                        </a:cubicBezTo>
                        <a:cubicBezTo>
                          <a:pt x="-1429" y="182157"/>
                          <a:pt x="2381" y="123103"/>
                          <a:pt x="11906" y="68810"/>
                        </a:cubicBezTo>
                        <a:lnTo>
                          <a:pt x="11906" y="68810"/>
                        </a:lnTo>
                        <a:cubicBezTo>
                          <a:pt x="20479" y="21185"/>
                          <a:pt x="45244" y="-2627"/>
                          <a:pt x="82391" y="230"/>
                        </a:cubicBezTo>
                        <a:cubicBezTo>
                          <a:pt x="116681" y="3088"/>
                          <a:pt x="129064" y="31663"/>
                          <a:pt x="139541" y="54523"/>
                        </a:cubicBezTo>
                        <a:cubicBezTo>
                          <a:pt x="171926" y="125960"/>
                          <a:pt x="175736" y="207875"/>
                          <a:pt x="149066" y="279313"/>
                        </a:cubicBezTo>
                        <a:cubicBezTo>
                          <a:pt x="138589" y="307888"/>
                          <a:pt x="126206" y="326938"/>
                          <a:pt x="109061" y="340273"/>
                        </a:cubicBezTo>
                        <a:cubicBezTo>
                          <a:pt x="98584" y="348845"/>
                          <a:pt x="81439" y="355513"/>
                          <a:pt x="64294" y="355513"/>
                        </a:cubicBezTo>
                        <a:close/>
                        <a:moveTo>
                          <a:pt x="30956" y="72620"/>
                        </a:moveTo>
                        <a:lnTo>
                          <a:pt x="30956" y="72620"/>
                        </a:lnTo>
                        <a:cubicBezTo>
                          <a:pt x="21431" y="125960"/>
                          <a:pt x="17621" y="183110"/>
                          <a:pt x="19526" y="259310"/>
                        </a:cubicBezTo>
                        <a:cubicBezTo>
                          <a:pt x="20479" y="285980"/>
                          <a:pt x="23336" y="319318"/>
                          <a:pt x="46196" y="331700"/>
                        </a:cubicBezTo>
                        <a:cubicBezTo>
                          <a:pt x="61436" y="340273"/>
                          <a:pt x="83344" y="337415"/>
                          <a:pt x="99536" y="324080"/>
                        </a:cubicBezTo>
                        <a:cubicBezTo>
                          <a:pt x="113824" y="313603"/>
                          <a:pt x="124301" y="296457"/>
                          <a:pt x="132874" y="271693"/>
                        </a:cubicBezTo>
                        <a:cubicBezTo>
                          <a:pt x="156686" y="205018"/>
                          <a:pt x="153829" y="128818"/>
                          <a:pt x="123349" y="62143"/>
                        </a:cubicBezTo>
                        <a:cubicBezTo>
                          <a:pt x="111919" y="37378"/>
                          <a:pt x="103346" y="20232"/>
                          <a:pt x="82391" y="19280"/>
                        </a:cubicBezTo>
                        <a:cubicBezTo>
                          <a:pt x="54769" y="17375"/>
                          <a:pt x="37624" y="35473"/>
                          <a:pt x="30956" y="7262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46"/>
                  <p:cNvSpPr/>
                  <p:nvPr/>
                </p:nvSpPr>
                <p:spPr>
                  <a:xfrm>
                    <a:off x="5617130" y="2529840"/>
                    <a:ext cx="1176878" cy="416242"/>
                  </a:xfrm>
                  <a:custGeom>
                    <a:avLst/>
                    <a:gdLst/>
                    <a:ahLst/>
                    <a:cxnLst/>
                    <a:rect l="l" t="t" r="r" b="b"/>
                    <a:pathLst>
                      <a:path w="1176878" h="416242" extrusionOk="0">
                        <a:moveTo>
                          <a:pt x="102632" y="415290"/>
                        </a:moveTo>
                        <a:cubicBezTo>
                          <a:pt x="75009" y="415290"/>
                          <a:pt x="46434" y="411480"/>
                          <a:pt x="28337" y="391477"/>
                        </a:cubicBezTo>
                        <a:cubicBezTo>
                          <a:pt x="16907" y="378142"/>
                          <a:pt x="12144" y="360997"/>
                          <a:pt x="9287" y="345757"/>
                        </a:cubicBezTo>
                        <a:lnTo>
                          <a:pt x="9287" y="345757"/>
                        </a:lnTo>
                        <a:cubicBezTo>
                          <a:pt x="-3096" y="278130"/>
                          <a:pt x="-3096" y="210502"/>
                          <a:pt x="9287" y="142875"/>
                        </a:cubicBezTo>
                        <a:cubicBezTo>
                          <a:pt x="13097" y="120967"/>
                          <a:pt x="19764" y="97155"/>
                          <a:pt x="37862" y="81915"/>
                        </a:cubicBezTo>
                        <a:cubicBezTo>
                          <a:pt x="53102" y="68580"/>
                          <a:pt x="73104" y="64770"/>
                          <a:pt x="92154" y="62865"/>
                        </a:cubicBezTo>
                        <a:cubicBezTo>
                          <a:pt x="150257" y="55245"/>
                          <a:pt x="208359" y="51435"/>
                          <a:pt x="265509" y="47625"/>
                        </a:cubicBezTo>
                        <a:lnTo>
                          <a:pt x="703660" y="19050"/>
                        </a:lnTo>
                        <a:cubicBezTo>
                          <a:pt x="837962" y="10477"/>
                          <a:pt x="976075" y="952"/>
                          <a:pt x="1112282" y="0"/>
                        </a:cubicBezTo>
                        <a:cubicBezTo>
                          <a:pt x="1119902" y="0"/>
                          <a:pt x="1131332" y="0"/>
                          <a:pt x="1140857" y="5715"/>
                        </a:cubicBezTo>
                        <a:cubicBezTo>
                          <a:pt x="1153239" y="13335"/>
                          <a:pt x="1158002" y="25717"/>
                          <a:pt x="1160860" y="39052"/>
                        </a:cubicBezTo>
                        <a:cubicBezTo>
                          <a:pt x="1183719" y="126682"/>
                          <a:pt x="1181814" y="218122"/>
                          <a:pt x="1157050" y="304800"/>
                        </a:cubicBezTo>
                        <a:cubicBezTo>
                          <a:pt x="1154192" y="314325"/>
                          <a:pt x="1150382" y="325755"/>
                          <a:pt x="1140857" y="332422"/>
                        </a:cubicBezTo>
                        <a:cubicBezTo>
                          <a:pt x="1134189" y="337185"/>
                          <a:pt x="1126569" y="339090"/>
                          <a:pt x="1118950" y="340042"/>
                        </a:cubicBezTo>
                        <a:cubicBezTo>
                          <a:pt x="1087517" y="344805"/>
                          <a:pt x="1053227" y="347663"/>
                          <a:pt x="1020842" y="349567"/>
                        </a:cubicBezTo>
                        <a:cubicBezTo>
                          <a:pt x="802719" y="359092"/>
                          <a:pt x="570310" y="377190"/>
                          <a:pt x="308372" y="404813"/>
                        </a:cubicBezTo>
                        <a:cubicBezTo>
                          <a:pt x="256937" y="410527"/>
                          <a:pt x="202644" y="416242"/>
                          <a:pt x="149304" y="415290"/>
                        </a:cubicBezTo>
                        <a:cubicBezTo>
                          <a:pt x="142637" y="415290"/>
                          <a:pt x="134064" y="415290"/>
                          <a:pt x="125492" y="416242"/>
                        </a:cubicBezTo>
                        <a:cubicBezTo>
                          <a:pt x="118824" y="415290"/>
                          <a:pt x="111204" y="415290"/>
                          <a:pt x="102632" y="415290"/>
                        </a:cubicBezTo>
                        <a:close/>
                        <a:moveTo>
                          <a:pt x="28337" y="341947"/>
                        </a:moveTo>
                        <a:cubicBezTo>
                          <a:pt x="31194" y="354330"/>
                          <a:pt x="34052" y="368617"/>
                          <a:pt x="42624" y="378142"/>
                        </a:cubicBezTo>
                        <a:cubicBezTo>
                          <a:pt x="60722" y="398145"/>
                          <a:pt x="95012" y="396240"/>
                          <a:pt x="125492" y="395288"/>
                        </a:cubicBezTo>
                        <a:cubicBezTo>
                          <a:pt x="134064" y="395288"/>
                          <a:pt x="142637" y="394335"/>
                          <a:pt x="150257" y="394335"/>
                        </a:cubicBezTo>
                        <a:cubicBezTo>
                          <a:pt x="202644" y="395288"/>
                          <a:pt x="255032" y="389572"/>
                          <a:pt x="306467" y="383857"/>
                        </a:cubicBezTo>
                        <a:cubicBezTo>
                          <a:pt x="568404" y="356235"/>
                          <a:pt x="801767" y="338138"/>
                          <a:pt x="1020842" y="328613"/>
                        </a:cubicBezTo>
                        <a:cubicBezTo>
                          <a:pt x="1052275" y="327660"/>
                          <a:pt x="1085612" y="323850"/>
                          <a:pt x="1117044" y="319088"/>
                        </a:cubicBezTo>
                        <a:cubicBezTo>
                          <a:pt x="1121807" y="318135"/>
                          <a:pt x="1127522" y="317182"/>
                          <a:pt x="1130379" y="315277"/>
                        </a:cubicBezTo>
                        <a:cubicBezTo>
                          <a:pt x="1135142" y="311467"/>
                          <a:pt x="1138000" y="304800"/>
                          <a:pt x="1139904" y="297180"/>
                        </a:cubicBezTo>
                        <a:cubicBezTo>
                          <a:pt x="1164669" y="214313"/>
                          <a:pt x="1165622" y="125730"/>
                          <a:pt x="1143714" y="41910"/>
                        </a:cubicBezTo>
                        <a:cubicBezTo>
                          <a:pt x="1140857" y="32385"/>
                          <a:pt x="1138000" y="23813"/>
                          <a:pt x="1132285" y="20002"/>
                        </a:cubicBezTo>
                        <a:cubicBezTo>
                          <a:pt x="1127522" y="17145"/>
                          <a:pt x="1120854" y="17145"/>
                          <a:pt x="1113235" y="17145"/>
                        </a:cubicBezTo>
                        <a:cubicBezTo>
                          <a:pt x="977027" y="18097"/>
                          <a:pt x="838914" y="26670"/>
                          <a:pt x="705564" y="36195"/>
                        </a:cubicBezTo>
                        <a:lnTo>
                          <a:pt x="267414" y="64770"/>
                        </a:lnTo>
                        <a:cubicBezTo>
                          <a:pt x="211217" y="68580"/>
                          <a:pt x="152162" y="72390"/>
                          <a:pt x="95012" y="80010"/>
                        </a:cubicBezTo>
                        <a:cubicBezTo>
                          <a:pt x="77867" y="81915"/>
                          <a:pt x="61674" y="85725"/>
                          <a:pt x="50244" y="95250"/>
                        </a:cubicBezTo>
                        <a:cubicBezTo>
                          <a:pt x="36909" y="106680"/>
                          <a:pt x="31194" y="125730"/>
                          <a:pt x="28337" y="144780"/>
                        </a:cubicBezTo>
                        <a:cubicBezTo>
                          <a:pt x="15954" y="210502"/>
                          <a:pt x="15954" y="277177"/>
                          <a:pt x="28337" y="341947"/>
                        </a:cubicBezTo>
                        <a:lnTo>
                          <a:pt x="28337" y="341947"/>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46"/>
                  <p:cNvSpPr/>
                  <p:nvPr/>
                </p:nvSpPr>
                <p:spPr>
                  <a:xfrm>
                    <a:off x="4969914" y="2105958"/>
                    <a:ext cx="1586333" cy="319107"/>
                  </a:xfrm>
                  <a:custGeom>
                    <a:avLst/>
                    <a:gdLst/>
                    <a:ahLst/>
                    <a:cxnLst/>
                    <a:rect l="l" t="t" r="r" b="b"/>
                    <a:pathLst>
                      <a:path w="1586333" h="319107" extrusionOk="0">
                        <a:moveTo>
                          <a:pt x="1425170" y="319107"/>
                        </a:moveTo>
                        <a:cubicBezTo>
                          <a:pt x="1337540" y="319107"/>
                          <a:pt x="1191808" y="315297"/>
                          <a:pt x="950825" y="304820"/>
                        </a:cubicBezTo>
                        <a:cubicBezTo>
                          <a:pt x="875578" y="301962"/>
                          <a:pt x="815570" y="299104"/>
                          <a:pt x="798425" y="299104"/>
                        </a:cubicBezTo>
                        <a:cubicBezTo>
                          <a:pt x="714605" y="300057"/>
                          <a:pt x="628880" y="301962"/>
                          <a:pt x="546965" y="302914"/>
                        </a:cubicBezTo>
                        <a:cubicBezTo>
                          <a:pt x="396470" y="305772"/>
                          <a:pt x="240260" y="309582"/>
                          <a:pt x="85003" y="305772"/>
                        </a:cubicBezTo>
                        <a:cubicBezTo>
                          <a:pt x="67858" y="305772"/>
                          <a:pt x="46903" y="304820"/>
                          <a:pt x="28805" y="292437"/>
                        </a:cubicBezTo>
                        <a:cubicBezTo>
                          <a:pt x="-1675" y="270529"/>
                          <a:pt x="-1675" y="225762"/>
                          <a:pt x="1183" y="189567"/>
                        </a:cubicBezTo>
                        <a:lnTo>
                          <a:pt x="13565" y="55264"/>
                        </a:lnTo>
                        <a:cubicBezTo>
                          <a:pt x="15470" y="39072"/>
                          <a:pt x="17375" y="20974"/>
                          <a:pt x="30710" y="10497"/>
                        </a:cubicBezTo>
                        <a:cubicBezTo>
                          <a:pt x="43093" y="-933"/>
                          <a:pt x="60238" y="19"/>
                          <a:pt x="71668" y="19"/>
                        </a:cubicBezTo>
                        <a:cubicBezTo>
                          <a:pt x="268835" y="3829"/>
                          <a:pt x="468860" y="5734"/>
                          <a:pt x="662218" y="7639"/>
                        </a:cubicBezTo>
                        <a:cubicBezTo>
                          <a:pt x="943205" y="10497"/>
                          <a:pt x="1233718" y="13354"/>
                          <a:pt x="1521373" y="20974"/>
                        </a:cubicBezTo>
                        <a:cubicBezTo>
                          <a:pt x="1543280" y="21927"/>
                          <a:pt x="1559473" y="27642"/>
                          <a:pt x="1570903" y="40024"/>
                        </a:cubicBezTo>
                        <a:cubicBezTo>
                          <a:pt x="1590905" y="62884"/>
                          <a:pt x="1587095" y="100032"/>
                          <a:pt x="1583285" y="135274"/>
                        </a:cubicBezTo>
                        <a:cubicBezTo>
                          <a:pt x="1582333" y="145752"/>
                          <a:pt x="1581380" y="156229"/>
                          <a:pt x="1580428" y="165754"/>
                        </a:cubicBezTo>
                        <a:lnTo>
                          <a:pt x="1580428" y="165754"/>
                        </a:lnTo>
                        <a:cubicBezTo>
                          <a:pt x="1578523" y="212427"/>
                          <a:pt x="1569950" y="258147"/>
                          <a:pt x="1555663" y="301962"/>
                        </a:cubicBezTo>
                        <a:cubicBezTo>
                          <a:pt x="1552805" y="312439"/>
                          <a:pt x="1532803" y="319107"/>
                          <a:pt x="1425170" y="319107"/>
                        </a:cubicBezTo>
                        <a:close/>
                        <a:moveTo>
                          <a:pt x="799378" y="280054"/>
                        </a:moveTo>
                        <a:cubicBezTo>
                          <a:pt x="819380" y="280054"/>
                          <a:pt x="874625" y="281959"/>
                          <a:pt x="951778" y="285770"/>
                        </a:cubicBezTo>
                        <a:cubicBezTo>
                          <a:pt x="1130848" y="293389"/>
                          <a:pt x="1501370" y="308629"/>
                          <a:pt x="1539470" y="294342"/>
                        </a:cubicBezTo>
                        <a:cubicBezTo>
                          <a:pt x="1552805" y="253384"/>
                          <a:pt x="1560425" y="209570"/>
                          <a:pt x="1562330" y="165754"/>
                        </a:cubicBezTo>
                        <a:cubicBezTo>
                          <a:pt x="1562330" y="155277"/>
                          <a:pt x="1564235" y="144799"/>
                          <a:pt x="1565188" y="134322"/>
                        </a:cubicBezTo>
                        <a:cubicBezTo>
                          <a:pt x="1568998" y="102889"/>
                          <a:pt x="1571855" y="70504"/>
                          <a:pt x="1557568" y="53359"/>
                        </a:cubicBezTo>
                        <a:cubicBezTo>
                          <a:pt x="1549948" y="44787"/>
                          <a:pt x="1538518" y="40977"/>
                          <a:pt x="1522325" y="40024"/>
                        </a:cubicBezTo>
                        <a:cubicBezTo>
                          <a:pt x="1235623" y="32404"/>
                          <a:pt x="945110" y="29547"/>
                          <a:pt x="664123" y="26689"/>
                        </a:cubicBezTo>
                        <a:cubicBezTo>
                          <a:pt x="470765" y="24784"/>
                          <a:pt x="270740" y="22879"/>
                          <a:pt x="73573" y="19069"/>
                        </a:cubicBezTo>
                        <a:cubicBezTo>
                          <a:pt x="62143" y="19069"/>
                          <a:pt x="51665" y="19069"/>
                          <a:pt x="44998" y="24784"/>
                        </a:cubicBezTo>
                        <a:cubicBezTo>
                          <a:pt x="37378" y="31452"/>
                          <a:pt x="35473" y="44787"/>
                          <a:pt x="34520" y="57169"/>
                        </a:cubicBezTo>
                        <a:lnTo>
                          <a:pt x="22138" y="191472"/>
                        </a:lnTo>
                        <a:cubicBezTo>
                          <a:pt x="19280" y="222904"/>
                          <a:pt x="18328" y="261004"/>
                          <a:pt x="41188" y="277197"/>
                        </a:cubicBezTo>
                        <a:cubicBezTo>
                          <a:pt x="53570" y="285770"/>
                          <a:pt x="71668" y="286722"/>
                          <a:pt x="86908" y="286722"/>
                        </a:cubicBezTo>
                        <a:cubicBezTo>
                          <a:pt x="242165" y="290532"/>
                          <a:pt x="397423" y="287674"/>
                          <a:pt x="547918" y="283864"/>
                        </a:cubicBezTo>
                        <a:cubicBezTo>
                          <a:pt x="629833" y="281959"/>
                          <a:pt x="714605" y="280054"/>
                          <a:pt x="799378" y="280054"/>
                        </a:cubicBezTo>
                        <a:cubicBezTo>
                          <a:pt x="798425" y="280054"/>
                          <a:pt x="798425" y="280054"/>
                          <a:pt x="799378" y="280054"/>
                        </a:cubicBezTo>
                        <a:close/>
                        <a:moveTo>
                          <a:pt x="1537565" y="296247"/>
                        </a:moveTo>
                        <a:cubicBezTo>
                          <a:pt x="1537565" y="296247"/>
                          <a:pt x="1537565" y="296247"/>
                          <a:pt x="1537565" y="296247"/>
                        </a:cubicBezTo>
                        <a:cubicBezTo>
                          <a:pt x="1537565" y="296247"/>
                          <a:pt x="1537565" y="296247"/>
                          <a:pt x="1537565" y="29624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3" name="Google Shape;983;p46"/>
                <p:cNvGrpSpPr/>
                <p:nvPr/>
              </p:nvGrpSpPr>
              <p:grpSpPr>
                <a:xfrm flipH="1">
                  <a:off x="-2641368" y="-678735"/>
                  <a:ext cx="1719037" cy="444032"/>
                  <a:chOff x="5237750" y="1620836"/>
                  <a:chExt cx="2487032" cy="642500"/>
                </a:xfrm>
              </p:grpSpPr>
              <p:sp>
                <p:nvSpPr>
                  <p:cNvPr id="984" name="Google Shape;984;p46"/>
                  <p:cNvSpPr/>
                  <p:nvPr/>
                </p:nvSpPr>
                <p:spPr>
                  <a:xfrm>
                    <a:off x="5237750" y="1929764"/>
                    <a:ext cx="1270696" cy="139064"/>
                  </a:xfrm>
                  <a:custGeom>
                    <a:avLst/>
                    <a:gdLst/>
                    <a:ahLst/>
                    <a:cxnLst/>
                    <a:rect l="l" t="t" r="r" b="b"/>
                    <a:pathLst>
                      <a:path w="1270696" h="139064" extrusionOk="0">
                        <a:moveTo>
                          <a:pt x="1099231" y="0"/>
                        </a:moveTo>
                        <a:lnTo>
                          <a:pt x="84819" y="54293"/>
                        </a:lnTo>
                        <a:lnTo>
                          <a:pt x="4809" y="115252"/>
                        </a:lnTo>
                        <a:cubicBezTo>
                          <a:pt x="-4716" y="121920"/>
                          <a:pt x="999" y="137160"/>
                          <a:pt x="12429" y="137160"/>
                        </a:cubicBezTo>
                        <a:lnTo>
                          <a:pt x="1270681" y="139065"/>
                        </a:lnTo>
                        <a:cubicBezTo>
                          <a:pt x="1272587" y="125730"/>
                          <a:pt x="1098279" y="14288"/>
                          <a:pt x="109923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46"/>
                  <p:cNvSpPr/>
                  <p:nvPr/>
                </p:nvSpPr>
                <p:spPr>
                  <a:xfrm>
                    <a:off x="5322570" y="1910493"/>
                    <a:ext cx="1076423" cy="135388"/>
                  </a:xfrm>
                  <a:custGeom>
                    <a:avLst/>
                    <a:gdLst/>
                    <a:ahLst/>
                    <a:cxnLst/>
                    <a:rect l="l" t="t" r="r" b="b"/>
                    <a:pathLst>
                      <a:path w="1076423" h="135388" extrusionOk="0">
                        <a:moveTo>
                          <a:pt x="974408" y="26892"/>
                        </a:moveTo>
                        <a:cubicBezTo>
                          <a:pt x="925830" y="18319"/>
                          <a:pt x="871537" y="23082"/>
                          <a:pt x="821055" y="23082"/>
                        </a:cubicBezTo>
                        <a:cubicBezTo>
                          <a:pt x="720090" y="23082"/>
                          <a:pt x="619125" y="-2636"/>
                          <a:pt x="518160" y="222"/>
                        </a:cubicBezTo>
                        <a:cubicBezTo>
                          <a:pt x="444817" y="3079"/>
                          <a:pt x="372427" y="20224"/>
                          <a:pt x="300038" y="37369"/>
                        </a:cubicBezTo>
                        <a:cubicBezTo>
                          <a:pt x="203835" y="61182"/>
                          <a:pt x="90488" y="73564"/>
                          <a:pt x="0" y="111664"/>
                        </a:cubicBezTo>
                        <a:cubicBezTo>
                          <a:pt x="17145" y="145954"/>
                          <a:pt x="203835" y="124047"/>
                          <a:pt x="243840" y="124047"/>
                        </a:cubicBezTo>
                        <a:cubicBezTo>
                          <a:pt x="334327" y="124047"/>
                          <a:pt x="424815" y="124047"/>
                          <a:pt x="515302" y="124047"/>
                        </a:cubicBezTo>
                        <a:cubicBezTo>
                          <a:pt x="611505" y="124047"/>
                          <a:pt x="707708" y="124047"/>
                          <a:pt x="803910" y="124047"/>
                        </a:cubicBezTo>
                        <a:cubicBezTo>
                          <a:pt x="846773" y="124047"/>
                          <a:pt x="889635" y="124047"/>
                          <a:pt x="932498" y="124047"/>
                        </a:cubicBezTo>
                        <a:cubicBezTo>
                          <a:pt x="964883" y="124047"/>
                          <a:pt x="1030605" y="142144"/>
                          <a:pt x="1057275" y="132619"/>
                        </a:cubicBezTo>
                        <a:cubicBezTo>
                          <a:pt x="1072515" y="126904"/>
                          <a:pt x="1079183" y="108807"/>
                          <a:pt x="1075373" y="93567"/>
                        </a:cubicBezTo>
                        <a:cubicBezTo>
                          <a:pt x="1071562" y="78327"/>
                          <a:pt x="1060133" y="65944"/>
                          <a:pt x="1046798" y="56419"/>
                        </a:cubicBezTo>
                        <a:cubicBezTo>
                          <a:pt x="1024890" y="41179"/>
                          <a:pt x="1000125" y="31654"/>
                          <a:pt x="974408" y="2689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46"/>
                  <p:cNvSpPr/>
                  <p:nvPr/>
                </p:nvSpPr>
                <p:spPr>
                  <a:xfrm>
                    <a:off x="5345429" y="1711958"/>
                    <a:ext cx="1191577" cy="327209"/>
                  </a:xfrm>
                  <a:custGeom>
                    <a:avLst/>
                    <a:gdLst/>
                    <a:ahLst/>
                    <a:cxnLst/>
                    <a:rect l="l" t="t" r="r" b="b"/>
                    <a:pathLst>
                      <a:path w="1191577" h="327209" extrusionOk="0">
                        <a:moveTo>
                          <a:pt x="1191577" y="267336"/>
                        </a:moveTo>
                        <a:cubicBezTo>
                          <a:pt x="1075373" y="163514"/>
                          <a:pt x="934402" y="61596"/>
                          <a:pt x="784860" y="20639"/>
                        </a:cubicBezTo>
                        <a:cubicBezTo>
                          <a:pt x="629603" y="-21271"/>
                          <a:pt x="465773" y="3494"/>
                          <a:pt x="319088" y="69216"/>
                        </a:cubicBezTo>
                        <a:cubicBezTo>
                          <a:pt x="208598" y="118746"/>
                          <a:pt x="86678" y="231141"/>
                          <a:pt x="0" y="314961"/>
                        </a:cubicBezTo>
                        <a:cubicBezTo>
                          <a:pt x="0" y="314961"/>
                          <a:pt x="695325" y="193041"/>
                          <a:pt x="1035368" y="326391"/>
                        </a:cubicBezTo>
                        <a:cubicBezTo>
                          <a:pt x="1053465" y="334011"/>
                          <a:pt x="1189673" y="286386"/>
                          <a:pt x="1191577" y="2673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46"/>
                  <p:cNvSpPr/>
                  <p:nvPr/>
                </p:nvSpPr>
                <p:spPr>
                  <a:xfrm>
                    <a:off x="5942647" y="1696402"/>
                    <a:ext cx="582498" cy="267652"/>
                  </a:xfrm>
                  <a:custGeom>
                    <a:avLst/>
                    <a:gdLst/>
                    <a:ahLst/>
                    <a:cxnLst/>
                    <a:rect l="l" t="t" r="r" b="b"/>
                    <a:pathLst>
                      <a:path w="582498" h="267652" extrusionOk="0">
                        <a:moveTo>
                          <a:pt x="573405" y="267653"/>
                        </a:moveTo>
                        <a:cubicBezTo>
                          <a:pt x="571500" y="267653"/>
                          <a:pt x="568643" y="266700"/>
                          <a:pt x="566738" y="265748"/>
                        </a:cubicBezTo>
                        <a:cubicBezTo>
                          <a:pt x="413385" y="130493"/>
                          <a:pt x="220980" y="45720"/>
                          <a:pt x="8573" y="19050"/>
                        </a:cubicBezTo>
                        <a:cubicBezTo>
                          <a:pt x="3810" y="18098"/>
                          <a:pt x="0" y="13335"/>
                          <a:pt x="0" y="8573"/>
                        </a:cubicBezTo>
                        <a:cubicBezTo>
                          <a:pt x="953" y="3810"/>
                          <a:pt x="5715" y="0"/>
                          <a:pt x="10478" y="0"/>
                        </a:cubicBezTo>
                        <a:cubicBezTo>
                          <a:pt x="226695" y="26670"/>
                          <a:pt x="422910" y="113348"/>
                          <a:pt x="579120" y="250508"/>
                        </a:cubicBezTo>
                        <a:cubicBezTo>
                          <a:pt x="582930" y="254318"/>
                          <a:pt x="583883" y="260033"/>
                          <a:pt x="580072" y="263843"/>
                        </a:cubicBezTo>
                        <a:cubicBezTo>
                          <a:pt x="579120" y="266700"/>
                          <a:pt x="576263" y="267653"/>
                          <a:pt x="573405" y="267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46"/>
                  <p:cNvSpPr/>
                  <p:nvPr/>
                </p:nvSpPr>
                <p:spPr>
                  <a:xfrm>
                    <a:off x="6486134" y="1620836"/>
                    <a:ext cx="1021114" cy="352743"/>
                  </a:xfrm>
                  <a:custGeom>
                    <a:avLst/>
                    <a:gdLst/>
                    <a:ahLst/>
                    <a:cxnLst/>
                    <a:rect l="l" t="t" r="r" b="b"/>
                    <a:pathLst>
                      <a:path w="1021114" h="352743" extrusionOk="0">
                        <a:moveTo>
                          <a:pt x="9915" y="352744"/>
                        </a:moveTo>
                        <a:cubicBezTo>
                          <a:pt x="8010" y="352744"/>
                          <a:pt x="7058" y="352744"/>
                          <a:pt x="5153" y="351791"/>
                        </a:cubicBezTo>
                        <a:cubicBezTo>
                          <a:pt x="390" y="348934"/>
                          <a:pt x="-1515" y="343219"/>
                          <a:pt x="1343" y="338456"/>
                        </a:cubicBezTo>
                        <a:cubicBezTo>
                          <a:pt x="53730" y="239396"/>
                          <a:pt x="135645" y="156529"/>
                          <a:pt x="237563" y="99379"/>
                        </a:cubicBezTo>
                        <a:cubicBezTo>
                          <a:pt x="324240" y="50801"/>
                          <a:pt x="423300" y="20321"/>
                          <a:pt x="540458" y="6986"/>
                        </a:cubicBezTo>
                        <a:cubicBezTo>
                          <a:pt x="700478" y="-11111"/>
                          <a:pt x="860498" y="6034"/>
                          <a:pt x="1014803" y="57469"/>
                        </a:cubicBezTo>
                        <a:cubicBezTo>
                          <a:pt x="1019565" y="59374"/>
                          <a:pt x="1022423" y="64136"/>
                          <a:pt x="1020518" y="69851"/>
                        </a:cubicBezTo>
                        <a:cubicBezTo>
                          <a:pt x="1018613" y="74614"/>
                          <a:pt x="1013850" y="77471"/>
                          <a:pt x="1008135" y="75566"/>
                        </a:cubicBezTo>
                        <a:cubicBezTo>
                          <a:pt x="855735" y="25084"/>
                          <a:pt x="698573" y="7939"/>
                          <a:pt x="541410" y="26036"/>
                        </a:cubicBezTo>
                        <a:cubicBezTo>
                          <a:pt x="427110" y="38419"/>
                          <a:pt x="329955" y="67946"/>
                          <a:pt x="245183" y="115571"/>
                        </a:cubicBezTo>
                        <a:cubicBezTo>
                          <a:pt x="147075" y="170816"/>
                          <a:pt x="68018" y="250826"/>
                          <a:pt x="16583" y="347029"/>
                        </a:cubicBezTo>
                        <a:cubicBezTo>
                          <a:pt x="16583" y="350839"/>
                          <a:pt x="13725" y="352744"/>
                          <a:pt x="9915" y="3527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46"/>
                  <p:cNvSpPr/>
                  <p:nvPr/>
                </p:nvSpPr>
                <p:spPr>
                  <a:xfrm>
                    <a:off x="6505575" y="1947862"/>
                    <a:ext cx="1219207" cy="315474"/>
                  </a:xfrm>
                  <a:custGeom>
                    <a:avLst/>
                    <a:gdLst/>
                    <a:ahLst/>
                    <a:cxnLst/>
                    <a:rect l="l" t="t" r="r" b="b"/>
                    <a:pathLst>
                      <a:path w="1219207" h="315474" extrusionOk="0">
                        <a:moveTo>
                          <a:pt x="1215390" y="299085"/>
                        </a:moveTo>
                        <a:lnTo>
                          <a:pt x="1104900" y="224790"/>
                        </a:lnTo>
                        <a:lnTo>
                          <a:pt x="110490" y="0"/>
                        </a:lnTo>
                        <a:cubicBezTo>
                          <a:pt x="106680" y="13335"/>
                          <a:pt x="2857" y="93345"/>
                          <a:pt x="0" y="106680"/>
                        </a:cubicBezTo>
                        <a:lnTo>
                          <a:pt x="1209675" y="315278"/>
                        </a:lnTo>
                        <a:cubicBezTo>
                          <a:pt x="1218248" y="317183"/>
                          <a:pt x="1223010" y="304800"/>
                          <a:pt x="1215390" y="2990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46"/>
                  <p:cNvSpPr/>
                  <p:nvPr/>
                </p:nvSpPr>
                <p:spPr>
                  <a:xfrm>
                    <a:off x="6489154" y="1931995"/>
                    <a:ext cx="1124177" cy="293044"/>
                  </a:xfrm>
                  <a:custGeom>
                    <a:avLst/>
                    <a:gdLst/>
                    <a:ahLst/>
                    <a:cxnLst/>
                    <a:rect l="l" t="t" r="r" b="b"/>
                    <a:pathLst>
                      <a:path w="1124177" h="293044" extrusionOk="0">
                        <a:moveTo>
                          <a:pt x="665073" y="214939"/>
                        </a:moveTo>
                        <a:cubicBezTo>
                          <a:pt x="818426" y="240657"/>
                          <a:pt x="970826" y="267327"/>
                          <a:pt x="1124178" y="293044"/>
                        </a:cubicBezTo>
                        <a:cubicBezTo>
                          <a:pt x="1119415" y="271137"/>
                          <a:pt x="1066076" y="253992"/>
                          <a:pt x="1047978" y="245419"/>
                        </a:cubicBezTo>
                        <a:cubicBezTo>
                          <a:pt x="1017498" y="231132"/>
                          <a:pt x="985113" y="223512"/>
                          <a:pt x="952728" y="213987"/>
                        </a:cubicBezTo>
                        <a:cubicBezTo>
                          <a:pt x="888911" y="195889"/>
                          <a:pt x="830808" y="162552"/>
                          <a:pt x="770801" y="136834"/>
                        </a:cubicBezTo>
                        <a:cubicBezTo>
                          <a:pt x="675551" y="95877"/>
                          <a:pt x="574586" y="71112"/>
                          <a:pt x="472668" y="57777"/>
                        </a:cubicBezTo>
                        <a:cubicBezTo>
                          <a:pt x="420280" y="51109"/>
                          <a:pt x="367893" y="42537"/>
                          <a:pt x="315505" y="42537"/>
                        </a:cubicBezTo>
                        <a:cubicBezTo>
                          <a:pt x="267880" y="42537"/>
                          <a:pt x="243115" y="56824"/>
                          <a:pt x="194538" y="37774"/>
                        </a:cubicBezTo>
                        <a:cubicBezTo>
                          <a:pt x="165011" y="26344"/>
                          <a:pt x="28803" y="-21281"/>
                          <a:pt x="4038" y="11104"/>
                        </a:cubicBezTo>
                        <a:cubicBezTo>
                          <a:pt x="-16917" y="37774"/>
                          <a:pt x="49758" y="40632"/>
                          <a:pt x="64998" y="46347"/>
                        </a:cubicBezTo>
                        <a:cubicBezTo>
                          <a:pt x="91668" y="57777"/>
                          <a:pt x="116433" y="75874"/>
                          <a:pt x="128815" y="102544"/>
                        </a:cubicBezTo>
                        <a:cubicBezTo>
                          <a:pt x="130721" y="107307"/>
                          <a:pt x="133578" y="112069"/>
                          <a:pt x="137388" y="115879"/>
                        </a:cubicBezTo>
                        <a:cubicBezTo>
                          <a:pt x="142151" y="119689"/>
                          <a:pt x="148818" y="121594"/>
                          <a:pt x="154533" y="122547"/>
                        </a:cubicBezTo>
                        <a:cubicBezTo>
                          <a:pt x="324078" y="153979"/>
                          <a:pt x="494576" y="185412"/>
                          <a:pt x="665073" y="214939"/>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46"/>
                  <p:cNvSpPr/>
                  <p:nvPr/>
                </p:nvSpPr>
                <p:spPr>
                  <a:xfrm>
                    <a:off x="6536009" y="1807930"/>
                    <a:ext cx="1026840" cy="391392"/>
                  </a:xfrm>
                  <a:custGeom>
                    <a:avLst/>
                    <a:gdLst/>
                    <a:ahLst/>
                    <a:cxnLst/>
                    <a:rect l="l" t="t" r="r" b="b"/>
                    <a:pathLst>
                      <a:path w="1026840" h="391392" extrusionOk="0">
                        <a:moveTo>
                          <a:pt x="10523" y="177080"/>
                        </a:moveTo>
                        <a:cubicBezTo>
                          <a:pt x="16238" y="182795"/>
                          <a:pt x="25763" y="189462"/>
                          <a:pt x="35288" y="196130"/>
                        </a:cubicBezTo>
                        <a:cubicBezTo>
                          <a:pt x="89581" y="232325"/>
                          <a:pt x="156256" y="246612"/>
                          <a:pt x="220073" y="250422"/>
                        </a:cubicBezTo>
                        <a:cubicBezTo>
                          <a:pt x="306751" y="256137"/>
                          <a:pt x="394381" y="244707"/>
                          <a:pt x="481058" y="252327"/>
                        </a:cubicBezTo>
                        <a:cubicBezTo>
                          <a:pt x="578213" y="261852"/>
                          <a:pt x="670606" y="294237"/>
                          <a:pt x="762998" y="325670"/>
                        </a:cubicBezTo>
                        <a:cubicBezTo>
                          <a:pt x="808718" y="340910"/>
                          <a:pt x="855391" y="356150"/>
                          <a:pt x="903016" y="367580"/>
                        </a:cubicBezTo>
                        <a:cubicBezTo>
                          <a:pt x="943021" y="377105"/>
                          <a:pt x="987788" y="378057"/>
                          <a:pt x="1026841" y="391392"/>
                        </a:cubicBezTo>
                        <a:cubicBezTo>
                          <a:pt x="1014458" y="335195"/>
                          <a:pt x="968738" y="281855"/>
                          <a:pt x="930638" y="240897"/>
                        </a:cubicBezTo>
                        <a:cubicBezTo>
                          <a:pt x="802051" y="99927"/>
                          <a:pt x="698228" y="38015"/>
                          <a:pt x="509633" y="7535"/>
                        </a:cubicBezTo>
                        <a:cubicBezTo>
                          <a:pt x="371521" y="-14373"/>
                          <a:pt x="236266" y="12297"/>
                          <a:pt x="112441" y="77067"/>
                        </a:cubicBezTo>
                        <a:cubicBezTo>
                          <a:pt x="81961" y="93260"/>
                          <a:pt x="51481" y="110405"/>
                          <a:pt x="22906" y="130407"/>
                        </a:cubicBezTo>
                        <a:cubicBezTo>
                          <a:pt x="-5669" y="148505"/>
                          <a:pt x="-4717" y="161840"/>
                          <a:pt x="10523" y="1770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46"/>
                  <p:cNvSpPr/>
                  <p:nvPr/>
                </p:nvSpPr>
                <p:spPr>
                  <a:xfrm>
                    <a:off x="7512665" y="2106275"/>
                    <a:ext cx="61392" cy="93999"/>
                  </a:xfrm>
                  <a:custGeom>
                    <a:avLst/>
                    <a:gdLst/>
                    <a:ahLst/>
                    <a:cxnLst/>
                    <a:rect l="l" t="t" r="r" b="b"/>
                    <a:pathLst>
                      <a:path w="61392" h="93999" extrusionOk="0">
                        <a:moveTo>
                          <a:pt x="51137" y="94000"/>
                        </a:moveTo>
                        <a:cubicBezTo>
                          <a:pt x="47327" y="94000"/>
                          <a:pt x="44470" y="92095"/>
                          <a:pt x="42565" y="88285"/>
                        </a:cubicBezTo>
                        <a:cubicBezTo>
                          <a:pt x="30182" y="63520"/>
                          <a:pt x="16847" y="38755"/>
                          <a:pt x="1607" y="14942"/>
                        </a:cubicBezTo>
                        <a:cubicBezTo>
                          <a:pt x="-1250" y="10180"/>
                          <a:pt x="-298" y="4465"/>
                          <a:pt x="4465" y="1607"/>
                        </a:cubicBezTo>
                        <a:cubicBezTo>
                          <a:pt x="9227" y="-1250"/>
                          <a:pt x="14942" y="-298"/>
                          <a:pt x="17800" y="4465"/>
                        </a:cubicBezTo>
                        <a:cubicBezTo>
                          <a:pt x="33992" y="28277"/>
                          <a:pt x="48280" y="53995"/>
                          <a:pt x="60662" y="79712"/>
                        </a:cubicBezTo>
                        <a:cubicBezTo>
                          <a:pt x="62567" y="84475"/>
                          <a:pt x="60662" y="90190"/>
                          <a:pt x="55900" y="92095"/>
                        </a:cubicBezTo>
                        <a:cubicBezTo>
                          <a:pt x="53995" y="94000"/>
                          <a:pt x="53042" y="94000"/>
                          <a:pt x="51137" y="9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46"/>
                  <p:cNvSpPr/>
                  <p:nvPr/>
                </p:nvSpPr>
                <p:spPr>
                  <a:xfrm>
                    <a:off x="6831184" y="1794892"/>
                    <a:ext cx="667416" cy="285367"/>
                  </a:xfrm>
                  <a:custGeom>
                    <a:avLst/>
                    <a:gdLst/>
                    <a:ahLst/>
                    <a:cxnLst/>
                    <a:rect l="l" t="t" r="r" b="b"/>
                    <a:pathLst>
                      <a:path w="667416" h="285367" extrusionOk="0">
                        <a:moveTo>
                          <a:pt x="657371" y="285368"/>
                        </a:moveTo>
                        <a:cubicBezTo>
                          <a:pt x="654513" y="285368"/>
                          <a:pt x="651656" y="284415"/>
                          <a:pt x="649751" y="281558"/>
                        </a:cubicBezTo>
                        <a:cubicBezTo>
                          <a:pt x="491636" y="91058"/>
                          <a:pt x="246843" y="-7050"/>
                          <a:pt x="10623" y="25335"/>
                        </a:cubicBezTo>
                        <a:cubicBezTo>
                          <a:pt x="5861" y="26288"/>
                          <a:pt x="146" y="22478"/>
                          <a:pt x="146" y="16763"/>
                        </a:cubicBezTo>
                        <a:cubicBezTo>
                          <a:pt x="-807" y="12000"/>
                          <a:pt x="3003" y="6285"/>
                          <a:pt x="8718" y="6285"/>
                        </a:cubicBezTo>
                        <a:cubicBezTo>
                          <a:pt x="251606" y="-27052"/>
                          <a:pt x="503066" y="73913"/>
                          <a:pt x="664991" y="269175"/>
                        </a:cubicBezTo>
                        <a:cubicBezTo>
                          <a:pt x="668801" y="272985"/>
                          <a:pt x="667848" y="279653"/>
                          <a:pt x="664038" y="282510"/>
                        </a:cubicBezTo>
                        <a:cubicBezTo>
                          <a:pt x="662133" y="284415"/>
                          <a:pt x="659276" y="285368"/>
                          <a:pt x="657371" y="285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46"/>
                  <p:cNvSpPr/>
                  <p:nvPr/>
                </p:nvSpPr>
                <p:spPr>
                  <a:xfrm>
                    <a:off x="6557253" y="1832642"/>
                    <a:ext cx="166411" cy="99027"/>
                  </a:xfrm>
                  <a:custGeom>
                    <a:avLst/>
                    <a:gdLst/>
                    <a:ahLst/>
                    <a:cxnLst/>
                    <a:rect l="l" t="t" r="r" b="b"/>
                    <a:pathLst>
                      <a:path w="166411" h="99027" extrusionOk="0">
                        <a:moveTo>
                          <a:pt x="9281" y="99027"/>
                        </a:moveTo>
                        <a:cubicBezTo>
                          <a:pt x="6424" y="99027"/>
                          <a:pt x="3566" y="98075"/>
                          <a:pt x="1662" y="95217"/>
                        </a:cubicBezTo>
                        <a:cubicBezTo>
                          <a:pt x="-1196" y="91407"/>
                          <a:pt x="-244" y="84740"/>
                          <a:pt x="3566" y="81882"/>
                        </a:cubicBezTo>
                        <a:cubicBezTo>
                          <a:pt x="39762" y="56165"/>
                          <a:pt x="78814" y="37115"/>
                          <a:pt x="117866" y="18065"/>
                        </a:cubicBezTo>
                        <a:cubicBezTo>
                          <a:pt x="129297" y="12350"/>
                          <a:pt x="141679" y="6635"/>
                          <a:pt x="153109" y="920"/>
                        </a:cubicBezTo>
                        <a:cubicBezTo>
                          <a:pt x="157872" y="-985"/>
                          <a:pt x="163587" y="-33"/>
                          <a:pt x="165491" y="4730"/>
                        </a:cubicBezTo>
                        <a:cubicBezTo>
                          <a:pt x="167397" y="9492"/>
                          <a:pt x="166444" y="15207"/>
                          <a:pt x="161681" y="17112"/>
                        </a:cubicBezTo>
                        <a:cubicBezTo>
                          <a:pt x="150252" y="22827"/>
                          <a:pt x="137869" y="28542"/>
                          <a:pt x="126439" y="34257"/>
                        </a:cubicBezTo>
                        <a:cubicBezTo>
                          <a:pt x="88339" y="52355"/>
                          <a:pt x="49287" y="71405"/>
                          <a:pt x="14997" y="96170"/>
                        </a:cubicBezTo>
                        <a:cubicBezTo>
                          <a:pt x="13091" y="99027"/>
                          <a:pt x="11187" y="99027"/>
                          <a:pt x="9281" y="990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46"/>
                  <p:cNvSpPr/>
                  <p:nvPr/>
                </p:nvSpPr>
                <p:spPr>
                  <a:xfrm>
                    <a:off x="5600309" y="1704828"/>
                    <a:ext cx="274856" cy="110636"/>
                  </a:xfrm>
                  <a:custGeom>
                    <a:avLst/>
                    <a:gdLst/>
                    <a:ahLst/>
                    <a:cxnLst/>
                    <a:rect l="l" t="t" r="r" b="b"/>
                    <a:pathLst>
                      <a:path w="274856" h="110636" extrusionOk="0">
                        <a:moveTo>
                          <a:pt x="9915" y="110637"/>
                        </a:moveTo>
                        <a:cubicBezTo>
                          <a:pt x="7058" y="110637"/>
                          <a:pt x="3248" y="108732"/>
                          <a:pt x="1343" y="105874"/>
                        </a:cubicBezTo>
                        <a:cubicBezTo>
                          <a:pt x="-1515" y="101112"/>
                          <a:pt x="390" y="95397"/>
                          <a:pt x="5153" y="92539"/>
                        </a:cubicBezTo>
                        <a:cubicBezTo>
                          <a:pt x="88020" y="44914"/>
                          <a:pt x="174698" y="13482"/>
                          <a:pt x="264233" y="147"/>
                        </a:cubicBezTo>
                        <a:cubicBezTo>
                          <a:pt x="268995" y="-806"/>
                          <a:pt x="274710" y="3004"/>
                          <a:pt x="274710" y="7767"/>
                        </a:cubicBezTo>
                        <a:cubicBezTo>
                          <a:pt x="275663" y="12529"/>
                          <a:pt x="271853" y="18244"/>
                          <a:pt x="267090" y="18244"/>
                        </a:cubicBezTo>
                        <a:cubicBezTo>
                          <a:pt x="180413" y="31579"/>
                          <a:pt x="95640" y="62059"/>
                          <a:pt x="14678" y="108732"/>
                        </a:cubicBezTo>
                        <a:cubicBezTo>
                          <a:pt x="12773" y="110637"/>
                          <a:pt x="10868" y="110637"/>
                          <a:pt x="9915" y="110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46"/>
                  <p:cNvSpPr/>
                  <p:nvPr/>
                </p:nvSpPr>
                <p:spPr>
                  <a:xfrm>
                    <a:off x="5362574" y="1895907"/>
                    <a:ext cx="114820" cy="105295"/>
                  </a:xfrm>
                  <a:custGeom>
                    <a:avLst/>
                    <a:gdLst/>
                    <a:ahLst/>
                    <a:cxnLst/>
                    <a:rect l="l" t="t" r="r" b="b"/>
                    <a:pathLst>
                      <a:path w="114820" h="105295" extrusionOk="0">
                        <a:moveTo>
                          <a:pt x="9525" y="105295"/>
                        </a:moveTo>
                        <a:cubicBezTo>
                          <a:pt x="6668" y="105295"/>
                          <a:pt x="4763" y="104343"/>
                          <a:pt x="2858" y="102438"/>
                        </a:cubicBezTo>
                        <a:cubicBezTo>
                          <a:pt x="-953" y="98628"/>
                          <a:pt x="-953" y="92913"/>
                          <a:pt x="2858" y="89103"/>
                        </a:cubicBezTo>
                        <a:cubicBezTo>
                          <a:pt x="36195" y="56718"/>
                          <a:pt x="67628" y="28143"/>
                          <a:pt x="99060" y="2425"/>
                        </a:cubicBezTo>
                        <a:cubicBezTo>
                          <a:pt x="102870" y="-1385"/>
                          <a:pt x="109538" y="-432"/>
                          <a:pt x="112395" y="3378"/>
                        </a:cubicBezTo>
                        <a:cubicBezTo>
                          <a:pt x="116205" y="7188"/>
                          <a:pt x="115253" y="13855"/>
                          <a:pt x="111443" y="16713"/>
                        </a:cubicBezTo>
                        <a:cubicBezTo>
                          <a:pt x="80010" y="42430"/>
                          <a:pt x="49530" y="70053"/>
                          <a:pt x="16193" y="102438"/>
                        </a:cubicBezTo>
                        <a:cubicBezTo>
                          <a:pt x="14288" y="104343"/>
                          <a:pt x="11430" y="105295"/>
                          <a:pt x="9525" y="1052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46"/>
                  <p:cNvSpPr/>
                  <p:nvPr/>
                </p:nvSpPr>
                <p:spPr>
                  <a:xfrm>
                    <a:off x="5382445" y="1767365"/>
                    <a:ext cx="1131701" cy="263364"/>
                  </a:xfrm>
                  <a:custGeom>
                    <a:avLst/>
                    <a:gdLst/>
                    <a:ahLst/>
                    <a:cxnLst/>
                    <a:rect l="l" t="t" r="r" b="b"/>
                    <a:pathLst>
                      <a:path w="1131701" h="263364" extrusionOk="0">
                        <a:moveTo>
                          <a:pt x="9657" y="263364"/>
                        </a:moveTo>
                        <a:cubicBezTo>
                          <a:pt x="7752" y="263364"/>
                          <a:pt x="4894" y="262412"/>
                          <a:pt x="2989" y="260507"/>
                        </a:cubicBezTo>
                        <a:cubicBezTo>
                          <a:pt x="-821" y="256697"/>
                          <a:pt x="-821" y="250982"/>
                          <a:pt x="2037" y="247172"/>
                        </a:cubicBezTo>
                        <a:cubicBezTo>
                          <a:pt x="163962" y="68102"/>
                          <a:pt x="394467" y="-18576"/>
                          <a:pt x="651642" y="3332"/>
                        </a:cubicBezTo>
                        <a:cubicBezTo>
                          <a:pt x="819282" y="22382"/>
                          <a:pt x="975492" y="100487"/>
                          <a:pt x="1128844" y="243362"/>
                        </a:cubicBezTo>
                        <a:cubicBezTo>
                          <a:pt x="1132654" y="247172"/>
                          <a:pt x="1132654" y="252887"/>
                          <a:pt x="1128844" y="256697"/>
                        </a:cubicBezTo>
                        <a:cubicBezTo>
                          <a:pt x="1125035" y="260507"/>
                          <a:pt x="1119319" y="260507"/>
                          <a:pt x="1115510" y="256697"/>
                        </a:cubicBezTo>
                        <a:cubicBezTo>
                          <a:pt x="965967" y="116679"/>
                          <a:pt x="813567" y="39527"/>
                          <a:pt x="649737" y="21429"/>
                        </a:cubicBezTo>
                        <a:cubicBezTo>
                          <a:pt x="399229" y="474"/>
                          <a:pt x="173487" y="85247"/>
                          <a:pt x="15372" y="259554"/>
                        </a:cubicBezTo>
                        <a:cubicBezTo>
                          <a:pt x="15372" y="262412"/>
                          <a:pt x="12514" y="263364"/>
                          <a:pt x="9657" y="2633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46"/>
                  <p:cNvSpPr/>
                  <p:nvPr/>
                </p:nvSpPr>
                <p:spPr>
                  <a:xfrm>
                    <a:off x="6540297" y="1853031"/>
                    <a:ext cx="1001988" cy="347243"/>
                  </a:xfrm>
                  <a:custGeom>
                    <a:avLst/>
                    <a:gdLst/>
                    <a:ahLst/>
                    <a:cxnLst/>
                    <a:rect l="l" t="t" r="r" b="b"/>
                    <a:pathLst>
                      <a:path w="1001988" h="347243" extrusionOk="0">
                        <a:moveTo>
                          <a:pt x="992073" y="347243"/>
                        </a:moveTo>
                        <a:cubicBezTo>
                          <a:pt x="989215" y="347243"/>
                          <a:pt x="985406" y="345338"/>
                          <a:pt x="983500" y="342481"/>
                        </a:cubicBezTo>
                        <a:cubicBezTo>
                          <a:pt x="887298" y="175793"/>
                          <a:pt x="710133" y="57683"/>
                          <a:pt x="510108" y="27203"/>
                        </a:cubicBezTo>
                        <a:cubicBezTo>
                          <a:pt x="324371" y="-1372"/>
                          <a:pt x="144348" y="48158"/>
                          <a:pt x="15760" y="164363"/>
                        </a:cubicBezTo>
                        <a:cubicBezTo>
                          <a:pt x="11950" y="168173"/>
                          <a:pt x="6235" y="167221"/>
                          <a:pt x="2425" y="163411"/>
                        </a:cubicBezTo>
                        <a:cubicBezTo>
                          <a:pt x="-1385" y="159601"/>
                          <a:pt x="-432" y="153886"/>
                          <a:pt x="3378" y="150076"/>
                        </a:cubicBezTo>
                        <a:cubicBezTo>
                          <a:pt x="136728" y="30061"/>
                          <a:pt x="322465" y="-21374"/>
                          <a:pt x="513918" y="8153"/>
                        </a:cubicBezTo>
                        <a:cubicBezTo>
                          <a:pt x="718706" y="40538"/>
                          <a:pt x="900633" y="161506"/>
                          <a:pt x="1000646" y="332956"/>
                        </a:cubicBezTo>
                        <a:cubicBezTo>
                          <a:pt x="1003503" y="337718"/>
                          <a:pt x="1001598" y="343433"/>
                          <a:pt x="996835" y="346291"/>
                        </a:cubicBezTo>
                        <a:cubicBezTo>
                          <a:pt x="994931" y="347243"/>
                          <a:pt x="993978" y="347243"/>
                          <a:pt x="992073" y="3472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46"/>
                  <p:cNvSpPr/>
                  <p:nvPr/>
                </p:nvSpPr>
                <p:spPr>
                  <a:xfrm>
                    <a:off x="5454922" y="1824946"/>
                    <a:ext cx="1068506" cy="192448"/>
                  </a:xfrm>
                  <a:custGeom>
                    <a:avLst/>
                    <a:gdLst/>
                    <a:ahLst/>
                    <a:cxnLst/>
                    <a:rect l="l" t="t" r="r" b="b"/>
                    <a:pathLst>
                      <a:path w="1068506" h="192448" extrusionOk="0">
                        <a:moveTo>
                          <a:pt x="1059225" y="192448"/>
                        </a:moveTo>
                        <a:cubicBezTo>
                          <a:pt x="1057320" y="192448"/>
                          <a:pt x="1055415" y="191496"/>
                          <a:pt x="1053510" y="190543"/>
                        </a:cubicBezTo>
                        <a:cubicBezTo>
                          <a:pt x="907778" y="81958"/>
                          <a:pt x="722993" y="20998"/>
                          <a:pt x="533445" y="19093"/>
                        </a:cubicBezTo>
                        <a:cubicBezTo>
                          <a:pt x="341993" y="17188"/>
                          <a:pt x="157208" y="76243"/>
                          <a:pt x="15285" y="185781"/>
                        </a:cubicBezTo>
                        <a:cubicBezTo>
                          <a:pt x="11475" y="188638"/>
                          <a:pt x="4808" y="188638"/>
                          <a:pt x="1950" y="183876"/>
                        </a:cubicBezTo>
                        <a:cubicBezTo>
                          <a:pt x="-907" y="180066"/>
                          <a:pt x="-907" y="173398"/>
                          <a:pt x="3855" y="170541"/>
                        </a:cubicBezTo>
                        <a:cubicBezTo>
                          <a:pt x="149588" y="59098"/>
                          <a:pt x="337230" y="-1862"/>
                          <a:pt x="533445" y="43"/>
                        </a:cubicBezTo>
                        <a:cubicBezTo>
                          <a:pt x="726803" y="1948"/>
                          <a:pt x="916350" y="63861"/>
                          <a:pt x="1064940" y="175303"/>
                        </a:cubicBezTo>
                        <a:cubicBezTo>
                          <a:pt x="1068750" y="178161"/>
                          <a:pt x="1069703" y="184828"/>
                          <a:pt x="1066845" y="188638"/>
                        </a:cubicBezTo>
                        <a:cubicBezTo>
                          <a:pt x="1064940" y="190543"/>
                          <a:pt x="1062083" y="192448"/>
                          <a:pt x="1059225" y="1924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46"/>
                  <p:cNvSpPr/>
                  <p:nvPr/>
                </p:nvSpPr>
                <p:spPr>
                  <a:xfrm>
                    <a:off x="6539268" y="1901434"/>
                    <a:ext cx="989946" cy="291220"/>
                  </a:xfrm>
                  <a:custGeom>
                    <a:avLst/>
                    <a:gdLst/>
                    <a:ahLst/>
                    <a:cxnLst/>
                    <a:rect l="l" t="t" r="r" b="b"/>
                    <a:pathLst>
                      <a:path w="989946" h="291220" extrusionOk="0">
                        <a:moveTo>
                          <a:pt x="979767" y="291221"/>
                        </a:moveTo>
                        <a:cubicBezTo>
                          <a:pt x="976909" y="291221"/>
                          <a:pt x="974052" y="289316"/>
                          <a:pt x="972147" y="287411"/>
                        </a:cubicBezTo>
                        <a:cubicBezTo>
                          <a:pt x="909282" y="194066"/>
                          <a:pt x="782599" y="64526"/>
                          <a:pt x="409219" y="20711"/>
                        </a:cubicBezTo>
                        <a:cubicBezTo>
                          <a:pt x="301587" y="11186"/>
                          <a:pt x="201574" y="51191"/>
                          <a:pt x="104419" y="90243"/>
                        </a:cubicBezTo>
                        <a:cubicBezTo>
                          <a:pt x="74892" y="102626"/>
                          <a:pt x="43459" y="115008"/>
                          <a:pt x="12979" y="125486"/>
                        </a:cubicBezTo>
                        <a:cubicBezTo>
                          <a:pt x="8217" y="127391"/>
                          <a:pt x="2502" y="124533"/>
                          <a:pt x="597" y="119771"/>
                        </a:cubicBezTo>
                        <a:cubicBezTo>
                          <a:pt x="-1308" y="115008"/>
                          <a:pt x="1549" y="109293"/>
                          <a:pt x="6312" y="107388"/>
                        </a:cubicBezTo>
                        <a:cubicBezTo>
                          <a:pt x="36792" y="96911"/>
                          <a:pt x="67272" y="84528"/>
                          <a:pt x="96799" y="72146"/>
                        </a:cubicBezTo>
                        <a:cubicBezTo>
                          <a:pt x="195859" y="32141"/>
                          <a:pt x="298729" y="-8817"/>
                          <a:pt x="411124" y="1661"/>
                        </a:cubicBezTo>
                        <a:cubicBezTo>
                          <a:pt x="793077" y="46428"/>
                          <a:pt x="923569" y="179778"/>
                          <a:pt x="988339" y="276933"/>
                        </a:cubicBezTo>
                        <a:cubicBezTo>
                          <a:pt x="991197" y="281696"/>
                          <a:pt x="990244" y="287411"/>
                          <a:pt x="985482" y="290268"/>
                        </a:cubicBezTo>
                        <a:cubicBezTo>
                          <a:pt x="983577" y="291221"/>
                          <a:pt x="981672" y="291221"/>
                          <a:pt x="979767" y="291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46"/>
                  <p:cNvSpPr/>
                  <p:nvPr/>
                </p:nvSpPr>
                <p:spPr>
                  <a:xfrm>
                    <a:off x="5492358" y="1891626"/>
                    <a:ext cx="1034901" cy="127673"/>
                  </a:xfrm>
                  <a:custGeom>
                    <a:avLst/>
                    <a:gdLst/>
                    <a:ahLst/>
                    <a:cxnLst/>
                    <a:rect l="l" t="t" r="r" b="b"/>
                    <a:pathLst>
                      <a:path w="1034901" h="127673" extrusionOk="0">
                        <a:moveTo>
                          <a:pt x="1025599" y="127673"/>
                        </a:moveTo>
                        <a:cubicBezTo>
                          <a:pt x="1024647" y="127673"/>
                          <a:pt x="1022741" y="127673"/>
                          <a:pt x="1021789" y="126721"/>
                        </a:cubicBezTo>
                        <a:cubicBezTo>
                          <a:pt x="770329" y="14326"/>
                          <a:pt x="483626" y="-11392"/>
                          <a:pt x="192161" y="53378"/>
                        </a:cubicBezTo>
                        <a:cubicBezTo>
                          <a:pt x="133107" y="66713"/>
                          <a:pt x="70241" y="83858"/>
                          <a:pt x="14996" y="122911"/>
                        </a:cubicBezTo>
                        <a:cubicBezTo>
                          <a:pt x="10234" y="125768"/>
                          <a:pt x="4519" y="124816"/>
                          <a:pt x="1661" y="121006"/>
                        </a:cubicBezTo>
                        <a:cubicBezTo>
                          <a:pt x="-1196" y="117196"/>
                          <a:pt x="-243" y="110528"/>
                          <a:pt x="3566" y="107671"/>
                        </a:cubicBezTo>
                        <a:cubicBezTo>
                          <a:pt x="61669" y="66713"/>
                          <a:pt x="126439" y="48616"/>
                          <a:pt x="187399" y="35281"/>
                        </a:cubicBezTo>
                        <a:cubicBezTo>
                          <a:pt x="483626" y="-30442"/>
                          <a:pt x="774139" y="-3772"/>
                          <a:pt x="1029409" y="110528"/>
                        </a:cubicBezTo>
                        <a:cubicBezTo>
                          <a:pt x="1034172" y="112433"/>
                          <a:pt x="1036076" y="118148"/>
                          <a:pt x="1034172" y="122911"/>
                        </a:cubicBezTo>
                        <a:cubicBezTo>
                          <a:pt x="1032266" y="125768"/>
                          <a:pt x="1029409" y="127673"/>
                          <a:pt x="1025599" y="1276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46"/>
                  <p:cNvSpPr/>
                  <p:nvPr/>
                </p:nvSpPr>
                <p:spPr>
                  <a:xfrm>
                    <a:off x="6539865" y="1959146"/>
                    <a:ext cx="359238" cy="76345"/>
                  </a:xfrm>
                  <a:custGeom>
                    <a:avLst/>
                    <a:gdLst/>
                    <a:ahLst/>
                    <a:cxnLst/>
                    <a:rect l="l" t="t" r="r" b="b"/>
                    <a:pathLst>
                      <a:path w="359238" h="76345" extrusionOk="0">
                        <a:moveTo>
                          <a:pt x="28575" y="76346"/>
                        </a:moveTo>
                        <a:cubicBezTo>
                          <a:pt x="22860" y="76346"/>
                          <a:pt x="17145" y="75393"/>
                          <a:pt x="11430" y="75393"/>
                        </a:cubicBezTo>
                        <a:lnTo>
                          <a:pt x="8572" y="75393"/>
                        </a:lnTo>
                        <a:cubicBezTo>
                          <a:pt x="3810" y="74441"/>
                          <a:pt x="0" y="69678"/>
                          <a:pt x="0" y="64916"/>
                        </a:cubicBezTo>
                        <a:cubicBezTo>
                          <a:pt x="953" y="60153"/>
                          <a:pt x="4763" y="56343"/>
                          <a:pt x="10478" y="56343"/>
                        </a:cubicBezTo>
                        <a:lnTo>
                          <a:pt x="13335" y="56343"/>
                        </a:lnTo>
                        <a:cubicBezTo>
                          <a:pt x="27622" y="58248"/>
                          <a:pt x="36195" y="59201"/>
                          <a:pt x="54292" y="52533"/>
                        </a:cubicBezTo>
                        <a:cubicBezTo>
                          <a:pt x="140017" y="22053"/>
                          <a:pt x="223838" y="13481"/>
                          <a:pt x="305753" y="4908"/>
                        </a:cubicBezTo>
                        <a:cubicBezTo>
                          <a:pt x="320040" y="3956"/>
                          <a:pt x="334328" y="2051"/>
                          <a:pt x="348615" y="146"/>
                        </a:cubicBezTo>
                        <a:cubicBezTo>
                          <a:pt x="354330" y="-807"/>
                          <a:pt x="358140" y="3003"/>
                          <a:pt x="359092" y="8718"/>
                        </a:cubicBezTo>
                        <a:cubicBezTo>
                          <a:pt x="360045" y="13481"/>
                          <a:pt x="356235" y="18243"/>
                          <a:pt x="350520" y="19196"/>
                        </a:cubicBezTo>
                        <a:cubicBezTo>
                          <a:pt x="336232" y="21101"/>
                          <a:pt x="321945" y="22053"/>
                          <a:pt x="307657" y="23958"/>
                        </a:cubicBezTo>
                        <a:cubicBezTo>
                          <a:pt x="223838" y="32531"/>
                          <a:pt x="144780" y="40151"/>
                          <a:pt x="60960" y="70631"/>
                        </a:cubicBezTo>
                        <a:cubicBezTo>
                          <a:pt x="46672" y="75393"/>
                          <a:pt x="37147" y="76346"/>
                          <a:pt x="28575" y="76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46"/>
                  <p:cNvSpPr/>
                  <p:nvPr/>
                </p:nvSpPr>
                <p:spPr>
                  <a:xfrm>
                    <a:off x="7016115" y="1966912"/>
                    <a:ext cx="281717" cy="92392"/>
                  </a:xfrm>
                  <a:custGeom>
                    <a:avLst/>
                    <a:gdLst/>
                    <a:ahLst/>
                    <a:cxnLst/>
                    <a:rect l="l" t="t" r="r" b="b"/>
                    <a:pathLst>
                      <a:path w="281717" h="92392" extrusionOk="0">
                        <a:moveTo>
                          <a:pt x="271463" y="92392"/>
                        </a:moveTo>
                        <a:cubicBezTo>
                          <a:pt x="270510" y="92392"/>
                          <a:pt x="268605" y="92392"/>
                          <a:pt x="267653" y="91440"/>
                        </a:cubicBezTo>
                        <a:cubicBezTo>
                          <a:pt x="189547" y="54292"/>
                          <a:pt x="101917" y="30480"/>
                          <a:pt x="8572" y="19050"/>
                        </a:cubicBezTo>
                        <a:cubicBezTo>
                          <a:pt x="3810" y="18098"/>
                          <a:pt x="0" y="13335"/>
                          <a:pt x="0" y="8573"/>
                        </a:cubicBezTo>
                        <a:cubicBezTo>
                          <a:pt x="953" y="3810"/>
                          <a:pt x="5715" y="0"/>
                          <a:pt x="10478" y="0"/>
                        </a:cubicBezTo>
                        <a:cubicBezTo>
                          <a:pt x="105728" y="11430"/>
                          <a:pt x="195263" y="36195"/>
                          <a:pt x="276225" y="73342"/>
                        </a:cubicBezTo>
                        <a:cubicBezTo>
                          <a:pt x="280988" y="75248"/>
                          <a:pt x="282892" y="80963"/>
                          <a:pt x="280988" y="85725"/>
                        </a:cubicBezTo>
                        <a:cubicBezTo>
                          <a:pt x="279082" y="90488"/>
                          <a:pt x="275272" y="92392"/>
                          <a:pt x="271463" y="92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46"/>
                  <p:cNvSpPr/>
                  <p:nvPr/>
                </p:nvSpPr>
                <p:spPr>
                  <a:xfrm>
                    <a:off x="7333595" y="2066270"/>
                    <a:ext cx="165482" cy="122574"/>
                  </a:xfrm>
                  <a:custGeom>
                    <a:avLst/>
                    <a:gdLst/>
                    <a:ahLst/>
                    <a:cxnLst/>
                    <a:rect l="l" t="t" r="r" b="b"/>
                    <a:pathLst>
                      <a:path w="165482" h="122574" extrusionOk="0">
                        <a:moveTo>
                          <a:pt x="155912" y="122575"/>
                        </a:moveTo>
                        <a:cubicBezTo>
                          <a:pt x="153055" y="122575"/>
                          <a:pt x="150198" y="121622"/>
                          <a:pt x="148292" y="118765"/>
                        </a:cubicBezTo>
                        <a:cubicBezTo>
                          <a:pt x="121623" y="83522"/>
                          <a:pt x="77807" y="59710"/>
                          <a:pt x="38755" y="37802"/>
                        </a:cubicBezTo>
                        <a:cubicBezTo>
                          <a:pt x="26373" y="31135"/>
                          <a:pt x="14942" y="24467"/>
                          <a:pt x="4465" y="17800"/>
                        </a:cubicBezTo>
                        <a:cubicBezTo>
                          <a:pt x="-298" y="14942"/>
                          <a:pt x="-1250" y="9227"/>
                          <a:pt x="1607" y="4465"/>
                        </a:cubicBezTo>
                        <a:cubicBezTo>
                          <a:pt x="4465" y="-298"/>
                          <a:pt x="10180" y="-1250"/>
                          <a:pt x="14942" y="1607"/>
                        </a:cubicBezTo>
                        <a:cubicBezTo>
                          <a:pt x="24467" y="8275"/>
                          <a:pt x="36850" y="13990"/>
                          <a:pt x="48280" y="21610"/>
                        </a:cubicBezTo>
                        <a:cubicBezTo>
                          <a:pt x="88285" y="44470"/>
                          <a:pt x="134005" y="70187"/>
                          <a:pt x="163532" y="107335"/>
                        </a:cubicBezTo>
                        <a:cubicBezTo>
                          <a:pt x="166390" y="111145"/>
                          <a:pt x="166390" y="117812"/>
                          <a:pt x="161627" y="120670"/>
                        </a:cubicBezTo>
                        <a:cubicBezTo>
                          <a:pt x="159723" y="121622"/>
                          <a:pt x="157817" y="122575"/>
                          <a:pt x="155912" y="122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46"/>
                  <p:cNvSpPr/>
                  <p:nvPr/>
                </p:nvSpPr>
                <p:spPr>
                  <a:xfrm>
                    <a:off x="6364605" y="1941195"/>
                    <a:ext cx="298132" cy="134302"/>
                  </a:xfrm>
                  <a:custGeom>
                    <a:avLst/>
                    <a:gdLst/>
                    <a:ahLst/>
                    <a:cxnLst/>
                    <a:rect l="l" t="t" r="r" b="b"/>
                    <a:pathLst>
                      <a:path w="298132" h="134302" extrusionOk="0">
                        <a:moveTo>
                          <a:pt x="175260" y="0"/>
                        </a:moveTo>
                        <a:cubicBezTo>
                          <a:pt x="143827" y="0"/>
                          <a:pt x="112395" y="3810"/>
                          <a:pt x="81915" y="3810"/>
                        </a:cubicBezTo>
                        <a:cubicBezTo>
                          <a:pt x="60007" y="3810"/>
                          <a:pt x="41910" y="18097"/>
                          <a:pt x="36195" y="39052"/>
                        </a:cubicBezTo>
                        <a:lnTo>
                          <a:pt x="0" y="125730"/>
                        </a:lnTo>
                        <a:cubicBezTo>
                          <a:pt x="108585" y="119063"/>
                          <a:pt x="201930" y="131445"/>
                          <a:pt x="298132" y="134302"/>
                        </a:cubicBezTo>
                        <a:cubicBezTo>
                          <a:pt x="279082" y="104775"/>
                          <a:pt x="287655" y="65722"/>
                          <a:pt x="268605" y="36195"/>
                        </a:cubicBezTo>
                        <a:cubicBezTo>
                          <a:pt x="258127" y="20955"/>
                          <a:pt x="251460" y="9525"/>
                          <a:pt x="232410" y="5715"/>
                        </a:cubicBezTo>
                        <a:cubicBezTo>
                          <a:pt x="214313" y="952"/>
                          <a:pt x="195263" y="0"/>
                          <a:pt x="17526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46"/>
                  <p:cNvSpPr/>
                  <p:nvPr/>
                </p:nvSpPr>
                <p:spPr>
                  <a:xfrm>
                    <a:off x="6378746" y="1927016"/>
                    <a:ext cx="1244544" cy="290403"/>
                  </a:xfrm>
                  <a:custGeom>
                    <a:avLst/>
                    <a:gdLst/>
                    <a:ahLst/>
                    <a:cxnLst/>
                    <a:rect l="l" t="t" r="r" b="b"/>
                    <a:pathLst>
                      <a:path w="1244544" h="290403" extrusionOk="0">
                        <a:moveTo>
                          <a:pt x="1237443" y="290403"/>
                        </a:moveTo>
                        <a:cubicBezTo>
                          <a:pt x="1236491" y="290403"/>
                          <a:pt x="1236491" y="290403"/>
                          <a:pt x="1235538" y="290403"/>
                        </a:cubicBezTo>
                        <a:cubicBezTo>
                          <a:pt x="1154576" y="277068"/>
                          <a:pt x="1074566" y="262781"/>
                          <a:pt x="998366" y="239921"/>
                        </a:cubicBezTo>
                        <a:cubicBezTo>
                          <a:pt x="969791" y="231348"/>
                          <a:pt x="941216" y="221823"/>
                          <a:pt x="912641" y="213251"/>
                        </a:cubicBezTo>
                        <a:cubicBezTo>
                          <a:pt x="857396" y="195153"/>
                          <a:pt x="799293" y="177056"/>
                          <a:pt x="742143" y="163721"/>
                        </a:cubicBezTo>
                        <a:cubicBezTo>
                          <a:pt x="654513" y="143718"/>
                          <a:pt x="564978" y="135146"/>
                          <a:pt x="474491" y="138956"/>
                        </a:cubicBezTo>
                        <a:cubicBezTo>
                          <a:pt x="463061" y="138956"/>
                          <a:pt x="450678" y="140861"/>
                          <a:pt x="439248" y="141813"/>
                        </a:cubicBezTo>
                        <a:cubicBezTo>
                          <a:pt x="412578" y="144671"/>
                          <a:pt x="385908" y="146576"/>
                          <a:pt x="359238" y="141813"/>
                        </a:cubicBezTo>
                        <a:cubicBezTo>
                          <a:pt x="355428" y="140861"/>
                          <a:pt x="350666" y="140861"/>
                          <a:pt x="344951" y="139908"/>
                        </a:cubicBezTo>
                        <a:cubicBezTo>
                          <a:pt x="316376" y="136098"/>
                          <a:pt x="272561" y="131336"/>
                          <a:pt x="262083" y="103713"/>
                        </a:cubicBezTo>
                        <a:cubicBezTo>
                          <a:pt x="259226" y="97046"/>
                          <a:pt x="257321" y="89426"/>
                          <a:pt x="255416" y="81806"/>
                        </a:cubicBezTo>
                        <a:cubicBezTo>
                          <a:pt x="250653" y="65613"/>
                          <a:pt x="246843" y="50373"/>
                          <a:pt x="236366" y="39896"/>
                        </a:cubicBezTo>
                        <a:cubicBezTo>
                          <a:pt x="223983" y="27513"/>
                          <a:pt x="204933" y="22751"/>
                          <a:pt x="190646" y="20846"/>
                        </a:cubicBezTo>
                        <a:cubicBezTo>
                          <a:pt x="163976" y="17036"/>
                          <a:pt x="134448" y="17036"/>
                          <a:pt x="99206" y="20846"/>
                        </a:cubicBezTo>
                        <a:cubicBezTo>
                          <a:pt x="79203" y="22751"/>
                          <a:pt x="58248" y="26561"/>
                          <a:pt x="43008" y="37991"/>
                        </a:cubicBezTo>
                        <a:cubicBezTo>
                          <a:pt x="31578" y="46563"/>
                          <a:pt x="22053" y="74186"/>
                          <a:pt x="19196" y="111333"/>
                        </a:cubicBezTo>
                        <a:cubicBezTo>
                          <a:pt x="19196" y="117048"/>
                          <a:pt x="14433" y="120858"/>
                          <a:pt x="8718" y="119906"/>
                        </a:cubicBezTo>
                        <a:cubicBezTo>
                          <a:pt x="3003" y="119906"/>
                          <a:pt x="-807" y="115143"/>
                          <a:pt x="146" y="109428"/>
                        </a:cubicBezTo>
                        <a:cubicBezTo>
                          <a:pt x="2051" y="83711"/>
                          <a:pt x="9671" y="38943"/>
                          <a:pt x="31578" y="22751"/>
                        </a:cubicBezTo>
                        <a:cubicBezTo>
                          <a:pt x="50628" y="9416"/>
                          <a:pt x="74441" y="4653"/>
                          <a:pt x="97301" y="2748"/>
                        </a:cubicBezTo>
                        <a:cubicBezTo>
                          <a:pt x="134448" y="-1062"/>
                          <a:pt x="164928" y="-1062"/>
                          <a:pt x="193503" y="3701"/>
                        </a:cubicBezTo>
                        <a:cubicBezTo>
                          <a:pt x="209696" y="6558"/>
                          <a:pt x="233508" y="11321"/>
                          <a:pt x="249701" y="28466"/>
                        </a:cubicBezTo>
                        <a:cubicBezTo>
                          <a:pt x="263036" y="42753"/>
                          <a:pt x="268751" y="60851"/>
                          <a:pt x="273513" y="78948"/>
                        </a:cubicBezTo>
                        <a:cubicBezTo>
                          <a:pt x="275418" y="85616"/>
                          <a:pt x="277323" y="92283"/>
                          <a:pt x="279228" y="98951"/>
                        </a:cubicBezTo>
                        <a:cubicBezTo>
                          <a:pt x="284943" y="115143"/>
                          <a:pt x="324948" y="119906"/>
                          <a:pt x="345903" y="122763"/>
                        </a:cubicBezTo>
                        <a:cubicBezTo>
                          <a:pt x="351618" y="123716"/>
                          <a:pt x="357333" y="123716"/>
                          <a:pt x="361143" y="124668"/>
                        </a:cubicBezTo>
                        <a:cubicBezTo>
                          <a:pt x="385908" y="129431"/>
                          <a:pt x="410673" y="126573"/>
                          <a:pt x="436391" y="124668"/>
                        </a:cubicBezTo>
                        <a:cubicBezTo>
                          <a:pt x="448773" y="123716"/>
                          <a:pt x="460203" y="122763"/>
                          <a:pt x="472586" y="121811"/>
                        </a:cubicBezTo>
                        <a:cubicBezTo>
                          <a:pt x="564026" y="118001"/>
                          <a:pt x="656418" y="126573"/>
                          <a:pt x="745001" y="147528"/>
                        </a:cubicBezTo>
                        <a:cubicBezTo>
                          <a:pt x="804056" y="160863"/>
                          <a:pt x="861206" y="179913"/>
                          <a:pt x="917403" y="198011"/>
                        </a:cubicBezTo>
                        <a:cubicBezTo>
                          <a:pt x="945026" y="206583"/>
                          <a:pt x="974553" y="216108"/>
                          <a:pt x="1002176" y="224681"/>
                        </a:cubicBezTo>
                        <a:cubicBezTo>
                          <a:pt x="1077423" y="247541"/>
                          <a:pt x="1156481" y="260876"/>
                          <a:pt x="1236491" y="275163"/>
                        </a:cubicBezTo>
                        <a:cubicBezTo>
                          <a:pt x="1241253" y="276116"/>
                          <a:pt x="1245063" y="280878"/>
                          <a:pt x="1244111" y="286593"/>
                        </a:cubicBezTo>
                        <a:cubicBezTo>
                          <a:pt x="1246016" y="287546"/>
                          <a:pt x="1241253" y="290403"/>
                          <a:pt x="1237443" y="2904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46"/>
                  <p:cNvSpPr/>
                  <p:nvPr/>
                </p:nvSpPr>
                <p:spPr>
                  <a:xfrm>
                    <a:off x="5314803" y="1967340"/>
                    <a:ext cx="1073857" cy="81487"/>
                  </a:xfrm>
                  <a:custGeom>
                    <a:avLst/>
                    <a:gdLst/>
                    <a:ahLst/>
                    <a:cxnLst/>
                    <a:rect l="l" t="t" r="r" b="b"/>
                    <a:pathLst>
                      <a:path w="1073857" h="81487" extrusionOk="0">
                        <a:moveTo>
                          <a:pt x="1065994" y="81487"/>
                        </a:moveTo>
                        <a:cubicBezTo>
                          <a:pt x="1063137" y="81487"/>
                          <a:pt x="1060279" y="79582"/>
                          <a:pt x="1058375" y="77677"/>
                        </a:cubicBezTo>
                        <a:cubicBezTo>
                          <a:pt x="1035515" y="67200"/>
                          <a:pt x="864065" y="24337"/>
                          <a:pt x="668802" y="19575"/>
                        </a:cubicBezTo>
                        <a:cubicBezTo>
                          <a:pt x="366859" y="12907"/>
                          <a:pt x="15387" y="71962"/>
                          <a:pt x="11577" y="72915"/>
                        </a:cubicBezTo>
                        <a:cubicBezTo>
                          <a:pt x="6814" y="73867"/>
                          <a:pt x="1100" y="70057"/>
                          <a:pt x="147" y="65295"/>
                        </a:cubicBezTo>
                        <a:cubicBezTo>
                          <a:pt x="-806" y="60532"/>
                          <a:pt x="3004" y="54817"/>
                          <a:pt x="7767" y="53865"/>
                        </a:cubicBezTo>
                        <a:cubicBezTo>
                          <a:pt x="11577" y="52912"/>
                          <a:pt x="364954" y="-6143"/>
                          <a:pt x="667850" y="525"/>
                        </a:cubicBezTo>
                        <a:cubicBezTo>
                          <a:pt x="782150" y="3382"/>
                          <a:pt x="882162" y="18622"/>
                          <a:pt x="945979" y="30052"/>
                        </a:cubicBezTo>
                        <a:cubicBezTo>
                          <a:pt x="1027894" y="45292"/>
                          <a:pt x="1070757" y="58627"/>
                          <a:pt x="1073615" y="69105"/>
                        </a:cubicBezTo>
                        <a:cubicBezTo>
                          <a:pt x="1074567" y="72915"/>
                          <a:pt x="1072662" y="77677"/>
                          <a:pt x="1068852" y="80535"/>
                        </a:cubicBezTo>
                        <a:cubicBezTo>
                          <a:pt x="1068852" y="80535"/>
                          <a:pt x="1067900" y="81487"/>
                          <a:pt x="1065994" y="814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46"/>
                  <p:cNvSpPr/>
                  <p:nvPr/>
                </p:nvSpPr>
                <p:spPr>
                  <a:xfrm>
                    <a:off x="6414134" y="1984523"/>
                    <a:ext cx="193847" cy="89068"/>
                  </a:xfrm>
                  <a:custGeom>
                    <a:avLst/>
                    <a:gdLst/>
                    <a:ahLst/>
                    <a:cxnLst/>
                    <a:rect l="l" t="t" r="r" b="b"/>
                    <a:pathLst>
                      <a:path w="193847" h="89068" extrusionOk="0">
                        <a:moveTo>
                          <a:pt x="9525" y="85259"/>
                        </a:moveTo>
                        <a:cubicBezTo>
                          <a:pt x="20955" y="85259"/>
                          <a:pt x="31433" y="85259"/>
                          <a:pt x="42863" y="86211"/>
                        </a:cubicBezTo>
                        <a:cubicBezTo>
                          <a:pt x="89535" y="87164"/>
                          <a:pt x="136208" y="87164"/>
                          <a:pt x="182880" y="89069"/>
                        </a:cubicBezTo>
                        <a:cubicBezTo>
                          <a:pt x="203835" y="75734"/>
                          <a:pt x="191453" y="32871"/>
                          <a:pt x="173355" y="16679"/>
                        </a:cubicBezTo>
                        <a:cubicBezTo>
                          <a:pt x="146685" y="-7134"/>
                          <a:pt x="75247" y="-1419"/>
                          <a:pt x="44768" y="9059"/>
                        </a:cubicBezTo>
                        <a:cubicBezTo>
                          <a:pt x="35243" y="11916"/>
                          <a:pt x="26670" y="16679"/>
                          <a:pt x="20003" y="24299"/>
                        </a:cubicBezTo>
                        <a:cubicBezTo>
                          <a:pt x="4763" y="39539"/>
                          <a:pt x="953" y="63351"/>
                          <a:pt x="0" y="85259"/>
                        </a:cubicBezTo>
                        <a:cubicBezTo>
                          <a:pt x="2858" y="85259"/>
                          <a:pt x="5715" y="85259"/>
                          <a:pt x="9525" y="852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9" name="Google Shape;1009;p46"/>
              <p:cNvGrpSpPr/>
              <p:nvPr/>
            </p:nvGrpSpPr>
            <p:grpSpPr>
              <a:xfrm>
                <a:off x="1166921" y="4217762"/>
                <a:ext cx="463771" cy="510820"/>
                <a:chOff x="4889182" y="4468177"/>
                <a:chExt cx="670965" cy="739140"/>
              </a:xfrm>
            </p:grpSpPr>
            <p:grpSp>
              <p:nvGrpSpPr>
                <p:cNvPr id="1010" name="Google Shape;1010;p46"/>
                <p:cNvGrpSpPr/>
                <p:nvPr/>
              </p:nvGrpSpPr>
              <p:grpSpPr>
                <a:xfrm>
                  <a:off x="5188748" y="4468177"/>
                  <a:ext cx="371399" cy="739140"/>
                  <a:chOff x="5188748" y="4468177"/>
                  <a:chExt cx="371399" cy="739140"/>
                </a:xfrm>
              </p:grpSpPr>
              <p:sp>
                <p:nvSpPr>
                  <p:cNvPr id="1011" name="Google Shape;1011;p46"/>
                  <p:cNvSpPr/>
                  <p:nvPr/>
                </p:nvSpPr>
                <p:spPr>
                  <a:xfrm>
                    <a:off x="5188748" y="4468177"/>
                    <a:ext cx="371399" cy="658539"/>
                  </a:xfrm>
                  <a:custGeom>
                    <a:avLst/>
                    <a:gdLst/>
                    <a:ahLst/>
                    <a:cxnLst/>
                    <a:rect l="l" t="t" r="r" b="b"/>
                    <a:pathLst>
                      <a:path w="371399" h="658539" extrusionOk="0">
                        <a:moveTo>
                          <a:pt x="11901" y="442913"/>
                        </a:moveTo>
                        <a:cubicBezTo>
                          <a:pt x="30951" y="348615"/>
                          <a:pt x="80481" y="261938"/>
                          <a:pt x="143346" y="189547"/>
                        </a:cubicBezTo>
                        <a:cubicBezTo>
                          <a:pt x="206211" y="117157"/>
                          <a:pt x="282411" y="56197"/>
                          <a:pt x="360516" y="0"/>
                        </a:cubicBezTo>
                        <a:cubicBezTo>
                          <a:pt x="381471" y="138113"/>
                          <a:pt x="371946" y="280035"/>
                          <a:pt x="333846" y="414338"/>
                        </a:cubicBezTo>
                        <a:cubicBezTo>
                          <a:pt x="313844" y="486728"/>
                          <a:pt x="283364" y="559117"/>
                          <a:pt x="226214" y="607695"/>
                        </a:cubicBezTo>
                        <a:cubicBezTo>
                          <a:pt x="179541" y="648653"/>
                          <a:pt x="104294" y="673417"/>
                          <a:pt x="44286" y="648653"/>
                        </a:cubicBezTo>
                        <a:cubicBezTo>
                          <a:pt x="-18579" y="623888"/>
                          <a:pt x="471" y="499110"/>
                          <a:pt x="11901" y="4429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46"/>
                  <p:cNvSpPr/>
                  <p:nvPr/>
                </p:nvSpPr>
                <p:spPr>
                  <a:xfrm>
                    <a:off x="5215743" y="4589388"/>
                    <a:ext cx="300893" cy="617929"/>
                  </a:xfrm>
                  <a:custGeom>
                    <a:avLst/>
                    <a:gdLst/>
                    <a:ahLst/>
                    <a:cxnLst/>
                    <a:rect l="l" t="t" r="r" b="b"/>
                    <a:pathLst>
                      <a:path w="300893" h="617929" extrusionOk="0">
                        <a:moveTo>
                          <a:pt x="9672" y="617929"/>
                        </a:moveTo>
                        <a:cubicBezTo>
                          <a:pt x="8719" y="617929"/>
                          <a:pt x="8719" y="617929"/>
                          <a:pt x="7767" y="617929"/>
                        </a:cubicBezTo>
                        <a:cubicBezTo>
                          <a:pt x="3004" y="616977"/>
                          <a:pt x="-806" y="611261"/>
                          <a:pt x="147" y="606499"/>
                        </a:cubicBezTo>
                        <a:cubicBezTo>
                          <a:pt x="49677" y="389329"/>
                          <a:pt x="148737" y="180731"/>
                          <a:pt x="283992" y="3567"/>
                        </a:cubicBezTo>
                        <a:cubicBezTo>
                          <a:pt x="286849" y="-244"/>
                          <a:pt x="293517" y="-1196"/>
                          <a:pt x="297327" y="1661"/>
                        </a:cubicBezTo>
                        <a:cubicBezTo>
                          <a:pt x="301137" y="4519"/>
                          <a:pt x="302089" y="11186"/>
                          <a:pt x="299232" y="14996"/>
                        </a:cubicBezTo>
                        <a:cubicBezTo>
                          <a:pt x="164929" y="190256"/>
                          <a:pt x="67774" y="395996"/>
                          <a:pt x="18244" y="610309"/>
                        </a:cubicBezTo>
                        <a:cubicBezTo>
                          <a:pt x="18244" y="615071"/>
                          <a:pt x="14434" y="617929"/>
                          <a:pt x="9672" y="617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3" name="Google Shape;1013;p46"/>
                <p:cNvGrpSpPr/>
                <p:nvPr/>
              </p:nvGrpSpPr>
              <p:grpSpPr>
                <a:xfrm>
                  <a:off x="4889182" y="4681537"/>
                  <a:ext cx="259999" cy="506729"/>
                  <a:chOff x="4889182" y="4681537"/>
                  <a:chExt cx="259999" cy="506729"/>
                </a:xfrm>
              </p:grpSpPr>
              <p:sp>
                <p:nvSpPr>
                  <p:cNvPr id="1014" name="Google Shape;1014;p46"/>
                  <p:cNvSpPr/>
                  <p:nvPr/>
                </p:nvSpPr>
                <p:spPr>
                  <a:xfrm>
                    <a:off x="4889182" y="4681537"/>
                    <a:ext cx="255110" cy="457461"/>
                  </a:xfrm>
                  <a:custGeom>
                    <a:avLst/>
                    <a:gdLst/>
                    <a:ahLst/>
                    <a:cxnLst/>
                    <a:rect l="l" t="t" r="r" b="b"/>
                    <a:pathLst>
                      <a:path w="255110" h="457461" extrusionOk="0">
                        <a:moveTo>
                          <a:pt x="17145" y="206693"/>
                        </a:moveTo>
                        <a:cubicBezTo>
                          <a:pt x="0" y="139065"/>
                          <a:pt x="0" y="69532"/>
                          <a:pt x="0" y="0"/>
                        </a:cubicBezTo>
                        <a:cubicBezTo>
                          <a:pt x="44767" y="32385"/>
                          <a:pt x="89535" y="65722"/>
                          <a:pt x="127635" y="105728"/>
                        </a:cubicBezTo>
                        <a:cubicBezTo>
                          <a:pt x="176213" y="156210"/>
                          <a:pt x="214313" y="217170"/>
                          <a:pt x="237172" y="283845"/>
                        </a:cubicBezTo>
                        <a:cubicBezTo>
                          <a:pt x="262890" y="357188"/>
                          <a:pt x="277177" y="521970"/>
                          <a:pt x="162877" y="430530"/>
                        </a:cubicBezTo>
                        <a:cubicBezTo>
                          <a:pt x="91440" y="374332"/>
                          <a:pt x="40005" y="294322"/>
                          <a:pt x="17145" y="2066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46"/>
                  <p:cNvSpPr/>
                  <p:nvPr/>
                </p:nvSpPr>
                <p:spPr>
                  <a:xfrm>
                    <a:off x="4943507" y="4800632"/>
                    <a:ext cx="205674" cy="387634"/>
                  </a:xfrm>
                  <a:custGeom>
                    <a:avLst/>
                    <a:gdLst/>
                    <a:ahLst/>
                    <a:cxnLst/>
                    <a:rect l="l" t="t" r="r" b="b"/>
                    <a:pathLst>
                      <a:path w="205674" h="387634" extrusionOk="0">
                        <a:moveTo>
                          <a:pt x="197135" y="387635"/>
                        </a:moveTo>
                        <a:cubicBezTo>
                          <a:pt x="193325" y="387635"/>
                          <a:pt x="190467" y="385730"/>
                          <a:pt x="188562" y="382873"/>
                        </a:cubicBezTo>
                        <a:lnTo>
                          <a:pt x="920" y="13302"/>
                        </a:lnTo>
                        <a:cubicBezTo>
                          <a:pt x="-985" y="8540"/>
                          <a:pt x="-33" y="2825"/>
                          <a:pt x="4730" y="920"/>
                        </a:cubicBezTo>
                        <a:cubicBezTo>
                          <a:pt x="9492" y="-985"/>
                          <a:pt x="15207" y="-33"/>
                          <a:pt x="17112" y="4730"/>
                        </a:cubicBezTo>
                        <a:lnTo>
                          <a:pt x="204755" y="374300"/>
                        </a:lnTo>
                        <a:cubicBezTo>
                          <a:pt x="206660" y="379062"/>
                          <a:pt x="205707" y="384777"/>
                          <a:pt x="200945" y="386682"/>
                        </a:cubicBezTo>
                        <a:cubicBezTo>
                          <a:pt x="199992" y="387635"/>
                          <a:pt x="199040" y="387635"/>
                          <a:pt x="197135" y="387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16" name="Google Shape;1016;p46"/>
              <p:cNvGrpSpPr/>
              <p:nvPr/>
            </p:nvGrpSpPr>
            <p:grpSpPr>
              <a:xfrm>
                <a:off x="2377413" y="3917085"/>
                <a:ext cx="860785" cy="799647"/>
                <a:chOff x="6640472" y="4033107"/>
                <a:chExt cx="1245349" cy="1157064"/>
              </a:xfrm>
            </p:grpSpPr>
            <p:grpSp>
              <p:nvGrpSpPr>
                <p:cNvPr id="1017" name="Google Shape;1017;p46"/>
                <p:cNvGrpSpPr/>
                <p:nvPr/>
              </p:nvGrpSpPr>
              <p:grpSpPr>
                <a:xfrm>
                  <a:off x="7017955" y="4033107"/>
                  <a:ext cx="867866" cy="1152302"/>
                  <a:chOff x="7017955" y="4033107"/>
                  <a:chExt cx="867866" cy="1152302"/>
                </a:xfrm>
              </p:grpSpPr>
              <p:sp>
                <p:nvSpPr>
                  <p:cNvPr id="1018" name="Google Shape;1018;p46"/>
                  <p:cNvSpPr/>
                  <p:nvPr/>
                </p:nvSpPr>
                <p:spPr>
                  <a:xfrm>
                    <a:off x="7017955" y="4036694"/>
                    <a:ext cx="867866" cy="1132144"/>
                  </a:xfrm>
                  <a:custGeom>
                    <a:avLst/>
                    <a:gdLst/>
                    <a:ahLst/>
                    <a:cxnLst/>
                    <a:rect l="l" t="t" r="r" b="b"/>
                    <a:pathLst>
                      <a:path w="867866" h="1132144" extrusionOk="0">
                        <a:moveTo>
                          <a:pt x="153417" y="491490"/>
                        </a:moveTo>
                        <a:cubicBezTo>
                          <a:pt x="318200" y="259080"/>
                          <a:pt x="589662" y="112395"/>
                          <a:pt x="844932" y="0"/>
                        </a:cubicBezTo>
                        <a:cubicBezTo>
                          <a:pt x="877317" y="49530"/>
                          <a:pt x="868744" y="113348"/>
                          <a:pt x="859219" y="171450"/>
                        </a:cubicBezTo>
                        <a:cubicBezTo>
                          <a:pt x="809689" y="464820"/>
                          <a:pt x="719202" y="793433"/>
                          <a:pt x="464885" y="977265"/>
                        </a:cubicBezTo>
                        <a:cubicBezTo>
                          <a:pt x="346775" y="1062990"/>
                          <a:pt x="237237" y="1119188"/>
                          <a:pt x="86742" y="1131570"/>
                        </a:cubicBezTo>
                        <a:cubicBezTo>
                          <a:pt x="69597" y="1132523"/>
                          <a:pt x="51500" y="1133475"/>
                          <a:pt x="36259" y="1123950"/>
                        </a:cubicBezTo>
                        <a:cubicBezTo>
                          <a:pt x="17209" y="1111568"/>
                          <a:pt x="11494" y="1087755"/>
                          <a:pt x="8637" y="1065848"/>
                        </a:cubicBezTo>
                        <a:cubicBezTo>
                          <a:pt x="-23748" y="852488"/>
                          <a:pt x="37212" y="655320"/>
                          <a:pt x="153417" y="4914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46"/>
                  <p:cNvSpPr/>
                  <p:nvPr/>
                </p:nvSpPr>
                <p:spPr>
                  <a:xfrm>
                    <a:off x="7086632" y="4201721"/>
                    <a:ext cx="679808" cy="983688"/>
                  </a:xfrm>
                  <a:custGeom>
                    <a:avLst/>
                    <a:gdLst/>
                    <a:ahLst/>
                    <a:cxnLst/>
                    <a:rect l="l" t="t" r="r" b="b"/>
                    <a:pathLst>
                      <a:path w="679808" h="983688" extrusionOk="0">
                        <a:moveTo>
                          <a:pt x="9492" y="983689"/>
                        </a:moveTo>
                        <a:cubicBezTo>
                          <a:pt x="7587" y="983689"/>
                          <a:pt x="6635" y="983689"/>
                          <a:pt x="4730" y="982736"/>
                        </a:cubicBezTo>
                        <a:cubicBezTo>
                          <a:pt x="-33" y="979879"/>
                          <a:pt x="-985" y="974164"/>
                          <a:pt x="920" y="969401"/>
                        </a:cubicBezTo>
                        <a:cubicBezTo>
                          <a:pt x="199040" y="634122"/>
                          <a:pt x="421925" y="309319"/>
                          <a:pt x="662907" y="3566"/>
                        </a:cubicBezTo>
                        <a:cubicBezTo>
                          <a:pt x="665765" y="-243"/>
                          <a:pt x="672432" y="-1196"/>
                          <a:pt x="676242" y="1661"/>
                        </a:cubicBezTo>
                        <a:cubicBezTo>
                          <a:pt x="680052" y="4519"/>
                          <a:pt x="681005" y="11186"/>
                          <a:pt x="678148" y="14997"/>
                        </a:cubicBezTo>
                        <a:cubicBezTo>
                          <a:pt x="438117" y="319797"/>
                          <a:pt x="215232" y="644599"/>
                          <a:pt x="18065" y="978926"/>
                        </a:cubicBezTo>
                        <a:cubicBezTo>
                          <a:pt x="16160" y="982736"/>
                          <a:pt x="12350" y="983689"/>
                          <a:pt x="9492" y="9836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46"/>
                  <p:cNvSpPr/>
                  <p:nvPr/>
                </p:nvSpPr>
                <p:spPr>
                  <a:xfrm>
                    <a:off x="7192147" y="5105622"/>
                    <a:ext cx="125688" cy="54070"/>
                  </a:xfrm>
                  <a:custGeom>
                    <a:avLst/>
                    <a:gdLst/>
                    <a:ahLst/>
                    <a:cxnLst/>
                    <a:rect l="l" t="t" r="r" b="b"/>
                    <a:pathLst>
                      <a:path w="125688" h="54070" extrusionOk="0">
                        <a:moveTo>
                          <a:pt x="9706" y="54070"/>
                        </a:moveTo>
                        <a:cubicBezTo>
                          <a:pt x="4943" y="54070"/>
                          <a:pt x="1133" y="51212"/>
                          <a:pt x="181" y="46450"/>
                        </a:cubicBezTo>
                        <a:cubicBezTo>
                          <a:pt x="-772" y="41687"/>
                          <a:pt x="2085" y="35972"/>
                          <a:pt x="7800" y="35020"/>
                        </a:cubicBezTo>
                        <a:cubicBezTo>
                          <a:pt x="43996" y="27400"/>
                          <a:pt x="79238" y="15970"/>
                          <a:pt x="112575" y="730"/>
                        </a:cubicBezTo>
                        <a:cubicBezTo>
                          <a:pt x="117338" y="-1175"/>
                          <a:pt x="123053" y="730"/>
                          <a:pt x="124958" y="5493"/>
                        </a:cubicBezTo>
                        <a:cubicBezTo>
                          <a:pt x="126863" y="10255"/>
                          <a:pt x="124958" y="15970"/>
                          <a:pt x="120196" y="17875"/>
                        </a:cubicBezTo>
                        <a:cubicBezTo>
                          <a:pt x="84953" y="33115"/>
                          <a:pt x="48758" y="45497"/>
                          <a:pt x="11610" y="53118"/>
                        </a:cubicBezTo>
                        <a:cubicBezTo>
                          <a:pt x="10658" y="54070"/>
                          <a:pt x="9706" y="54070"/>
                          <a:pt x="9706" y="54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46"/>
                  <p:cNvSpPr/>
                  <p:nvPr/>
                </p:nvSpPr>
                <p:spPr>
                  <a:xfrm>
                    <a:off x="7362434" y="4744964"/>
                    <a:ext cx="351300" cy="348052"/>
                  </a:xfrm>
                  <a:custGeom>
                    <a:avLst/>
                    <a:gdLst/>
                    <a:ahLst/>
                    <a:cxnLst/>
                    <a:rect l="l" t="t" r="r" b="b"/>
                    <a:pathLst>
                      <a:path w="351300" h="348052" extrusionOk="0">
                        <a:moveTo>
                          <a:pt x="9915" y="348053"/>
                        </a:moveTo>
                        <a:cubicBezTo>
                          <a:pt x="6105" y="348053"/>
                          <a:pt x="3248" y="346148"/>
                          <a:pt x="1343" y="343290"/>
                        </a:cubicBezTo>
                        <a:cubicBezTo>
                          <a:pt x="-1515" y="338528"/>
                          <a:pt x="390" y="332813"/>
                          <a:pt x="5153" y="329955"/>
                        </a:cubicBezTo>
                        <a:cubicBezTo>
                          <a:pt x="141360" y="255660"/>
                          <a:pt x="257565" y="140408"/>
                          <a:pt x="332813" y="5153"/>
                        </a:cubicBezTo>
                        <a:cubicBezTo>
                          <a:pt x="335670" y="390"/>
                          <a:pt x="341385" y="-1515"/>
                          <a:pt x="346148" y="1342"/>
                        </a:cubicBezTo>
                        <a:cubicBezTo>
                          <a:pt x="350910" y="4200"/>
                          <a:pt x="352815" y="9915"/>
                          <a:pt x="349958" y="14678"/>
                        </a:cubicBezTo>
                        <a:cubicBezTo>
                          <a:pt x="272805" y="152790"/>
                          <a:pt x="153743" y="270900"/>
                          <a:pt x="14678" y="347100"/>
                        </a:cubicBezTo>
                        <a:cubicBezTo>
                          <a:pt x="12773" y="348053"/>
                          <a:pt x="11820" y="348053"/>
                          <a:pt x="9915" y="348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46"/>
                  <p:cNvSpPr/>
                  <p:nvPr/>
                </p:nvSpPr>
                <p:spPr>
                  <a:xfrm>
                    <a:off x="7724384" y="4391476"/>
                    <a:ext cx="123763" cy="305301"/>
                  </a:xfrm>
                  <a:custGeom>
                    <a:avLst/>
                    <a:gdLst/>
                    <a:ahLst/>
                    <a:cxnLst/>
                    <a:rect l="l" t="t" r="r" b="b"/>
                    <a:pathLst>
                      <a:path w="123763" h="305301" extrusionOk="0">
                        <a:moveTo>
                          <a:pt x="9915" y="305301"/>
                        </a:moveTo>
                        <a:cubicBezTo>
                          <a:pt x="8010" y="305301"/>
                          <a:pt x="7058" y="305301"/>
                          <a:pt x="5153" y="304348"/>
                        </a:cubicBezTo>
                        <a:cubicBezTo>
                          <a:pt x="390" y="302443"/>
                          <a:pt x="-1515" y="295776"/>
                          <a:pt x="1343" y="291966"/>
                        </a:cubicBezTo>
                        <a:cubicBezTo>
                          <a:pt x="47063" y="201479"/>
                          <a:pt x="82305" y="105276"/>
                          <a:pt x="105165" y="7168"/>
                        </a:cubicBezTo>
                        <a:cubicBezTo>
                          <a:pt x="106118" y="2406"/>
                          <a:pt x="111833" y="-1404"/>
                          <a:pt x="116595" y="501"/>
                        </a:cubicBezTo>
                        <a:cubicBezTo>
                          <a:pt x="121358" y="1454"/>
                          <a:pt x="125168" y="7168"/>
                          <a:pt x="123263" y="11931"/>
                        </a:cubicBezTo>
                        <a:cubicBezTo>
                          <a:pt x="99450" y="111943"/>
                          <a:pt x="64208" y="209098"/>
                          <a:pt x="17535" y="301491"/>
                        </a:cubicBezTo>
                        <a:cubicBezTo>
                          <a:pt x="16583" y="303396"/>
                          <a:pt x="13725" y="305301"/>
                          <a:pt x="9915" y="3053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46"/>
                  <p:cNvSpPr/>
                  <p:nvPr/>
                </p:nvSpPr>
                <p:spPr>
                  <a:xfrm>
                    <a:off x="7693564" y="4033107"/>
                    <a:ext cx="178625" cy="86455"/>
                  </a:xfrm>
                  <a:custGeom>
                    <a:avLst/>
                    <a:gdLst/>
                    <a:ahLst/>
                    <a:cxnLst/>
                    <a:rect l="l" t="t" r="r" b="b"/>
                    <a:pathLst>
                      <a:path w="178625" h="86455" extrusionOk="0">
                        <a:moveTo>
                          <a:pt x="9303" y="86455"/>
                        </a:moveTo>
                        <a:cubicBezTo>
                          <a:pt x="5492" y="86455"/>
                          <a:pt x="1682" y="84550"/>
                          <a:pt x="730" y="80740"/>
                        </a:cubicBezTo>
                        <a:cubicBezTo>
                          <a:pt x="-1175" y="75977"/>
                          <a:pt x="730" y="70262"/>
                          <a:pt x="5492" y="68358"/>
                        </a:cubicBezTo>
                        <a:lnTo>
                          <a:pt x="165513" y="730"/>
                        </a:lnTo>
                        <a:cubicBezTo>
                          <a:pt x="170275" y="-1175"/>
                          <a:pt x="175990" y="730"/>
                          <a:pt x="177895" y="5493"/>
                        </a:cubicBezTo>
                        <a:cubicBezTo>
                          <a:pt x="179800" y="10255"/>
                          <a:pt x="177895" y="15970"/>
                          <a:pt x="173132" y="17875"/>
                        </a:cubicBezTo>
                        <a:lnTo>
                          <a:pt x="13113" y="85502"/>
                        </a:lnTo>
                        <a:cubicBezTo>
                          <a:pt x="12160" y="85502"/>
                          <a:pt x="11207" y="86455"/>
                          <a:pt x="9303" y="86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46"/>
                  <p:cNvSpPr/>
                  <p:nvPr/>
                </p:nvSpPr>
                <p:spPr>
                  <a:xfrm>
                    <a:off x="7261151" y="4134412"/>
                    <a:ext cx="398291" cy="291855"/>
                  </a:xfrm>
                  <a:custGeom>
                    <a:avLst/>
                    <a:gdLst/>
                    <a:ahLst/>
                    <a:cxnLst/>
                    <a:rect l="l" t="t" r="r" b="b"/>
                    <a:pathLst>
                      <a:path w="398291" h="291855" extrusionOk="0">
                        <a:moveTo>
                          <a:pt x="9281" y="291855"/>
                        </a:moveTo>
                        <a:cubicBezTo>
                          <a:pt x="7377" y="291855"/>
                          <a:pt x="5471" y="290903"/>
                          <a:pt x="3567" y="289950"/>
                        </a:cubicBezTo>
                        <a:cubicBezTo>
                          <a:pt x="-244" y="287093"/>
                          <a:pt x="-1196" y="280425"/>
                          <a:pt x="1661" y="276615"/>
                        </a:cubicBezTo>
                        <a:cubicBezTo>
                          <a:pt x="100721" y="148028"/>
                          <a:pt x="251217" y="69923"/>
                          <a:pt x="384567" y="1343"/>
                        </a:cubicBezTo>
                        <a:cubicBezTo>
                          <a:pt x="389329" y="-1515"/>
                          <a:pt x="395044" y="390"/>
                          <a:pt x="396949" y="5153"/>
                        </a:cubicBezTo>
                        <a:cubicBezTo>
                          <a:pt x="399806" y="9915"/>
                          <a:pt x="397902" y="15630"/>
                          <a:pt x="393139" y="17535"/>
                        </a:cubicBezTo>
                        <a:cubicBezTo>
                          <a:pt x="261694" y="85163"/>
                          <a:pt x="112152" y="162315"/>
                          <a:pt x="16902" y="287093"/>
                        </a:cubicBezTo>
                        <a:cubicBezTo>
                          <a:pt x="14996" y="289950"/>
                          <a:pt x="12139" y="291855"/>
                          <a:pt x="9281" y="2918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5" name="Google Shape;1025;p46"/>
                <p:cNvSpPr/>
                <p:nvPr/>
              </p:nvSpPr>
              <p:spPr>
                <a:xfrm>
                  <a:off x="6659880" y="4535805"/>
                  <a:ext cx="461164" cy="622448"/>
                </a:xfrm>
                <a:custGeom>
                  <a:avLst/>
                  <a:gdLst/>
                  <a:ahLst/>
                  <a:cxnLst/>
                  <a:rect l="l" t="t" r="r" b="b"/>
                  <a:pathLst>
                    <a:path w="461164" h="622448" extrusionOk="0">
                      <a:moveTo>
                        <a:pt x="51435" y="286702"/>
                      </a:moveTo>
                      <a:cubicBezTo>
                        <a:pt x="21907" y="194310"/>
                        <a:pt x="19050" y="95250"/>
                        <a:pt x="0" y="0"/>
                      </a:cubicBezTo>
                      <a:cubicBezTo>
                        <a:pt x="176213" y="41910"/>
                        <a:pt x="331470" y="163830"/>
                        <a:pt x="415290" y="324802"/>
                      </a:cubicBezTo>
                      <a:cubicBezTo>
                        <a:pt x="435292" y="362902"/>
                        <a:pt x="451485" y="403860"/>
                        <a:pt x="457200" y="446722"/>
                      </a:cubicBezTo>
                      <a:cubicBezTo>
                        <a:pt x="464820" y="501015"/>
                        <a:pt x="461010" y="565785"/>
                        <a:pt x="449580" y="620077"/>
                      </a:cubicBezTo>
                      <a:cubicBezTo>
                        <a:pt x="264795" y="646747"/>
                        <a:pt x="100013" y="442913"/>
                        <a:pt x="51435" y="2867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46"/>
                <p:cNvSpPr/>
                <p:nvPr/>
              </p:nvSpPr>
              <p:spPr>
                <a:xfrm>
                  <a:off x="6773583" y="4713325"/>
                  <a:ext cx="347489" cy="476846"/>
                </a:xfrm>
                <a:custGeom>
                  <a:avLst/>
                  <a:gdLst/>
                  <a:ahLst/>
                  <a:cxnLst/>
                  <a:rect l="l" t="t" r="r" b="b"/>
                  <a:pathLst>
                    <a:path w="347489" h="476846" extrusionOk="0">
                      <a:moveTo>
                        <a:pt x="338734" y="476847"/>
                      </a:moveTo>
                      <a:cubicBezTo>
                        <a:pt x="333972" y="476847"/>
                        <a:pt x="330162" y="473989"/>
                        <a:pt x="329209" y="469227"/>
                      </a:cubicBezTo>
                      <a:cubicBezTo>
                        <a:pt x="308254" y="379692"/>
                        <a:pt x="240627" y="307302"/>
                        <a:pt x="173952" y="241579"/>
                      </a:cubicBezTo>
                      <a:lnTo>
                        <a:pt x="166332" y="233959"/>
                      </a:lnTo>
                      <a:cubicBezTo>
                        <a:pt x="100609" y="169189"/>
                        <a:pt x="32029" y="101562"/>
                        <a:pt x="597" y="12979"/>
                      </a:cubicBezTo>
                      <a:cubicBezTo>
                        <a:pt x="-1308" y="8217"/>
                        <a:pt x="1549" y="2502"/>
                        <a:pt x="6312" y="597"/>
                      </a:cubicBezTo>
                      <a:cubicBezTo>
                        <a:pt x="11074" y="-1308"/>
                        <a:pt x="16789" y="1549"/>
                        <a:pt x="18694" y="6312"/>
                      </a:cubicBezTo>
                      <a:cubicBezTo>
                        <a:pt x="48222" y="90132"/>
                        <a:pt x="114897" y="155854"/>
                        <a:pt x="179667" y="219672"/>
                      </a:cubicBezTo>
                      <a:lnTo>
                        <a:pt x="187287" y="227292"/>
                      </a:lnTo>
                      <a:cubicBezTo>
                        <a:pt x="255867" y="294919"/>
                        <a:pt x="325399" y="370167"/>
                        <a:pt x="347307" y="464464"/>
                      </a:cubicBezTo>
                      <a:cubicBezTo>
                        <a:pt x="348259" y="469227"/>
                        <a:pt x="345402" y="474942"/>
                        <a:pt x="340639" y="475894"/>
                      </a:cubicBezTo>
                      <a:cubicBezTo>
                        <a:pt x="340639" y="476847"/>
                        <a:pt x="339687" y="476847"/>
                        <a:pt x="338734"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46"/>
                <p:cNvSpPr/>
                <p:nvPr/>
              </p:nvSpPr>
              <p:spPr>
                <a:xfrm>
                  <a:off x="6677795" y="4746124"/>
                  <a:ext cx="90107" cy="202112"/>
                </a:xfrm>
                <a:custGeom>
                  <a:avLst/>
                  <a:gdLst/>
                  <a:ahLst/>
                  <a:cxnLst/>
                  <a:rect l="l" t="t" r="r" b="b"/>
                  <a:pathLst>
                    <a:path w="90107" h="202112" extrusionOk="0">
                      <a:moveTo>
                        <a:pt x="81145" y="202113"/>
                      </a:moveTo>
                      <a:cubicBezTo>
                        <a:pt x="77335" y="202113"/>
                        <a:pt x="74477" y="200207"/>
                        <a:pt x="72573" y="197350"/>
                      </a:cubicBezTo>
                      <a:cubicBezTo>
                        <a:pt x="40187" y="139247"/>
                        <a:pt x="15423" y="76382"/>
                        <a:pt x="183" y="11613"/>
                      </a:cubicBezTo>
                      <a:cubicBezTo>
                        <a:pt x="-770" y="6850"/>
                        <a:pt x="2087" y="1135"/>
                        <a:pt x="6850" y="182"/>
                      </a:cubicBezTo>
                      <a:cubicBezTo>
                        <a:pt x="11612" y="-770"/>
                        <a:pt x="17327" y="2088"/>
                        <a:pt x="18280" y="6850"/>
                      </a:cubicBezTo>
                      <a:cubicBezTo>
                        <a:pt x="33520" y="70668"/>
                        <a:pt x="57333" y="131628"/>
                        <a:pt x="88765" y="187825"/>
                      </a:cubicBezTo>
                      <a:cubicBezTo>
                        <a:pt x="91623" y="192588"/>
                        <a:pt x="89717" y="198303"/>
                        <a:pt x="84955" y="201160"/>
                      </a:cubicBezTo>
                      <a:cubicBezTo>
                        <a:pt x="84002" y="202113"/>
                        <a:pt x="82098" y="202113"/>
                        <a:pt x="81145" y="202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46"/>
                <p:cNvSpPr/>
                <p:nvPr/>
              </p:nvSpPr>
              <p:spPr>
                <a:xfrm>
                  <a:off x="6640472" y="4511001"/>
                  <a:ext cx="164154" cy="139103"/>
                </a:xfrm>
                <a:custGeom>
                  <a:avLst/>
                  <a:gdLst/>
                  <a:ahLst/>
                  <a:cxnLst/>
                  <a:rect l="l" t="t" r="r" b="b"/>
                  <a:pathLst>
                    <a:path w="164154" h="139103" extrusionOk="0">
                      <a:moveTo>
                        <a:pt x="29884" y="139104"/>
                      </a:moveTo>
                      <a:cubicBezTo>
                        <a:pt x="25122" y="139104"/>
                        <a:pt x="21312" y="135293"/>
                        <a:pt x="20359" y="130531"/>
                      </a:cubicBezTo>
                      <a:cubicBezTo>
                        <a:pt x="16550" y="87668"/>
                        <a:pt x="11787" y="49568"/>
                        <a:pt x="357" y="12421"/>
                      </a:cubicBezTo>
                      <a:cubicBezTo>
                        <a:pt x="-595" y="8611"/>
                        <a:pt x="357" y="4801"/>
                        <a:pt x="3215" y="2896"/>
                      </a:cubicBezTo>
                      <a:cubicBezTo>
                        <a:pt x="6072" y="39"/>
                        <a:pt x="9882" y="-914"/>
                        <a:pt x="12740" y="991"/>
                      </a:cubicBezTo>
                      <a:cubicBezTo>
                        <a:pt x="63222" y="18136"/>
                        <a:pt x="112752" y="40043"/>
                        <a:pt x="159425" y="66714"/>
                      </a:cubicBezTo>
                      <a:cubicBezTo>
                        <a:pt x="164187" y="69571"/>
                        <a:pt x="165140" y="75286"/>
                        <a:pt x="163234" y="80049"/>
                      </a:cubicBezTo>
                      <a:cubicBezTo>
                        <a:pt x="160377" y="84811"/>
                        <a:pt x="154662" y="85764"/>
                        <a:pt x="149900" y="83858"/>
                      </a:cubicBezTo>
                      <a:cubicBezTo>
                        <a:pt x="109895" y="60999"/>
                        <a:pt x="67032" y="41949"/>
                        <a:pt x="23217" y="25756"/>
                      </a:cubicBezTo>
                      <a:cubicBezTo>
                        <a:pt x="31790" y="59093"/>
                        <a:pt x="35600" y="93383"/>
                        <a:pt x="38457" y="130531"/>
                      </a:cubicBezTo>
                      <a:cubicBezTo>
                        <a:pt x="40362" y="134341"/>
                        <a:pt x="36552" y="139104"/>
                        <a:pt x="29884" y="139104"/>
                      </a:cubicBezTo>
                      <a:cubicBezTo>
                        <a:pt x="30837" y="139104"/>
                        <a:pt x="29884" y="139104"/>
                        <a:pt x="29884" y="1391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46"/>
                <p:cNvSpPr/>
                <p:nvPr/>
              </p:nvSpPr>
              <p:spPr>
                <a:xfrm>
                  <a:off x="6932163" y="4680453"/>
                  <a:ext cx="208571" cy="499241"/>
                </a:xfrm>
                <a:custGeom>
                  <a:avLst/>
                  <a:gdLst/>
                  <a:ahLst/>
                  <a:cxnLst/>
                  <a:rect l="l" t="t" r="r" b="b"/>
                  <a:pathLst>
                    <a:path w="208571" h="499241" extrusionOk="0">
                      <a:moveTo>
                        <a:pt x="178249" y="499242"/>
                      </a:moveTo>
                      <a:cubicBezTo>
                        <a:pt x="177297" y="499242"/>
                        <a:pt x="177297" y="499242"/>
                        <a:pt x="176344" y="499242"/>
                      </a:cubicBezTo>
                      <a:cubicBezTo>
                        <a:pt x="171582" y="498290"/>
                        <a:pt x="167772" y="493527"/>
                        <a:pt x="168724" y="487812"/>
                      </a:cubicBezTo>
                      <a:cubicBezTo>
                        <a:pt x="189679" y="391609"/>
                        <a:pt x="203967" y="298265"/>
                        <a:pt x="162057" y="212540"/>
                      </a:cubicBezTo>
                      <a:cubicBezTo>
                        <a:pt x="130624" y="148722"/>
                        <a:pt x="76332" y="82047"/>
                        <a:pt x="2989" y="16324"/>
                      </a:cubicBezTo>
                      <a:cubicBezTo>
                        <a:pt x="-821" y="12515"/>
                        <a:pt x="-821" y="6799"/>
                        <a:pt x="2037" y="2990"/>
                      </a:cubicBezTo>
                      <a:cubicBezTo>
                        <a:pt x="5847" y="-821"/>
                        <a:pt x="11562" y="-821"/>
                        <a:pt x="15372" y="2037"/>
                      </a:cubicBezTo>
                      <a:cubicBezTo>
                        <a:pt x="90619" y="69665"/>
                        <a:pt x="145864" y="137292"/>
                        <a:pt x="179202" y="203967"/>
                      </a:cubicBezTo>
                      <a:cubicBezTo>
                        <a:pt x="224922" y="295407"/>
                        <a:pt x="208729" y="391609"/>
                        <a:pt x="187774" y="491622"/>
                      </a:cubicBezTo>
                      <a:cubicBezTo>
                        <a:pt x="186822" y="495432"/>
                        <a:pt x="183012" y="499242"/>
                        <a:pt x="178249" y="49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46"/>
                <p:cNvSpPr/>
                <p:nvPr/>
              </p:nvSpPr>
              <p:spPr>
                <a:xfrm>
                  <a:off x="6785853" y="4988486"/>
                  <a:ext cx="318037" cy="188351"/>
                </a:xfrm>
                <a:custGeom>
                  <a:avLst/>
                  <a:gdLst/>
                  <a:ahLst/>
                  <a:cxnLst/>
                  <a:rect l="l" t="t" r="r" b="b"/>
                  <a:pathLst>
                    <a:path w="318037" h="188351" extrusionOk="0">
                      <a:moveTo>
                        <a:pt x="278839" y="188351"/>
                      </a:moveTo>
                      <a:cubicBezTo>
                        <a:pt x="180731" y="188351"/>
                        <a:pt x="87387" y="130249"/>
                        <a:pt x="1662" y="14996"/>
                      </a:cubicBezTo>
                      <a:cubicBezTo>
                        <a:pt x="-1196" y="11186"/>
                        <a:pt x="-244" y="4519"/>
                        <a:pt x="3566" y="1661"/>
                      </a:cubicBezTo>
                      <a:cubicBezTo>
                        <a:pt x="7377" y="-1196"/>
                        <a:pt x="14044" y="-243"/>
                        <a:pt x="16902" y="3566"/>
                      </a:cubicBezTo>
                      <a:cubicBezTo>
                        <a:pt x="109294" y="126439"/>
                        <a:pt x="203591" y="179779"/>
                        <a:pt x="307414" y="167396"/>
                      </a:cubicBezTo>
                      <a:cubicBezTo>
                        <a:pt x="312177" y="166444"/>
                        <a:pt x="316939" y="170254"/>
                        <a:pt x="317891" y="175969"/>
                      </a:cubicBezTo>
                      <a:cubicBezTo>
                        <a:pt x="318844" y="180732"/>
                        <a:pt x="315034" y="185494"/>
                        <a:pt x="309319" y="186446"/>
                      </a:cubicBezTo>
                      <a:cubicBezTo>
                        <a:pt x="299794" y="187399"/>
                        <a:pt x="289316" y="188351"/>
                        <a:pt x="278839" y="1883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08" name="TextBox 107"/>
          <p:cNvSpPr txBox="1"/>
          <p:nvPr/>
        </p:nvSpPr>
        <p:spPr>
          <a:xfrm>
            <a:off x="2978387" y="334921"/>
            <a:ext cx="5441068" cy="1246495"/>
          </a:xfrm>
          <a:prstGeom prst="rect">
            <a:avLst/>
          </a:prstGeom>
          <a:noFill/>
        </p:spPr>
        <p:txBody>
          <a:bodyPr wrap="square" rtlCol="0">
            <a:spAutoFit/>
          </a:bodyPr>
          <a:lstStyle/>
          <a:p>
            <a:pPr algn="ctr">
              <a:lnSpc>
                <a:spcPct val="150000"/>
              </a:lnSpc>
            </a:pPr>
            <a:r>
              <a:rPr lang="en-US" sz="5000" b="1" smtClean="0"/>
              <a:t>VĂN BẢN 2:</a:t>
            </a:r>
            <a:endParaRPr lang="en-US" sz="5000" b="1"/>
          </a:p>
        </p:txBody>
      </p:sp>
      <p:sp>
        <p:nvSpPr>
          <p:cNvPr id="109" name="TextBox 108"/>
          <p:cNvSpPr txBox="1"/>
          <p:nvPr/>
        </p:nvSpPr>
        <p:spPr>
          <a:xfrm>
            <a:off x="2978386" y="1466685"/>
            <a:ext cx="5441068" cy="1708160"/>
          </a:xfrm>
          <a:prstGeom prst="rect">
            <a:avLst/>
          </a:prstGeom>
          <a:noFill/>
        </p:spPr>
        <p:txBody>
          <a:bodyPr wrap="square" rtlCol="0">
            <a:spAutoFit/>
          </a:bodyPr>
          <a:lstStyle/>
          <a:p>
            <a:pPr algn="ctr">
              <a:lnSpc>
                <a:spcPct val="150000"/>
              </a:lnSpc>
            </a:pPr>
            <a:r>
              <a:rPr lang="en-US" sz="7000" b="1" smtClean="0">
                <a:solidFill>
                  <a:srgbClr val="C00000"/>
                </a:solidFill>
              </a:rPr>
              <a:t>DẾ CHỌI</a:t>
            </a:r>
            <a:endParaRPr lang="en-US" sz="7000" b="1">
              <a:solidFill>
                <a:srgbClr val="C00000"/>
              </a:solidFill>
            </a:endParaRPr>
          </a:p>
        </p:txBody>
      </p:sp>
      <p:pic>
        <p:nvPicPr>
          <p:cNvPr id="4" name="Picture 2" descr="https://static.vecteezy.com/system/resources/previews/040/270/673/non_2x/brown-insect-pest-icon-isometric-grasshopper-animal-vecto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5500" y="3298551"/>
            <a:ext cx="1707006" cy="170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7619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barn(outVertical)">
                                      <p:cBhvr>
                                        <p:cTn id="7" dur="500"/>
                                        <p:tgtEl>
                                          <p:spTgt spid="10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arn(outVertical)">
                                      <p:cBhvr>
                                        <p:cTn id="1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1" y="336966"/>
            <a:ext cx="2438399" cy="57349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b. Yếu tố thực</a:t>
            </a:r>
          </a:p>
        </p:txBody>
      </p:sp>
      <p:grpSp>
        <p:nvGrpSpPr>
          <p:cNvPr id="19" name="Group 18"/>
          <p:cNvGrpSpPr/>
          <p:nvPr/>
        </p:nvGrpSpPr>
        <p:grpSpPr>
          <a:xfrm>
            <a:off x="559419" y="1187254"/>
            <a:ext cx="4796350" cy="1938992"/>
            <a:chOff x="605199" y="2456835"/>
            <a:chExt cx="4796350" cy="1938992"/>
          </a:xfrm>
        </p:grpSpPr>
        <p:sp>
          <p:nvSpPr>
            <p:cNvPr id="20" name="TextBox 19"/>
            <p:cNvSpPr txBox="1"/>
            <p:nvPr/>
          </p:nvSpPr>
          <p:spPr>
            <a:xfrm>
              <a:off x="605199" y="2456835"/>
              <a:ext cx="4796350" cy="1938992"/>
            </a:xfrm>
            <a:prstGeom prst="rect">
              <a:avLst/>
            </a:prstGeom>
            <a:noFill/>
          </p:spPr>
          <p:txBody>
            <a:bodyPr wrap="square" rtlCol="0">
              <a:spAutoFit/>
            </a:bodyPr>
            <a:lstStyle/>
            <a:p>
              <a:pPr lvl="1" algn="just">
                <a:lnSpc>
                  <a:spcPct val="150000"/>
                </a:lnSpc>
              </a:pPr>
              <a:r>
                <a:rPr lang="en-US" sz="2000" smtClean="0"/>
                <a:t>    </a:t>
              </a:r>
              <a:r>
                <a:rPr lang="en-US" sz="2000"/>
                <a:t>S</a:t>
              </a:r>
              <a:r>
                <a:rPr lang="vi-VN" sz="2000" smtClean="0"/>
                <a:t>ự </a:t>
              </a:r>
              <a:r>
                <a:rPr lang="vi-VN" sz="2000"/>
                <a:t>việc </a:t>
              </a:r>
              <a:r>
                <a:rPr lang="en-US" sz="2000" smtClean="0"/>
                <a:t>có tính phổ quát, </a:t>
              </a:r>
              <a:r>
                <a:rPr lang="vi-VN" sz="2000" smtClean="0"/>
                <a:t>sự </a:t>
              </a:r>
              <a:r>
                <a:rPr lang="vi-VN" sz="2000"/>
                <a:t>tác động của yếu tố kì ảo không làm suy giảm giá trị hiện thực (nếu Thành không tìm được dế quý thì cũng sẽ có người </a:t>
              </a:r>
              <a:r>
                <a:rPr lang="vi-VN" sz="2000" smtClean="0"/>
                <a:t>khác). </a:t>
              </a:r>
              <a:endParaRPr lang="en-US" sz="2000"/>
            </a:p>
          </p:txBody>
        </p:sp>
        <p:pic>
          <p:nvPicPr>
            <p:cNvPr id="22"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546817" y="1181456"/>
            <a:ext cx="2726326" cy="1938992"/>
            <a:chOff x="1824027" y="4166513"/>
            <a:chExt cx="2726326" cy="1938992"/>
          </a:xfrm>
        </p:grpSpPr>
        <p:pic>
          <p:nvPicPr>
            <p:cNvPr id="15" name="Picture 2" descr="https://cdn-icons-png.flaticon.com/128/981/981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24027" y="4821911"/>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43270" y="4166513"/>
              <a:ext cx="1907083" cy="1938992"/>
            </a:xfrm>
            <a:prstGeom prst="rect">
              <a:avLst/>
            </a:prstGeom>
            <a:noFill/>
          </p:spPr>
          <p:txBody>
            <a:bodyPr wrap="square" rtlCol="0">
              <a:spAutoFit/>
            </a:bodyPr>
            <a:lstStyle/>
            <a:p>
              <a:pPr algn="just">
                <a:lnSpc>
                  <a:spcPct val="150000"/>
                </a:lnSpc>
              </a:pPr>
              <a:r>
                <a:rPr lang="vi-VN" sz="2000"/>
                <a:t>Mọi hệ luỵ và tác hại của trò chọi dế với đời sống là tất yếu.</a:t>
              </a:r>
            </a:p>
          </p:txBody>
        </p:sp>
      </p:grpSp>
      <p:sp>
        <p:nvSpPr>
          <p:cNvPr id="17" name="Right Brace 16"/>
          <p:cNvSpPr/>
          <p:nvPr/>
        </p:nvSpPr>
        <p:spPr>
          <a:xfrm rot="5400000">
            <a:off x="4261161" y="-641727"/>
            <a:ext cx="445700" cy="8029187"/>
          </a:xfrm>
          <a:prstGeom prst="rightBrace">
            <a:avLst>
              <a:gd name="adj1" fmla="val 23144"/>
              <a:gd name="adj2" fmla="val 5271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p:nvPr/>
        </p:nvGrpSpPr>
        <p:grpSpPr>
          <a:xfrm>
            <a:off x="1053420" y="3555383"/>
            <a:ext cx="2886074" cy="1173423"/>
            <a:chOff x="1457326" y="3786187"/>
            <a:chExt cx="2886074" cy="1173423"/>
          </a:xfrm>
        </p:grpSpPr>
        <p:sp>
          <p:nvSpPr>
            <p:cNvPr id="18" name="Rounded Rectangle 17"/>
            <p:cNvSpPr/>
            <p:nvPr/>
          </p:nvSpPr>
          <p:spPr>
            <a:xfrm>
              <a:off x="1457326" y="3940851"/>
              <a:ext cx="2886074" cy="1018759"/>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cs typeface="Arial" panose="020B0604020202020204" pitchFamily="34" charset="0"/>
                </a:rPr>
                <a:t>Phơi bày hiện </a:t>
              </a:r>
              <a:r>
                <a:rPr lang="vi-VN" sz="2000" smtClean="0">
                  <a:solidFill>
                    <a:srgbClr val="000000"/>
                  </a:solidFill>
                  <a:cs typeface="Arial" panose="020B0604020202020204" pitchFamily="34" charset="0"/>
                </a:rPr>
                <a:t>thực</a:t>
              </a:r>
              <a:endParaRPr lang="en-US" sz="2000" smtClean="0">
                <a:solidFill>
                  <a:srgbClr val="000000"/>
                </a:solidFill>
                <a:cs typeface="Arial" panose="020B0604020202020204" pitchFamily="34" charset="0"/>
              </a:endParaRPr>
            </a:p>
            <a:p>
              <a:pPr algn="ctr">
                <a:lnSpc>
                  <a:spcPct val="150000"/>
                </a:lnSpc>
              </a:pPr>
              <a:r>
                <a:rPr lang="vi-VN" sz="2000" smtClean="0">
                  <a:solidFill>
                    <a:srgbClr val="000000"/>
                  </a:solidFill>
                  <a:cs typeface="Arial" panose="020B0604020202020204" pitchFamily="34" charset="0"/>
                </a:rPr>
                <a:t>xã </a:t>
              </a:r>
              <a:r>
                <a:rPr lang="vi-VN" sz="2000">
                  <a:solidFill>
                    <a:srgbClr val="000000"/>
                  </a:solidFill>
                  <a:cs typeface="Arial" panose="020B0604020202020204" pitchFamily="34" charset="0"/>
                </a:rPr>
                <a:t>hội đầy phi lí.</a:t>
              </a:r>
              <a:endParaRPr lang="en-US" sz="2000" dirty="0" smtClean="0">
                <a:solidFill>
                  <a:srgbClr val="000000"/>
                </a:solidFill>
                <a:cs typeface="Arial" panose="020B0604020202020204" pitchFamily="34" charset="0"/>
              </a:endParaRPr>
            </a:p>
          </p:txBody>
        </p:sp>
        <p:pic>
          <p:nvPicPr>
            <p:cNvPr id="23" name="Google Shape;966;p67"/>
            <p:cNvPicPr preferRelativeResize="0"/>
            <p:nvPr/>
          </p:nvPicPr>
          <p:blipFill rotWithShape="1">
            <a:blip r:embed="rId4">
              <a:alphaModFix/>
            </a:blip>
            <a:srcRect l="7026" r="7077" b="5419"/>
            <a:stretch/>
          </p:blipFill>
          <p:spPr>
            <a:xfrm rot="433584">
              <a:off x="3945466" y="3786187"/>
              <a:ext cx="334756" cy="368597"/>
            </a:xfrm>
            <a:prstGeom prst="rect">
              <a:avLst/>
            </a:prstGeom>
            <a:noFill/>
            <a:ln>
              <a:noFill/>
            </a:ln>
          </p:spPr>
        </p:pic>
      </p:grpSp>
      <p:grpSp>
        <p:nvGrpSpPr>
          <p:cNvPr id="2" name="Group 1"/>
          <p:cNvGrpSpPr/>
          <p:nvPr/>
        </p:nvGrpSpPr>
        <p:grpSpPr>
          <a:xfrm>
            <a:off x="4615500" y="3561683"/>
            <a:ext cx="3580560" cy="1173424"/>
            <a:chOff x="4818267" y="3786186"/>
            <a:chExt cx="3580560" cy="1173424"/>
          </a:xfrm>
        </p:grpSpPr>
        <p:sp>
          <p:nvSpPr>
            <p:cNvPr id="21" name="Rounded Rectangle 20"/>
            <p:cNvSpPr/>
            <p:nvPr/>
          </p:nvSpPr>
          <p:spPr>
            <a:xfrm>
              <a:off x="4818267" y="3940851"/>
              <a:ext cx="3580560" cy="1018759"/>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cs typeface="Arial" panose="020B0604020202020204" pitchFamily="34" charset="0"/>
                </a:rPr>
                <a:t>Sự phê phán, châm </a:t>
              </a:r>
              <a:r>
                <a:rPr lang="vi-VN" sz="2000" smtClean="0">
                  <a:solidFill>
                    <a:srgbClr val="000000"/>
                  </a:solidFill>
                  <a:cs typeface="Arial" panose="020B0604020202020204" pitchFamily="34" charset="0"/>
                </a:rPr>
                <a:t>biếm</a:t>
              </a:r>
              <a:endParaRPr lang="en-US" sz="2000" smtClean="0">
                <a:solidFill>
                  <a:srgbClr val="000000"/>
                </a:solidFill>
                <a:cs typeface="Arial" panose="020B0604020202020204" pitchFamily="34" charset="0"/>
              </a:endParaRPr>
            </a:p>
            <a:p>
              <a:pPr algn="ctr">
                <a:lnSpc>
                  <a:spcPct val="150000"/>
                </a:lnSpc>
              </a:pPr>
              <a:r>
                <a:rPr lang="vi-VN" sz="2000" smtClean="0">
                  <a:solidFill>
                    <a:srgbClr val="000000"/>
                  </a:solidFill>
                  <a:cs typeface="Arial" panose="020B0604020202020204" pitchFamily="34" charset="0"/>
                </a:rPr>
                <a:t>của </a:t>
              </a:r>
              <a:r>
                <a:rPr lang="vi-VN" sz="2000">
                  <a:solidFill>
                    <a:srgbClr val="000000"/>
                  </a:solidFill>
                  <a:cs typeface="Arial" panose="020B0604020202020204" pitchFamily="34" charset="0"/>
                </a:rPr>
                <a:t>tác giả.</a:t>
              </a:r>
              <a:endParaRPr lang="en-US" sz="2000" dirty="0" smtClean="0">
                <a:solidFill>
                  <a:srgbClr val="000000"/>
                </a:solidFill>
                <a:cs typeface="Arial" panose="020B0604020202020204" pitchFamily="34" charset="0"/>
              </a:endParaRPr>
            </a:p>
          </p:txBody>
        </p:sp>
        <p:pic>
          <p:nvPicPr>
            <p:cNvPr id="24" name="Google Shape;966;p67"/>
            <p:cNvPicPr preferRelativeResize="0"/>
            <p:nvPr/>
          </p:nvPicPr>
          <p:blipFill rotWithShape="1">
            <a:blip r:embed="rId4">
              <a:alphaModFix/>
            </a:blip>
            <a:srcRect l="7026" r="7077" b="5419"/>
            <a:stretch/>
          </p:blipFill>
          <p:spPr>
            <a:xfrm rot="433584">
              <a:off x="7952962" y="3786186"/>
              <a:ext cx="334756" cy="368597"/>
            </a:xfrm>
            <a:prstGeom prst="rect">
              <a:avLst/>
            </a:prstGeom>
            <a:noFill/>
            <a:ln>
              <a:noFill/>
            </a:ln>
          </p:spPr>
        </p:pic>
      </p:grpSp>
    </p:spTree>
    <p:extLst>
      <p:ext uri="{BB962C8B-B14F-4D97-AF65-F5344CB8AC3E}">
        <p14:creationId xmlns:p14="http://schemas.microsoft.com/office/powerpoint/2010/main" val="15298106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591" y="1857584"/>
            <a:ext cx="3384472" cy="1510681"/>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5" name="TextBox 4"/>
          <p:cNvSpPr txBox="1"/>
          <p:nvPr/>
        </p:nvSpPr>
        <p:spPr>
          <a:xfrm>
            <a:off x="1243241" y="2430652"/>
            <a:ext cx="2607167" cy="699230"/>
          </a:xfrm>
          <a:prstGeom prst="rect">
            <a:avLst/>
          </a:prstGeom>
          <a:noFill/>
        </p:spPr>
        <p:txBody>
          <a:bodyPr wrap="square" rtlCol="0">
            <a:spAutoFit/>
          </a:bodyPr>
          <a:lstStyle/>
          <a:p>
            <a:pPr algn="ctr">
              <a:lnSpc>
                <a:spcPct val="150000"/>
              </a:lnSpc>
            </a:pPr>
            <a:r>
              <a:rPr lang="en-US" sz="3000" b="1" smtClean="0">
                <a:solidFill>
                  <a:srgbClr val="C00000"/>
                </a:solidFill>
              </a:rPr>
              <a:t>TỔNG KẾT</a:t>
            </a:r>
            <a:endParaRPr lang="en-US" sz="3000" b="1">
              <a:solidFill>
                <a:srgbClr val="C00000"/>
              </a:solidFill>
            </a:endParaRPr>
          </a:p>
        </p:txBody>
      </p:sp>
      <p:sp>
        <p:nvSpPr>
          <p:cNvPr id="7" name="8-Point Star 6"/>
          <p:cNvSpPr/>
          <p:nvPr/>
        </p:nvSpPr>
        <p:spPr>
          <a:xfrm>
            <a:off x="2007558" y="1248023"/>
            <a:ext cx="1078535" cy="1078535"/>
          </a:xfrm>
          <a:prstGeom prst="star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rgbClr val="FFFFFF"/>
                </a:solidFill>
              </a:rPr>
              <a:t>III.</a:t>
            </a:r>
            <a:endParaRPr lang="en-US" sz="3500" b="1">
              <a:solidFill>
                <a:srgbClr val="FFFFFF"/>
              </a:solidFill>
            </a:endParaRPr>
          </a:p>
        </p:txBody>
      </p:sp>
      <p:grpSp>
        <p:nvGrpSpPr>
          <p:cNvPr id="152" name="Google Shape;302;p34"/>
          <p:cNvGrpSpPr/>
          <p:nvPr/>
        </p:nvGrpSpPr>
        <p:grpSpPr>
          <a:xfrm>
            <a:off x="4765486" y="1186713"/>
            <a:ext cx="3742708" cy="3024968"/>
            <a:chOff x="5962650" y="857225"/>
            <a:chExt cx="4353000" cy="3518225"/>
          </a:xfrm>
        </p:grpSpPr>
        <p:sp>
          <p:nvSpPr>
            <p:cNvPr id="153" name="Google Shape;303;p34"/>
            <p:cNvSpPr/>
            <p:nvPr/>
          </p:nvSpPr>
          <p:spPr>
            <a:xfrm>
              <a:off x="5962650" y="3927850"/>
              <a:ext cx="4353000" cy="4476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154" name="Google Shape;304;p34"/>
            <p:cNvGrpSpPr/>
            <p:nvPr/>
          </p:nvGrpSpPr>
          <p:grpSpPr>
            <a:xfrm flipH="1">
              <a:off x="6448292" y="857225"/>
              <a:ext cx="3314424" cy="3412178"/>
              <a:chOff x="4402454" y="1620836"/>
              <a:chExt cx="3483367" cy="3586481"/>
            </a:xfrm>
          </p:grpSpPr>
          <p:grpSp>
            <p:nvGrpSpPr>
              <p:cNvPr id="155" name="Google Shape;305;p34"/>
              <p:cNvGrpSpPr/>
              <p:nvPr/>
            </p:nvGrpSpPr>
            <p:grpSpPr>
              <a:xfrm>
                <a:off x="4558664" y="2644140"/>
                <a:ext cx="3059667" cy="2365189"/>
                <a:chOff x="4558664" y="2644140"/>
                <a:chExt cx="3059667" cy="2365189"/>
              </a:xfrm>
            </p:grpSpPr>
            <p:sp>
              <p:nvSpPr>
                <p:cNvPr id="287" name="Google Shape;306;p34"/>
                <p:cNvSpPr/>
                <p:nvPr/>
              </p:nvSpPr>
              <p:spPr>
                <a:xfrm>
                  <a:off x="4723886" y="2659341"/>
                  <a:ext cx="619945" cy="816933"/>
                </a:xfrm>
                <a:custGeom>
                  <a:avLst/>
                  <a:gdLst/>
                  <a:ahLst/>
                  <a:cxnLst/>
                  <a:rect l="l" t="t" r="r" b="b"/>
                  <a:pathLst>
                    <a:path w="619945" h="816933" extrusionOk="0">
                      <a:moveTo>
                        <a:pt x="174821" y="470573"/>
                      </a:moveTo>
                      <a:cubicBezTo>
                        <a:pt x="162439" y="450571"/>
                        <a:pt x="150056" y="429616"/>
                        <a:pt x="138626" y="409613"/>
                      </a:cubicBezTo>
                      <a:cubicBezTo>
                        <a:pt x="72904" y="286741"/>
                        <a:pt x="34804" y="154343"/>
                        <a:pt x="514" y="21946"/>
                      </a:cubicBezTo>
                      <a:cubicBezTo>
                        <a:pt x="-3296" y="6706"/>
                        <a:pt x="14801" y="-4724"/>
                        <a:pt x="30994" y="1943"/>
                      </a:cubicBezTo>
                      <a:cubicBezTo>
                        <a:pt x="200539" y="74333"/>
                        <a:pt x="361511" y="165773"/>
                        <a:pt x="475811" y="291503"/>
                      </a:cubicBezTo>
                      <a:cubicBezTo>
                        <a:pt x="612019" y="441998"/>
                        <a:pt x="642499" y="622021"/>
                        <a:pt x="605351" y="802043"/>
                      </a:cubicBezTo>
                      <a:cubicBezTo>
                        <a:pt x="602494" y="813473"/>
                        <a:pt x="588206" y="820141"/>
                        <a:pt x="574871" y="815378"/>
                      </a:cubicBezTo>
                      <a:cubicBezTo>
                        <a:pt x="493909" y="785851"/>
                        <a:pt x="411994" y="714413"/>
                        <a:pt x="351034" y="666788"/>
                      </a:cubicBezTo>
                      <a:cubicBezTo>
                        <a:pt x="279596" y="610591"/>
                        <a:pt x="221494" y="542963"/>
                        <a:pt x="174821" y="470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8" name="Google Shape;307;p34"/>
                <p:cNvGrpSpPr/>
                <p:nvPr/>
              </p:nvGrpSpPr>
              <p:grpSpPr>
                <a:xfrm>
                  <a:off x="4558664" y="3371850"/>
                  <a:ext cx="1052557" cy="1340780"/>
                  <a:chOff x="4558664" y="3371850"/>
                  <a:chExt cx="1052557" cy="1340780"/>
                </a:xfrm>
              </p:grpSpPr>
              <p:sp>
                <p:nvSpPr>
                  <p:cNvPr id="291" name="Google Shape;308;p34"/>
                  <p:cNvSpPr/>
                  <p:nvPr/>
                </p:nvSpPr>
                <p:spPr>
                  <a:xfrm>
                    <a:off x="4558664" y="3371850"/>
                    <a:ext cx="1030802" cy="1340780"/>
                  </a:xfrm>
                  <a:custGeom>
                    <a:avLst/>
                    <a:gdLst/>
                    <a:ahLst/>
                    <a:cxnLst/>
                    <a:rect l="l" t="t" r="r" b="b"/>
                    <a:pathLst>
                      <a:path w="1030802" h="1340780" extrusionOk="0">
                        <a:moveTo>
                          <a:pt x="1011555" y="1261110"/>
                        </a:moveTo>
                        <a:cubicBezTo>
                          <a:pt x="1006793" y="1279207"/>
                          <a:pt x="1001078" y="1297305"/>
                          <a:pt x="988695" y="1310640"/>
                        </a:cubicBezTo>
                        <a:cubicBezTo>
                          <a:pt x="968693" y="1333500"/>
                          <a:pt x="935355" y="1338263"/>
                          <a:pt x="904875" y="1340168"/>
                        </a:cubicBezTo>
                        <a:cubicBezTo>
                          <a:pt x="582930" y="1355407"/>
                          <a:pt x="307658" y="1083945"/>
                          <a:pt x="180975" y="812482"/>
                        </a:cubicBezTo>
                        <a:cubicBezTo>
                          <a:pt x="62865" y="560070"/>
                          <a:pt x="30480" y="277178"/>
                          <a:pt x="0" y="0"/>
                        </a:cubicBezTo>
                        <a:cubicBezTo>
                          <a:pt x="189548" y="73342"/>
                          <a:pt x="381953" y="148590"/>
                          <a:pt x="549593" y="262890"/>
                        </a:cubicBezTo>
                        <a:cubicBezTo>
                          <a:pt x="849630" y="465772"/>
                          <a:pt x="1103948" y="891540"/>
                          <a:pt x="1011555" y="126111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09;p34"/>
                  <p:cNvSpPr/>
                  <p:nvPr/>
                </p:nvSpPr>
                <p:spPr>
                  <a:xfrm>
                    <a:off x="4988540" y="3540475"/>
                    <a:ext cx="309264" cy="242854"/>
                  </a:xfrm>
                  <a:custGeom>
                    <a:avLst/>
                    <a:gdLst/>
                    <a:ahLst/>
                    <a:cxnLst/>
                    <a:rect l="l" t="t" r="r" b="b"/>
                    <a:pathLst>
                      <a:path w="309264" h="242854" extrusionOk="0">
                        <a:moveTo>
                          <a:pt x="298787" y="242855"/>
                        </a:moveTo>
                        <a:cubicBezTo>
                          <a:pt x="295930" y="242855"/>
                          <a:pt x="294025" y="241902"/>
                          <a:pt x="292120" y="239997"/>
                        </a:cubicBezTo>
                        <a:cubicBezTo>
                          <a:pt x="210205" y="158082"/>
                          <a:pt x="113050" y="82835"/>
                          <a:pt x="4465" y="18065"/>
                        </a:cubicBezTo>
                        <a:cubicBezTo>
                          <a:pt x="-298" y="15207"/>
                          <a:pt x="-1250" y="9492"/>
                          <a:pt x="1607" y="4730"/>
                        </a:cubicBezTo>
                        <a:cubicBezTo>
                          <a:pt x="4465" y="-33"/>
                          <a:pt x="10180" y="-985"/>
                          <a:pt x="14942" y="920"/>
                        </a:cubicBezTo>
                        <a:cubicBezTo>
                          <a:pt x="125432" y="66642"/>
                          <a:pt x="223540" y="141890"/>
                          <a:pt x="306407" y="225710"/>
                        </a:cubicBezTo>
                        <a:cubicBezTo>
                          <a:pt x="310217" y="229520"/>
                          <a:pt x="310217" y="235235"/>
                          <a:pt x="306407" y="239045"/>
                        </a:cubicBezTo>
                        <a:cubicBezTo>
                          <a:pt x="303550" y="241902"/>
                          <a:pt x="301645" y="242855"/>
                          <a:pt x="298787" y="242855"/>
                        </a:cubicBezTo>
                        <a:close/>
                      </a:path>
                    </a:pathLst>
                  </a:custGeom>
                  <a:solidFill>
                    <a:srgbClr val="2222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10;p34"/>
                  <p:cNvSpPr/>
                  <p:nvPr/>
                </p:nvSpPr>
                <p:spPr>
                  <a:xfrm>
                    <a:off x="4894507" y="3490522"/>
                    <a:ext cx="68407" cy="45157"/>
                  </a:xfrm>
                  <a:custGeom>
                    <a:avLst/>
                    <a:gdLst/>
                    <a:ahLst/>
                    <a:cxnLst/>
                    <a:rect l="l" t="t" r="r" b="b"/>
                    <a:pathLst>
                      <a:path w="68407" h="45157" extrusionOk="0">
                        <a:moveTo>
                          <a:pt x="59445" y="45158"/>
                        </a:moveTo>
                        <a:cubicBezTo>
                          <a:pt x="57540" y="45158"/>
                          <a:pt x="56588" y="45158"/>
                          <a:pt x="54683" y="44205"/>
                        </a:cubicBezTo>
                        <a:cubicBezTo>
                          <a:pt x="38490" y="35633"/>
                          <a:pt x="22298" y="26108"/>
                          <a:pt x="5153" y="17535"/>
                        </a:cubicBezTo>
                        <a:cubicBezTo>
                          <a:pt x="390" y="14678"/>
                          <a:pt x="-1515" y="8963"/>
                          <a:pt x="1343" y="5153"/>
                        </a:cubicBezTo>
                        <a:cubicBezTo>
                          <a:pt x="4200" y="390"/>
                          <a:pt x="9915" y="-1515"/>
                          <a:pt x="13725" y="1343"/>
                        </a:cubicBezTo>
                        <a:cubicBezTo>
                          <a:pt x="30870" y="9915"/>
                          <a:pt x="47063" y="18488"/>
                          <a:pt x="63255" y="28013"/>
                        </a:cubicBezTo>
                        <a:cubicBezTo>
                          <a:pt x="68018" y="30870"/>
                          <a:pt x="69923" y="36585"/>
                          <a:pt x="67065" y="41348"/>
                        </a:cubicBezTo>
                        <a:cubicBezTo>
                          <a:pt x="66113" y="43253"/>
                          <a:pt x="63255" y="45158"/>
                          <a:pt x="59445" y="451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11;p34"/>
                  <p:cNvSpPr/>
                  <p:nvPr/>
                </p:nvSpPr>
                <p:spPr>
                  <a:xfrm>
                    <a:off x="4620933" y="3372205"/>
                    <a:ext cx="221354" cy="101561"/>
                  </a:xfrm>
                  <a:custGeom>
                    <a:avLst/>
                    <a:gdLst/>
                    <a:ahLst/>
                    <a:cxnLst/>
                    <a:rect l="l" t="t" r="r" b="b"/>
                    <a:pathLst>
                      <a:path w="221354" h="101561" extrusionOk="0">
                        <a:moveTo>
                          <a:pt x="211099" y="101562"/>
                        </a:moveTo>
                        <a:cubicBezTo>
                          <a:pt x="210147" y="101562"/>
                          <a:pt x="208242" y="101562"/>
                          <a:pt x="207289" y="100609"/>
                        </a:cubicBezTo>
                        <a:cubicBezTo>
                          <a:pt x="144424" y="71082"/>
                          <a:pt x="76797" y="44412"/>
                          <a:pt x="6312" y="18694"/>
                        </a:cubicBezTo>
                        <a:cubicBezTo>
                          <a:pt x="1549" y="16789"/>
                          <a:pt x="-1308" y="11074"/>
                          <a:pt x="597" y="6312"/>
                        </a:cubicBezTo>
                        <a:cubicBezTo>
                          <a:pt x="2502" y="1549"/>
                          <a:pt x="8217" y="-1308"/>
                          <a:pt x="12979" y="597"/>
                        </a:cubicBezTo>
                        <a:cubicBezTo>
                          <a:pt x="84417" y="25362"/>
                          <a:pt x="152044" y="53937"/>
                          <a:pt x="215862" y="82512"/>
                        </a:cubicBezTo>
                        <a:cubicBezTo>
                          <a:pt x="220624" y="84417"/>
                          <a:pt x="222529" y="90132"/>
                          <a:pt x="220624" y="94894"/>
                        </a:cubicBezTo>
                        <a:cubicBezTo>
                          <a:pt x="218719" y="99657"/>
                          <a:pt x="214909" y="101562"/>
                          <a:pt x="211099" y="101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12;p34"/>
                  <p:cNvSpPr/>
                  <p:nvPr/>
                </p:nvSpPr>
                <p:spPr>
                  <a:xfrm>
                    <a:off x="4821509" y="3729944"/>
                    <a:ext cx="789712" cy="975405"/>
                  </a:xfrm>
                  <a:custGeom>
                    <a:avLst/>
                    <a:gdLst/>
                    <a:ahLst/>
                    <a:cxnLst/>
                    <a:rect l="l" t="t" r="r" b="b"/>
                    <a:pathLst>
                      <a:path w="789712" h="975405" extrusionOk="0">
                        <a:moveTo>
                          <a:pt x="780143" y="975405"/>
                        </a:moveTo>
                        <a:cubicBezTo>
                          <a:pt x="777285" y="975405"/>
                          <a:pt x="774428" y="974453"/>
                          <a:pt x="772523" y="971595"/>
                        </a:cubicBezTo>
                        <a:lnTo>
                          <a:pt x="1950" y="15285"/>
                        </a:lnTo>
                        <a:cubicBezTo>
                          <a:pt x="-907" y="11475"/>
                          <a:pt x="-907" y="4808"/>
                          <a:pt x="3855" y="1950"/>
                        </a:cubicBezTo>
                        <a:cubicBezTo>
                          <a:pt x="7665" y="-907"/>
                          <a:pt x="14333" y="-907"/>
                          <a:pt x="17190" y="3855"/>
                        </a:cubicBezTo>
                        <a:lnTo>
                          <a:pt x="787763" y="960165"/>
                        </a:lnTo>
                        <a:cubicBezTo>
                          <a:pt x="790620" y="963975"/>
                          <a:pt x="790620" y="970643"/>
                          <a:pt x="785858" y="973500"/>
                        </a:cubicBezTo>
                        <a:cubicBezTo>
                          <a:pt x="784905" y="974453"/>
                          <a:pt x="783000" y="975405"/>
                          <a:pt x="780143" y="97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13;p34"/>
                  <p:cNvSpPr/>
                  <p:nvPr/>
                </p:nvSpPr>
                <p:spPr>
                  <a:xfrm>
                    <a:off x="4646517" y="3956907"/>
                    <a:ext cx="362247" cy="565562"/>
                  </a:xfrm>
                  <a:custGeom>
                    <a:avLst/>
                    <a:gdLst/>
                    <a:ahLst/>
                    <a:cxnLst/>
                    <a:rect l="l" t="t" r="r" b="b"/>
                    <a:pathLst>
                      <a:path w="362247" h="565562" extrusionOk="0">
                        <a:moveTo>
                          <a:pt x="352203" y="565562"/>
                        </a:moveTo>
                        <a:cubicBezTo>
                          <a:pt x="350298" y="565562"/>
                          <a:pt x="347440" y="564610"/>
                          <a:pt x="346487" y="563658"/>
                        </a:cubicBezTo>
                        <a:cubicBezTo>
                          <a:pt x="163608" y="410305"/>
                          <a:pt x="76930" y="199803"/>
                          <a:pt x="730" y="13112"/>
                        </a:cubicBezTo>
                        <a:cubicBezTo>
                          <a:pt x="-1175" y="8350"/>
                          <a:pt x="730" y="2635"/>
                          <a:pt x="5493" y="730"/>
                        </a:cubicBezTo>
                        <a:cubicBezTo>
                          <a:pt x="10255" y="-1175"/>
                          <a:pt x="15970" y="730"/>
                          <a:pt x="17875" y="5493"/>
                        </a:cubicBezTo>
                        <a:cubicBezTo>
                          <a:pt x="94075" y="190278"/>
                          <a:pt x="179800" y="398875"/>
                          <a:pt x="358870" y="548418"/>
                        </a:cubicBezTo>
                        <a:cubicBezTo>
                          <a:pt x="362680" y="552228"/>
                          <a:pt x="363633" y="557943"/>
                          <a:pt x="359823" y="561753"/>
                        </a:cubicBezTo>
                        <a:cubicBezTo>
                          <a:pt x="357917" y="564610"/>
                          <a:pt x="355060" y="565562"/>
                          <a:pt x="352203" y="565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14;p34"/>
                  <p:cNvSpPr/>
                  <p:nvPr/>
                </p:nvSpPr>
                <p:spPr>
                  <a:xfrm>
                    <a:off x="4560570" y="3488055"/>
                    <a:ext cx="74477" cy="386714"/>
                  </a:xfrm>
                  <a:custGeom>
                    <a:avLst/>
                    <a:gdLst/>
                    <a:ahLst/>
                    <a:cxnLst/>
                    <a:rect l="l" t="t" r="r" b="b"/>
                    <a:pathLst>
                      <a:path w="74477" h="386714" extrusionOk="0">
                        <a:moveTo>
                          <a:pt x="65722" y="386715"/>
                        </a:moveTo>
                        <a:cubicBezTo>
                          <a:pt x="61913" y="386715"/>
                          <a:pt x="57150" y="383857"/>
                          <a:pt x="56197" y="379095"/>
                        </a:cubicBezTo>
                        <a:cubicBezTo>
                          <a:pt x="26670" y="261938"/>
                          <a:pt x="7620" y="138113"/>
                          <a:pt x="0" y="10477"/>
                        </a:cubicBezTo>
                        <a:cubicBezTo>
                          <a:pt x="0" y="4763"/>
                          <a:pt x="3810" y="952"/>
                          <a:pt x="8572" y="0"/>
                        </a:cubicBezTo>
                        <a:cubicBezTo>
                          <a:pt x="13335" y="0"/>
                          <a:pt x="18097" y="3810"/>
                          <a:pt x="19050" y="8572"/>
                        </a:cubicBezTo>
                        <a:cubicBezTo>
                          <a:pt x="26670" y="135255"/>
                          <a:pt x="45720" y="258127"/>
                          <a:pt x="74295" y="373380"/>
                        </a:cubicBezTo>
                        <a:cubicBezTo>
                          <a:pt x="75247" y="378142"/>
                          <a:pt x="72390" y="383857"/>
                          <a:pt x="67627" y="384810"/>
                        </a:cubicBezTo>
                        <a:cubicBezTo>
                          <a:pt x="67627" y="386715"/>
                          <a:pt x="66675" y="386715"/>
                          <a:pt x="65722" y="38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15;p34"/>
                  <p:cNvSpPr/>
                  <p:nvPr/>
                </p:nvSpPr>
                <p:spPr>
                  <a:xfrm>
                    <a:off x="5031611" y="4536311"/>
                    <a:ext cx="101801" cy="69978"/>
                  </a:xfrm>
                  <a:custGeom>
                    <a:avLst/>
                    <a:gdLst/>
                    <a:ahLst/>
                    <a:cxnLst/>
                    <a:rect l="l" t="t" r="r" b="b"/>
                    <a:pathLst>
                      <a:path w="101801" h="69978" extrusionOk="0">
                        <a:moveTo>
                          <a:pt x="92838" y="69978"/>
                        </a:moveTo>
                        <a:cubicBezTo>
                          <a:pt x="90933" y="69978"/>
                          <a:pt x="89981" y="69978"/>
                          <a:pt x="88076" y="69026"/>
                        </a:cubicBezTo>
                        <a:cubicBezTo>
                          <a:pt x="59501" y="53786"/>
                          <a:pt x="30926" y="36641"/>
                          <a:pt x="4256" y="17591"/>
                        </a:cubicBezTo>
                        <a:cubicBezTo>
                          <a:pt x="-507" y="14733"/>
                          <a:pt x="-1459" y="9018"/>
                          <a:pt x="2351" y="4256"/>
                        </a:cubicBezTo>
                        <a:cubicBezTo>
                          <a:pt x="6161" y="-507"/>
                          <a:pt x="10923" y="-1459"/>
                          <a:pt x="15686" y="2351"/>
                        </a:cubicBezTo>
                        <a:cubicBezTo>
                          <a:pt x="41403" y="20448"/>
                          <a:pt x="69026" y="37593"/>
                          <a:pt x="96648" y="51881"/>
                        </a:cubicBezTo>
                        <a:cubicBezTo>
                          <a:pt x="101411" y="54738"/>
                          <a:pt x="103316" y="60453"/>
                          <a:pt x="100458" y="64263"/>
                        </a:cubicBezTo>
                        <a:cubicBezTo>
                          <a:pt x="100458" y="68073"/>
                          <a:pt x="96648" y="69978"/>
                          <a:pt x="92838" y="699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316;p34"/>
                <p:cNvSpPr/>
                <p:nvPr/>
              </p:nvSpPr>
              <p:spPr>
                <a:xfrm>
                  <a:off x="6507242" y="2644140"/>
                  <a:ext cx="827007" cy="1303619"/>
                </a:xfrm>
                <a:custGeom>
                  <a:avLst/>
                  <a:gdLst/>
                  <a:ahLst/>
                  <a:cxnLst/>
                  <a:rect l="l" t="t" r="r" b="b"/>
                  <a:pathLst>
                    <a:path w="827007" h="1303619" extrusionOk="0">
                      <a:moveTo>
                        <a:pt x="208835" y="350520"/>
                      </a:moveTo>
                      <a:cubicBezTo>
                        <a:pt x="330755" y="211455"/>
                        <a:pt x="481250" y="75247"/>
                        <a:pt x="652700" y="0"/>
                      </a:cubicBezTo>
                      <a:cubicBezTo>
                        <a:pt x="668893" y="136207"/>
                        <a:pt x="686038" y="272415"/>
                        <a:pt x="681275" y="409575"/>
                      </a:cubicBezTo>
                      <a:cubicBezTo>
                        <a:pt x="670798" y="710565"/>
                        <a:pt x="516493" y="975360"/>
                        <a:pt x="306943" y="1187767"/>
                      </a:cubicBezTo>
                      <a:cubicBezTo>
                        <a:pt x="428863" y="1026795"/>
                        <a:pt x="624125" y="922020"/>
                        <a:pt x="827008" y="907732"/>
                      </a:cubicBezTo>
                      <a:cubicBezTo>
                        <a:pt x="823198" y="907732"/>
                        <a:pt x="765095" y="1028700"/>
                        <a:pt x="755570" y="1041082"/>
                      </a:cubicBezTo>
                      <a:cubicBezTo>
                        <a:pt x="723185" y="1085850"/>
                        <a:pt x="684133" y="1126807"/>
                        <a:pt x="641270" y="1161098"/>
                      </a:cubicBezTo>
                      <a:cubicBezTo>
                        <a:pt x="557450" y="1226820"/>
                        <a:pt x="455533" y="1255395"/>
                        <a:pt x="354568" y="1285875"/>
                      </a:cubicBezTo>
                      <a:cubicBezTo>
                        <a:pt x="313610" y="1298257"/>
                        <a:pt x="270748" y="1305878"/>
                        <a:pt x="228838" y="1303020"/>
                      </a:cubicBezTo>
                      <a:cubicBezTo>
                        <a:pt x="25955" y="1289685"/>
                        <a:pt x="2143" y="1107757"/>
                        <a:pt x="238" y="952500"/>
                      </a:cubicBezTo>
                      <a:cubicBezTo>
                        <a:pt x="-4525" y="715327"/>
                        <a:pt x="62150" y="518160"/>
                        <a:pt x="208835" y="35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17;p34"/>
                <p:cNvSpPr/>
                <p:nvPr/>
              </p:nvSpPr>
              <p:spPr>
                <a:xfrm>
                  <a:off x="6784666" y="3323272"/>
                  <a:ext cx="833665" cy="1686057"/>
                </a:xfrm>
                <a:custGeom>
                  <a:avLst/>
                  <a:gdLst/>
                  <a:ahLst/>
                  <a:cxnLst/>
                  <a:rect l="l" t="t" r="r" b="b"/>
                  <a:pathLst>
                    <a:path w="833665" h="1686057" extrusionOk="0">
                      <a:moveTo>
                        <a:pt x="516246" y="1380173"/>
                      </a:moveTo>
                      <a:cubicBezTo>
                        <a:pt x="385754" y="1496378"/>
                        <a:pt x="120959" y="1718310"/>
                        <a:pt x="101909" y="1682115"/>
                      </a:cubicBezTo>
                      <a:cubicBezTo>
                        <a:pt x="-52396" y="1393508"/>
                        <a:pt x="-20964" y="1030605"/>
                        <a:pt x="125721" y="738188"/>
                      </a:cubicBezTo>
                      <a:cubicBezTo>
                        <a:pt x="203827" y="581978"/>
                        <a:pt x="311459" y="442913"/>
                        <a:pt x="435284" y="320040"/>
                      </a:cubicBezTo>
                      <a:cubicBezTo>
                        <a:pt x="547679" y="208597"/>
                        <a:pt x="683887" y="80963"/>
                        <a:pt x="817237" y="0"/>
                      </a:cubicBezTo>
                      <a:cubicBezTo>
                        <a:pt x="845812" y="237172"/>
                        <a:pt x="834381" y="500063"/>
                        <a:pt x="803902" y="736283"/>
                      </a:cubicBezTo>
                      <a:cubicBezTo>
                        <a:pt x="789614" y="852488"/>
                        <a:pt x="766754" y="967740"/>
                        <a:pt x="733416" y="1079183"/>
                      </a:cubicBezTo>
                      <a:cubicBezTo>
                        <a:pt x="703889" y="1176338"/>
                        <a:pt x="651502" y="1238250"/>
                        <a:pt x="585779" y="1314450"/>
                      </a:cubicBezTo>
                      <a:cubicBezTo>
                        <a:pt x="578159" y="1323023"/>
                        <a:pt x="552441" y="1347788"/>
                        <a:pt x="516246" y="1380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318;p34"/>
              <p:cNvSpPr/>
              <p:nvPr/>
            </p:nvSpPr>
            <p:spPr>
              <a:xfrm>
                <a:off x="6860674" y="3462560"/>
                <a:ext cx="680997" cy="1546637"/>
              </a:xfrm>
              <a:custGeom>
                <a:avLst/>
                <a:gdLst/>
                <a:ahLst/>
                <a:cxnLst/>
                <a:rect l="l" t="t" r="r" b="b"/>
                <a:pathLst>
                  <a:path w="680997" h="1546637" extrusionOk="0">
                    <a:moveTo>
                      <a:pt x="9707" y="1546637"/>
                    </a:moveTo>
                    <a:cubicBezTo>
                      <a:pt x="8755" y="1546637"/>
                      <a:pt x="7803" y="1546637"/>
                      <a:pt x="6850" y="1546637"/>
                    </a:cubicBezTo>
                    <a:cubicBezTo>
                      <a:pt x="2088" y="1544733"/>
                      <a:pt x="-770" y="1539970"/>
                      <a:pt x="182" y="1535208"/>
                    </a:cubicBezTo>
                    <a:cubicBezTo>
                      <a:pt x="110672" y="1162780"/>
                      <a:pt x="280218" y="807497"/>
                      <a:pt x="444048" y="463645"/>
                    </a:cubicBezTo>
                    <a:lnTo>
                      <a:pt x="663123" y="5493"/>
                    </a:lnTo>
                    <a:cubicBezTo>
                      <a:pt x="665028" y="730"/>
                      <a:pt x="670743" y="-1175"/>
                      <a:pt x="675505" y="730"/>
                    </a:cubicBezTo>
                    <a:cubicBezTo>
                      <a:pt x="680268" y="2635"/>
                      <a:pt x="682173" y="8350"/>
                      <a:pt x="680268" y="13112"/>
                    </a:cubicBezTo>
                    <a:lnTo>
                      <a:pt x="461193" y="471265"/>
                    </a:lnTo>
                    <a:cubicBezTo>
                      <a:pt x="297363" y="814165"/>
                      <a:pt x="128770" y="1169447"/>
                      <a:pt x="18280" y="1539970"/>
                    </a:cubicBezTo>
                    <a:cubicBezTo>
                      <a:pt x="17328" y="1543780"/>
                      <a:pt x="13518" y="1546637"/>
                      <a:pt x="9707" y="1546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 name="Google Shape;319;p34"/>
              <p:cNvGrpSpPr/>
              <p:nvPr/>
            </p:nvGrpSpPr>
            <p:grpSpPr>
              <a:xfrm>
                <a:off x="4902517" y="2059304"/>
                <a:ext cx="2285999" cy="3002280"/>
                <a:chOff x="4902517" y="2059304"/>
                <a:chExt cx="2285999" cy="3002280"/>
              </a:xfrm>
            </p:grpSpPr>
            <p:sp>
              <p:nvSpPr>
                <p:cNvPr id="225" name="Google Shape;320;p34"/>
                <p:cNvSpPr/>
                <p:nvPr/>
              </p:nvSpPr>
              <p:spPr>
                <a:xfrm>
                  <a:off x="5052059" y="4639627"/>
                  <a:ext cx="2011680" cy="290512"/>
                </a:xfrm>
                <a:custGeom>
                  <a:avLst/>
                  <a:gdLst/>
                  <a:ahLst/>
                  <a:cxnLst/>
                  <a:rect l="l" t="t" r="r" b="b"/>
                  <a:pathLst>
                    <a:path w="2011680" h="290512" extrusionOk="0">
                      <a:moveTo>
                        <a:pt x="1715453" y="0"/>
                      </a:moveTo>
                      <a:lnTo>
                        <a:pt x="1999298" y="145732"/>
                      </a:lnTo>
                      <a:cubicBezTo>
                        <a:pt x="2006918" y="149542"/>
                        <a:pt x="2011680" y="158115"/>
                        <a:pt x="2011680" y="167640"/>
                      </a:cubicBezTo>
                      <a:lnTo>
                        <a:pt x="2003108" y="290513"/>
                      </a:lnTo>
                      <a:lnTo>
                        <a:pt x="2858" y="192405"/>
                      </a:lnTo>
                      <a:lnTo>
                        <a:pt x="0" y="146685"/>
                      </a:lnTo>
                      <a:lnTo>
                        <a:pt x="222885" y="15240"/>
                      </a:lnTo>
                      <a:lnTo>
                        <a:pt x="1715453"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321;p34"/>
                <p:cNvSpPr/>
                <p:nvPr/>
              </p:nvSpPr>
              <p:spPr>
                <a:xfrm>
                  <a:off x="5030882" y="4784407"/>
                  <a:ext cx="2065333" cy="277177"/>
                </a:xfrm>
                <a:custGeom>
                  <a:avLst/>
                  <a:gdLst/>
                  <a:ahLst/>
                  <a:cxnLst/>
                  <a:rect l="l" t="t" r="r" b="b"/>
                  <a:pathLst>
                    <a:path w="2065333" h="277177" extrusionOk="0">
                      <a:moveTo>
                        <a:pt x="2065243" y="150495"/>
                      </a:moveTo>
                      <a:cubicBezTo>
                        <a:pt x="2064290" y="106680"/>
                        <a:pt x="2055718" y="63818"/>
                        <a:pt x="2044288" y="22860"/>
                      </a:cubicBezTo>
                      <a:cubicBezTo>
                        <a:pt x="2041430" y="10478"/>
                        <a:pt x="2030000" y="2858"/>
                        <a:pt x="2017618" y="2858"/>
                      </a:cubicBezTo>
                      <a:cubicBezTo>
                        <a:pt x="1955705" y="2858"/>
                        <a:pt x="1894746" y="2858"/>
                        <a:pt x="1832833" y="2858"/>
                      </a:cubicBezTo>
                      <a:cubicBezTo>
                        <a:pt x="1639475" y="2858"/>
                        <a:pt x="1446118" y="2858"/>
                        <a:pt x="1252761" y="2858"/>
                      </a:cubicBezTo>
                      <a:lnTo>
                        <a:pt x="594583" y="2858"/>
                      </a:lnTo>
                      <a:cubicBezTo>
                        <a:pt x="417418" y="2858"/>
                        <a:pt x="239300" y="8573"/>
                        <a:pt x="62135" y="953"/>
                      </a:cubicBezTo>
                      <a:cubicBezTo>
                        <a:pt x="52610" y="953"/>
                        <a:pt x="43085" y="0"/>
                        <a:pt x="33560" y="0"/>
                      </a:cubicBezTo>
                      <a:cubicBezTo>
                        <a:pt x="29750" y="0"/>
                        <a:pt x="24988" y="0"/>
                        <a:pt x="22130" y="1905"/>
                      </a:cubicBezTo>
                      <a:cubicBezTo>
                        <a:pt x="19273" y="3810"/>
                        <a:pt x="18320" y="7620"/>
                        <a:pt x="17368" y="11430"/>
                      </a:cubicBezTo>
                      <a:cubicBezTo>
                        <a:pt x="6890" y="55245"/>
                        <a:pt x="1175" y="100965"/>
                        <a:pt x="223" y="145733"/>
                      </a:cubicBezTo>
                      <a:cubicBezTo>
                        <a:pt x="-730" y="181928"/>
                        <a:pt x="1175" y="216218"/>
                        <a:pt x="9748" y="250508"/>
                      </a:cubicBezTo>
                      <a:cubicBezTo>
                        <a:pt x="10700" y="253365"/>
                        <a:pt x="11653" y="257175"/>
                        <a:pt x="12605" y="260033"/>
                      </a:cubicBezTo>
                      <a:cubicBezTo>
                        <a:pt x="21178" y="275273"/>
                        <a:pt x="42133" y="272415"/>
                        <a:pt x="56420" y="272415"/>
                      </a:cubicBezTo>
                      <a:cubicBezTo>
                        <a:pt x="79280" y="272415"/>
                        <a:pt x="101188" y="274320"/>
                        <a:pt x="124048" y="275273"/>
                      </a:cubicBezTo>
                      <a:cubicBezTo>
                        <a:pt x="167863" y="276225"/>
                        <a:pt x="211678" y="277178"/>
                        <a:pt x="255493" y="277178"/>
                      </a:cubicBezTo>
                      <a:cubicBezTo>
                        <a:pt x="355505" y="277178"/>
                        <a:pt x="455518" y="277178"/>
                        <a:pt x="555530" y="277178"/>
                      </a:cubicBezTo>
                      <a:cubicBezTo>
                        <a:pt x="680308" y="277178"/>
                        <a:pt x="805085" y="277178"/>
                        <a:pt x="930815" y="277178"/>
                      </a:cubicBezTo>
                      <a:cubicBezTo>
                        <a:pt x="1061308" y="277178"/>
                        <a:pt x="1191800" y="277178"/>
                        <a:pt x="1322293" y="277178"/>
                      </a:cubicBezTo>
                      <a:cubicBezTo>
                        <a:pt x="1439450" y="277178"/>
                        <a:pt x="1556608" y="277178"/>
                        <a:pt x="1673765" y="277178"/>
                      </a:cubicBezTo>
                      <a:cubicBezTo>
                        <a:pt x="1758538" y="277178"/>
                        <a:pt x="1842358" y="277178"/>
                        <a:pt x="1927130" y="277178"/>
                      </a:cubicBezTo>
                      <a:cubicBezTo>
                        <a:pt x="1959515" y="277178"/>
                        <a:pt x="1991900" y="277178"/>
                        <a:pt x="2024286" y="277178"/>
                      </a:cubicBezTo>
                      <a:cubicBezTo>
                        <a:pt x="2036668" y="277178"/>
                        <a:pt x="2047146" y="268605"/>
                        <a:pt x="2050955" y="257175"/>
                      </a:cubicBezTo>
                      <a:cubicBezTo>
                        <a:pt x="2059528" y="221933"/>
                        <a:pt x="2066196" y="186690"/>
                        <a:pt x="2065243" y="1504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322;p34"/>
                <p:cNvSpPr/>
                <p:nvPr/>
              </p:nvSpPr>
              <p:spPr>
                <a:xfrm>
                  <a:off x="5044139" y="4679730"/>
                  <a:ext cx="1925303" cy="157864"/>
                </a:xfrm>
                <a:custGeom>
                  <a:avLst/>
                  <a:gdLst/>
                  <a:ahLst/>
                  <a:cxnLst/>
                  <a:rect l="l" t="t" r="r" b="b"/>
                  <a:pathLst>
                    <a:path w="1925303" h="157864" extrusionOk="0">
                      <a:moveTo>
                        <a:pt x="1851008" y="65625"/>
                      </a:moveTo>
                      <a:cubicBezTo>
                        <a:pt x="1805289" y="41813"/>
                        <a:pt x="1759568" y="19905"/>
                        <a:pt x="1703371" y="14190"/>
                      </a:cubicBezTo>
                      <a:cubicBezTo>
                        <a:pt x="1595739" y="2760"/>
                        <a:pt x="1486201" y="7522"/>
                        <a:pt x="1377616" y="10380"/>
                      </a:cubicBezTo>
                      <a:cubicBezTo>
                        <a:pt x="1026143" y="18952"/>
                        <a:pt x="675623" y="855"/>
                        <a:pt x="324151" y="855"/>
                      </a:cubicBezTo>
                      <a:cubicBezTo>
                        <a:pt x="265096" y="855"/>
                        <a:pt x="200326" y="-7718"/>
                        <a:pt x="148891" y="29430"/>
                      </a:cubicBezTo>
                      <a:cubicBezTo>
                        <a:pt x="139366" y="36097"/>
                        <a:pt x="130793" y="43717"/>
                        <a:pt x="121268" y="49432"/>
                      </a:cubicBezTo>
                      <a:cubicBezTo>
                        <a:pt x="96503" y="65625"/>
                        <a:pt x="66976" y="71340"/>
                        <a:pt x="41258" y="85627"/>
                      </a:cubicBezTo>
                      <a:cubicBezTo>
                        <a:pt x="15541" y="99915"/>
                        <a:pt x="-7319" y="129442"/>
                        <a:pt x="2206" y="157065"/>
                      </a:cubicBezTo>
                      <a:cubicBezTo>
                        <a:pt x="53641" y="161827"/>
                        <a:pt x="106981" y="143730"/>
                        <a:pt x="159368" y="144682"/>
                      </a:cubicBezTo>
                      <a:cubicBezTo>
                        <a:pt x="209851" y="145635"/>
                        <a:pt x="260333" y="144682"/>
                        <a:pt x="310816" y="144682"/>
                      </a:cubicBezTo>
                      <a:cubicBezTo>
                        <a:pt x="410828" y="144682"/>
                        <a:pt x="510841" y="144682"/>
                        <a:pt x="610853" y="144682"/>
                      </a:cubicBezTo>
                      <a:cubicBezTo>
                        <a:pt x="735631" y="144682"/>
                        <a:pt x="860408" y="144682"/>
                        <a:pt x="986139" y="144682"/>
                      </a:cubicBezTo>
                      <a:cubicBezTo>
                        <a:pt x="1116631" y="144682"/>
                        <a:pt x="1247123" y="144682"/>
                        <a:pt x="1377616" y="144682"/>
                      </a:cubicBezTo>
                      <a:cubicBezTo>
                        <a:pt x="1482391" y="144682"/>
                        <a:pt x="1584308" y="142777"/>
                        <a:pt x="1690036" y="142777"/>
                      </a:cubicBezTo>
                      <a:cubicBezTo>
                        <a:pt x="1728136" y="142777"/>
                        <a:pt x="1769093" y="135157"/>
                        <a:pt x="1806241" y="125632"/>
                      </a:cubicBezTo>
                      <a:cubicBezTo>
                        <a:pt x="1834816" y="118965"/>
                        <a:pt x="1896729" y="91342"/>
                        <a:pt x="1925304" y="104677"/>
                      </a:cubicBezTo>
                      <a:cubicBezTo>
                        <a:pt x="1899586" y="92295"/>
                        <a:pt x="1874821" y="78960"/>
                        <a:pt x="1851008" y="656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323;p34"/>
                <p:cNvSpPr/>
                <p:nvPr/>
              </p:nvSpPr>
              <p:spPr>
                <a:xfrm>
                  <a:off x="5093017" y="4073842"/>
                  <a:ext cx="1845828" cy="710564"/>
                </a:xfrm>
                <a:custGeom>
                  <a:avLst/>
                  <a:gdLst/>
                  <a:ahLst/>
                  <a:cxnLst/>
                  <a:rect l="l" t="t" r="r" b="b"/>
                  <a:pathLst>
                    <a:path w="1845828" h="710564" extrusionOk="0">
                      <a:moveTo>
                        <a:pt x="1835468" y="299085"/>
                      </a:moveTo>
                      <a:cubicBezTo>
                        <a:pt x="1835468" y="287655"/>
                        <a:pt x="1836420" y="277177"/>
                        <a:pt x="1836420" y="268605"/>
                      </a:cubicBezTo>
                      <a:lnTo>
                        <a:pt x="1837373" y="266700"/>
                      </a:lnTo>
                      <a:lnTo>
                        <a:pt x="1835468" y="263842"/>
                      </a:lnTo>
                      <a:cubicBezTo>
                        <a:pt x="1834515" y="255270"/>
                        <a:pt x="1831658" y="248602"/>
                        <a:pt x="1824038" y="245745"/>
                      </a:cubicBezTo>
                      <a:lnTo>
                        <a:pt x="1679258" y="4763"/>
                      </a:lnTo>
                      <a:lnTo>
                        <a:pt x="294323" y="0"/>
                      </a:lnTo>
                      <a:lnTo>
                        <a:pt x="25717" y="226695"/>
                      </a:lnTo>
                      <a:cubicBezTo>
                        <a:pt x="9525" y="240982"/>
                        <a:pt x="0" y="260985"/>
                        <a:pt x="0" y="281940"/>
                      </a:cubicBezTo>
                      <a:lnTo>
                        <a:pt x="0" y="654367"/>
                      </a:lnTo>
                      <a:cubicBezTo>
                        <a:pt x="0" y="684847"/>
                        <a:pt x="24765" y="710565"/>
                        <a:pt x="56198" y="710565"/>
                      </a:cubicBezTo>
                      <a:lnTo>
                        <a:pt x="1779270" y="710565"/>
                      </a:lnTo>
                      <a:cubicBezTo>
                        <a:pt x="1809750" y="710565"/>
                        <a:pt x="1835468" y="685800"/>
                        <a:pt x="1835468" y="654367"/>
                      </a:cubicBezTo>
                      <a:cubicBezTo>
                        <a:pt x="1849755" y="545782"/>
                        <a:pt x="1848802" y="426720"/>
                        <a:pt x="1835468" y="29908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324;p34"/>
                <p:cNvSpPr/>
                <p:nvPr/>
              </p:nvSpPr>
              <p:spPr>
                <a:xfrm>
                  <a:off x="5115877" y="4298632"/>
                  <a:ext cx="1798319" cy="28575"/>
                </a:xfrm>
                <a:custGeom>
                  <a:avLst/>
                  <a:gdLst/>
                  <a:ahLst/>
                  <a:cxnLst/>
                  <a:rect l="l" t="t" r="r" b="b"/>
                  <a:pathLst>
                    <a:path w="1798319" h="28575" extrusionOk="0">
                      <a:moveTo>
                        <a:pt x="1789748" y="28575"/>
                      </a:moveTo>
                      <a:cubicBezTo>
                        <a:pt x="1788795" y="28575"/>
                        <a:pt x="1788795" y="28575"/>
                        <a:pt x="1789748" y="28575"/>
                      </a:cubicBezTo>
                      <a:lnTo>
                        <a:pt x="9525" y="19050"/>
                      </a:lnTo>
                      <a:cubicBezTo>
                        <a:pt x="3810" y="19050"/>
                        <a:pt x="0" y="14288"/>
                        <a:pt x="0" y="9525"/>
                      </a:cubicBezTo>
                      <a:cubicBezTo>
                        <a:pt x="0" y="3810"/>
                        <a:pt x="4763" y="0"/>
                        <a:pt x="9525" y="0"/>
                      </a:cubicBezTo>
                      <a:cubicBezTo>
                        <a:pt x="9525" y="0"/>
                        <a:pt x="9525" y="0"/>
                        <a:pt x="9525" y="0"/>
                      </a:cubicBezTo>
                      <a:lnTo>
                        <a:pt x="1788795" y="9525"/>
                      </a:lnTo>
                      <a:cubicBezTo>
                        <a:pt x="1794510" y="9525"/>
                        <a:pt x="1798320" y="14288"/>
                        <a:pt x="1798320" y="19050"/>
                      </a:cubicBezTo>
                      <a:cubicBezTo>
                        <a:pt x="1798320" y="23813"/>
                        <a:pt x="1794510" y="28575"/>
                        <a:pt x="178974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325;p34"/>
                <p:cNvSpPr/>
                <p:nvPr/>
              </p:nvSpPr>
              <p:spPr>
                <a:xfrm>
                  <a:off x="5091112" y="3829921"/>
                  <a:ext cx="1687830" cy="521097"/>
                </a:xfrm>
                <a:custGeom>
                  <a:avLst/>
                  <a:gdLst/>
                  <a:ahLst/>
                  <a:cxnLst/>
                  <a:rect l="l" t="t" r="r" b="b"/>
                  <a:pathLst>
                    <a:path w="1687830" h="521097" extrusionOk="0">
                      <a:moveTo>
                        <a:pt x="1665923" y="142003"/>
                      </a:moveTo>
                      <a:lnTo>
                        <a:pt x="17145" y="81"/>
                      </a:lnTo>
                      <a:cubicBezTo>
                        <a:pt x="7620" y="-872"/>
                        <a:pt x="0" y="6748"/>
                        <a:pt x="0" y="16273"/>
                      </a:cubicBezTo>
                      <a:lnTo>
                        <a:pt x="2858" y="341075"/>
                      </a:lnTo>
                      <a:cubicBezTo>
                        <a:pt x="2858" y="349648"/>
                        <a:pt x="9525" y="356316"/>
                        <a:pt x="17145" y="356316"/>
                      </a:cubicBezTo>
                      <a:lnTo>
                        <a:pt x="1687830" y="521098"/>
                      </a:lnTo>
                      <a:lnTo>
                        <a:pt x="1665923" y="14200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326;p34"/>
                <p:cNvSpPr/>
                <p:nvPr/>
              </p:nvSpPr>
              <p:spPr>
                <a:xfrm>
                  <a:off x="5100637" y="3763327"/>
                  <a:ext cx="1903556" cy="229552"/>
                </a:xfrm>
                <a:custGeom>
                  <a:avLst/>
                  <a:gdLst/>
                  <a:ahLst/>
                  <a:cxnLst/>
                  <a:rect l="l" t="t" r="r" b="b"/>
                  <a:pathLst>
                    <a:path w="1903556" h="229552" extrusionOk="0">
                      <a:moveTo>
                        <a:pt x="238125" y="0"/>
                      </a:moveTo>
                      <a:cubicBezTo>
                        <a:pt x="228600" y="4763"/>
                        <a:pt x="0" y="73342"/>
                        <a:pt x="0" y="73342"/>
                      </a:cubicBezTo>
                      <a:lnTo>
                        <a:pt x="1632585" y="229553"/>
                      </a:lnTo>
                      <a:lnTo>
                        <a:pt x="1902143" y="45720"/>
                      </a:lnTo>
                      <a:cubicBezTo>
                        <a:pt x="1905000" y="43815"/>
                        <a:pt x="1903095" y="40005"/>
                        <a:pt x="1900238" y="40005"/>
                      </a:cubicBezTo>
                      <a:lnTo>
                        <a:pt x="23812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327;p34"/>
                <p:cNvSpPr/>
                <p:nvPr/>
              </p:nvSpPr>
              <p:spPr>
                <a:xfrm>
                  <a:off x="5082020" y="3830777"/>
                  <a:ext cx="1637769" cy="201505"/>
                </a:xfrm>
                <a:custGeom>
                  <a:avLst/>
                  <a:gdLst/>
                  <a:ahLst/>
                  <a:cxnLst/>
                  <a:rect l="l" t="t" r="r" b="b"/>
                  <a:pathLst>
                    <a:path w="1637769" h="201505" extrusionOk="0">
                      <a:moveTo>
                        <a:pt x="519" y="19227"/>
                      </a:moveTo>
                      <a:cubicBezTo>
                        <a:pt x="-1386" y="26847"/>
                        <a:pt x="2424" y="36372"/>
                        <a:pt x="4329" y="46850"/>
                      </a:cubicBezTo>
                      <a:cubicBezTo>
                        <a:pt x="10044" y="76377"/>
                        <a:pt x="10044" y="107810"/>
                        <a:pt x="10997" y="137337"/>
                      </a:cubicBezTo>
                      <a:cubicBezTo>
                        <a:pt x="11949" y="146862"/>
                        <a:pt x="11949" y="157340"/>
                        <a:pt x="17664" y="165912"/>
                      </a:cubicBezTo>
                      <a:cubicBezTo>
                        <a:pt x="24332" y="176390"/>
                        <a:pt x="35762" y="181152"/>
                        <a:pt x="47192" y="184962"/>
                      </a:cubicBezTo>
                      <a:cubicBezTo>
                        <a:pt x="132917" y="213537"/>
                        <a:pt x="226262" y="196392"/>
                        <a:pt x="315797" y="191629"/>
                      </a:cubicBezTo>
                      <a:cubicBezTo>
                        <a:pt x="527252" y="180200"/>
                        <a:pt x="747279" y="234492"/>
                        <a:pt x="948257" y="166865"/>
                      </a:cubicBezTo>
                      <a:cubicBezTo>
                        <a:pt x="996834" y="150672"/>
                        <a:pt x="1043507" y="126860"/>
                        <a:pt x="1093989" y="113525"/>
                      </a:cubicBezTo>
                      <a:cubicBezTo>
                        <a:pt x="1177809" y="91617"/>
                        <a:pt x="1265439" y="99237"/>
                        <a:pt x="1352117" y="98285"/>
                      </a:cubicBezTo>
                      <a:cubicBezTo>
                        <a:pt x="1434984" y="98285"/>
                        <a:pt x="1517852" y="90665"/>
                        <a:pt x="1599767" y="76377"/>
                      </a:cubicBezTo>
                      <a:cubicBezTo>
                        <a:pt x="1615007" y="73520"/>
                        <a:pt x="1645487" y="64947"/>
                        <a:pt x="1635962" y="43040"/>
                      </a:cubicBezTo>
                      <a:cubicBezTo>
                        <a:pt x="1629294" y="27800"/>
                        <a:pt x="1615007" y="37325"/>
                        <a:pt x="1602624" y="38277"/>
                      </a:cubicBezTo>
                      <a:cubicBezTo>
                        <a:pt x="1554047" y="43040"/>
                        <a:pt x="1502612" y="34467"/>
                        <a:pt x="1454034" y="33515"/>
                      </a:cubicBezTo>
                      <a:cubicBezTo>
                        <a:pt x="1349259" y="30657"/>
                        <a:pt x="1245437" y="31610"/>
                        <a:pt x="1140662" y="29704"/>
                      </a:cubicBezTo>
                      <a:cubicBezTo>
                        <a:pt x="920634" y="24942"/>
                        <a:pt x="701559" y="19227"/>
                        <a:pt x="481532" y="14465"/>
                      </a:cubicBezTo>
                      <a:cubicBezTo>
                        <a:pt x="375804" y="11607"/>
                        <a:pt x="269124" y="9702"/>
                        <a:pt x="163397" y="6845"/>
                      </a:cubicBezTo>
                      <a:cubicBezTo>
                        <a:pt x="121487" y="5892"/>
                        <a:pt x="59574" y="-7443"/>
                        <a:pt x="19569" y="5892"/>
                      </a:cubicBezTo>
                      <a:cubicBezTo>
                        <a:pt x="8139" y="7797"/>
                        <a:pt x="2424" y="12560"/>
                        <a:pt x="519" y="1922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328;p34"/>
                <p:cNvSpPr/>
                <p:nvPr/>
              </p:nvSpPr>
              <p:spPr>
                <a:xfrm>
                  <a:off x="6725602" y="3801650"/>
                  <a:ext cx="326892" cy="549369"/>
                </a:xfrm>
                <a:custGeom>
                  <a:avLst/>
                  <a:gdLst/>
                  <a:ahLst/>
                  <a:cxnLst/>
                  <a:rect l="l" t="t" r="r" b="b"/>
                  <a:pathLst>
                    <a:path w="326892" h="549369" extrusionOk="0">
                      <a:moveTo>
                        <a:pt x="266700" y="2634"/>
                      </a:moveTo>
                      <a:lnTo>
                        <a:pt x="0" y="182657"/>
                      </a:lnTo>
                      <a:cubicBezTo>
                        <a:pt x="0" y="182657"/>
                        <a:pt x="52388" y="549369"/>
                        <a:pt x="52388" y="549369"/>
                      </a:cubicBezTo>
                      <a:cubicBezTo>
                        <a:pt x="52388" y="546512"/>
                        <a:pt x="66675" y="533177"/>
                        <a:pt x="68580" y="531272"/>
                      </a:cubicBezTo>
                      <a:cubicBezTo>
                        <a:pt x="96203" y="499839"/>
                        <a:pt x="123825" y="469359"/>
                        <a:pt x="150495" y="437927"/>
                      </a:cubicBezTo>
                      <a:cubicBezTo>
                        <a:pt x="185738" y="397922"/>
                        <a:pt x="220028" y="358869"/>
                        <a:pt x="255270" y="318864"/>
                      </a:cubicBezTo>
                      <a:cubicBezTo>
                        <a:pt x="269557" y="302672"/>
                        <a:pt x="284797" y="285527"/>
                        <a:pt x="299085" y="269334"/>
                      </a:cubicBezTo>
                      <a:cubicBezTo>
                        <a:pt x="306705" y="261714"/>
                        <a:pt x="313372" y="253142"/>
                        <a:pt x="320992" y="245522"/>
                      </a:cubicBezTo>
                      <a:cubicBezTo>
                        <a:pt x="323850" y="242664"/>
                        <a:pt x="326707" y="238854"/>
                        <a:pt x="326707" y="235044"/>
                      </a:cubicBezTo>
                      <a:cubicBezTo>
                        <a:pt x="327660" y="230282"/>
                        <a:pt x="324803" y="226472"/>
                        <a:pt x="320992" y="224567"/>
                      </a:cubicBezTo>
                      <a:cubicBezTo>
                        <a:pt x="310515" y="219804"/>
                        <a:pt x="297180" y="236949"/>
                        <a:pt x="290513" y="243617"/>
                      </a:cubicBezTo>
                      <a:cubicBezTo>
                        <a:pt x="280035" y="254094"/>
                        <a:pt x="270510" y="264572"/>
                        <a:pt x="260985" y="275049"/>
                      </a:cubicBezTo>
                      <a:cubicBezTo>
                        <a:pt x="242888" y="294099"/>
                        <a:pt x="225742" y="313149"/>
                        <a:pt x="207645" y="332199"/>
                      </a:cubicBezTo>
                      <a:cubicBezTo>
                        <a:pt x="180975" y="360774"/>
                        <a:pt x="154305" y="389349"/>
                        <a:pt x="128588" y="417924"/>
                      </a:cubicBezTo>
                      <a:lnTo>
                        <a:pt x="74295" y="176942"/>
                      </a:lnTo>
                      <a:lnTo>
                        <a:pt x="280988" y="26447"/>
                      </a:lnTo>
                      <a:cubicBezTo>
                        <a:pt x="284797" y="23589"/>
                        <a:pt x="290513" y="20732"/>
                        <a:pt x="290513" y="15017"/>
                      </a:cubicBezTo>
                      <a:cubicBezTo>
                        <a:pt x="289560" y="2634"/>
                        <a:pt x="277178" y="-4033"/>
                        <a:pt x="266700" y="2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329;p34"/>
                <p:cNvSpPr/>
                <p:nvPr/>
              </p:nvSpPr>
              <p:spPr>
                <a:xfrm>
                  <a:off x="6732267" y="3833812"/>
                  <a:ext cx="295277" cy="490537"/>
                </a:xfrm>
                <a:custGeom>
                  <a:avLst/>
                  <a:gdLst/>
                  <a:ahLst/>
                  <a:cxnLst/>
                  <a:rect l="l" t="t" r="r" b="b"/>
                  <a:pathLst>
                    <a:path w="295277" h="490537" extrusionOk="0">
                      <a:moveTo>
                        <a:pt x="269560" y="0"/>
                      </a:moveTo>
                      <a:lnTo>
                        <a:pt x="11432" y="186690"/>
                      </a:lnTo>
                      <a:cubicBezTo>
                        <a:pt x="-11428" y="295275"/>
                        <a:pt x="955" y="385763"/>
                        <a:pt x="40007" y="490538"/>
                      </a:cubicBezTo>
                      <a:lnTo>
                        <a:pt x="295277" y="202882"/>
                      </a:lnTo>
                      <a:lnTo>
                        <a:pt x="26956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330;p34"/>
                <p:cNvSpPr/>
                <p:nvPr/>
              </p:nvSpPr>
              <p:spPr>
                <a:xfrm>
                  <a:off x="5095752" y="3826070"/>
                  <a:ext cx="1650927" cy="171572"/>
                </a:xfrm>
                <a:custGeom>
                  <a:avLst/>
                  <a:gdLst/>
                  <a:ahLst/>
                  <a:cxnLst/>
                  <a:rect l="l" t="t" r="r" b="b"/>
                  <a:pathLst>
                    <a:path w="1650927" h="171572" extrusionOk="0">
                      <a:moveTo>
                        <a:pt x="1641280" y="171573"/>
                      </a:moveTo>
                      <a:cubicBezTo>
                        <a:pt x="1640328" y="171573"/>
                        <a:pt x="1640328" y="171573"/>
                        <a:pt x="1641280" y="171573"/>
                      </a:cubicBezTo>
                      <a:lnTo>
                        <a:pt x="8695" y="19173"/>
                      </a:lnTo>
                      <a:cubicBezTo>
                        <a:pt x="3933" y="18220"/>
                        <a:pt x="-830" y="14410"/>
                        <a:pt x="123" y="8695"/>
                      </a:cubicBezTo>
                      <a:cubicBezTo>
                        <a:pt x="1075" y="3933"/>
                        <a:pt x="4885" y="-830"/>
                        <a:pt x="10600" y="123"/>
                      </a:cubicBezTo>
                      <a:lnTo>
                        <a:pt x="1642233" y="152523"/>
                      </a:lnTo>
                      <a:cubicBezTo>
                        <a:pt x="1646995" y="153475"/>
                        <a:pt x="1651758" y="157285"/>
                        <a:pt x="1650805" y="163000"/>
                      </a:cubicBezTo>
                      <a:cubicBezTo>
                        <a:pt x="1649853" y="167762"/>
                        <a:pt x="1646043" y="171573"/>
                        <a:pt x="1641280" y="171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331;p34"/>
                <p:cNvSpPr/>
                <p:nvPr/>
              </p:nvSpPr>
              <p:spPr>
                <a:xfrm>
                  <a:off x="6739181" y="3802623"/>
                  <a:ext cx="259545" cy="196923"/>
                </a:xfrm>
                <a:custGeom>
                  <a:avLst/>
                  <a:gdLst/>
                  <a:ahLst/>
                  <a:cxnLst/>
                  <a:rect l="l" t="t" r="r" b="b"/>
                  <a:pathLst>
                    <a:path w="259545" h="196923" extrusionOk="0">
                      <a:moveTo>
                        <a:pt x="9281" y="196924"/>
                      </a:moveTo>
                      <a:cubicBezTo>
                        <a:pt x="6424" y="196924"/>
                        <a:pt x="3566" y="195971"/>
                        <a:pt x="1662" y="193114"/>
                      </a:cubicBezTo>
                      <a:cubicBezTo>
                        <a:pt x="-1196" y="189304"/>
                        <a:pt x="-244" y="182636"/>
                        <a:pt x="3566" y="179779"/>
                      </a:cubicBezTo>
                      <a:lnTo>
                        <a:pt x="244549" y="1661"/>
                      </a:lnTo>
                      <a:cubicBezTo>
                        <a:pt x="248359" y="-1196"/>
                        <a:pt x="255026" y="-243"/>
                        <a:pt x="257884" y="3566"/>
                      </a:cubicBezTo>
                      <a:cubicBezTo>
                        <a:pt x="260741" y="7376"/>
                        <a:pt x="259789" y="14044"/>
                        <a:pt x="255979" y="16901"/>
                      </a:cubicBezTo>
                      <a:lnTo>
                        <a:pt x="14997" y="195019"/>
                      </a:lnTo>
                      <a:cubicBezTo>
                        <a:pt x="13091" y="196924"/>
                        <a:pt x="11187" y="196924"/>
                        <a:pt x="9281" y="1969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332;p34"/>
                <p:cNvSpPr/>
                <p:nvPr/>
              </p:nvSpPr>
              <p:spPr>
                <a:xfrm>
                  <a:off x="5004029" y="3104197"/>
                  <a:ext cx="1746341" cy="293370"/>
                </a:xfrm>
                <a:custGeom>
                  <a:avLst/>
                  <a:gdLst/>
                  <a:ahLst/>
                  <a:cxnLst/>
                  <a:rect l="l" t="t" r="r" b="b"/>
                  <a:pathLst>
                    <a:path w="1746341" h="293370" extrusionOk="0">
                      <a:moveTo>
                        <a:pt x="1550123" y="0"/>
                      </a:moveTo>
                      <a:lnTo>
                        <a:pt x="1742528" y="262890"/>
                      </a:lnTo>
                      <a:cubicBezTo>
                        <a:pt x="1752053" y="275273"/>
                        <a:pt x="1742528" y="293370"/>
                        <a:pt x="1727288" y="293370"/>
                      </a:cubicBezTo>
                      <a:lnTo>
                        <a:pt x="31838" y="291465"/>
                      </a:lnTo>
                      <a:cubicBezTo>
                        <a:pt x="14693" y="291465"/>
                        <a:pt x="-7214" y="286703"/>
                        <a:pt x="2311" y="273368"/>
                      </a:cubicBezTo>
                      <a:lnTo>
                        <a:pt x="188048" y="0"/>
                      </a:lnTo>
                      <a:lnTo>
                        <a:pt x="155012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333;p34"/>
                <p:cNvSpPr/>
                <p:nvPr/>
              </p:nvSpPr>
              <p:spPr>
                <a:xfrm>
                  <a:off x="4992052" y="3337559"/>
                  <a:ext cx="1775459" cy="558165"/>
                </a:xfrm>
                <a:custGeom>
                  <a:avLst/>
                  <a:gdLst/>
                  <a:ahLst/>
                  <a:cxnLst/>
                  <a:rect l="l" t="t" r="r" b="b"/>
                  <a:pathLst>
                    <a:path w="1775459" h="558165" extrusionOk="0">
                      <a:moveTo>
                        <a:pt x="1693545" y="558165"/>
                      </a:moveTo>
                      <a:lnTo>
                        <a:pt x="81915" y="558165"/>
                      </a:lnTo>
                      <a:cubicBezTo>
                        <a:pt x="37147" y="558165"/>
                        <a:pt x="0" y="521970"/>
                        <a:pt x="0" y="476250"/>
                      </a:cubicBezTo>
                      <a:lnTo>
                        <a:pt x="0" y="81915"/>
                      </a:lnTo>
                      <a:cubicBezTo>
                        <a:pt x="0" y="37148"/>
                        <a:pt x="36195" y="0"/>
                        <a:pt x="81915" y="0"/>
                      </a:cubicBezTo>
                      <a:lnTo>
                        <a:pt x="1693545" y="0"/>
                      </a:lnTo>
                      <a:cubicBezTo>
                        <a:pt x="1738313" y="0"/>
                        <a:pt x="1775460" y="36195"/>
                        <a:pt x="1775460" y="81915"/>
                      </a:cubicBezTo>
                      <a:lnTo>
                        <a:pt x="1775460" y="476250"/>
                      </a:lnTo>
                      <a:cubicBezTo>
                        <a:pt x="1775460" y="521018"/>
                        <a:pt x="1739265" y="558165"/>
                        <a:pt x="1693545" y="558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334;p34"/>
                <p:cNvSpPr/>
                <p:nvPr/>
              </p:nvSpPr>
              <p:spPr>
                <a:xfrm>
                  <a:off x="5122439" y="3458527"/>
                  <a:ext cx="76458" cy="358140"/>
                </a:xfrm>
                <a:custGeom>
                  <a:avLst/>
                  <a:gdLst/>
                  <a:ahLst/>
                  <a:cxnLst/>
                  <a:rect l="l" t="t" r="r" b="b"/>
                  <a:pathLst>
                    <a:path w="76458" h="358140" extrusionOk="0">
                      <a:moveTo>
                        <a:pt x="72496" y="358140"/>
                      </a:moveTo>
                      <a:cubicBezTo>
                        <a:pt x="74401" y="351472"/>
                        <a:pt x="75353" y="344805"/>
                        <a:pt x="73448" y="338138"/>
                      </a:cubicBezTo>
                      <a:cubicBezTo>
                        <a:pt x="73448" y="333375"/>
                        <a:pt x="73448" y="327660"/>
                        <a:pt x="73448" y="326707"/>
                      </a:cubicBezTo>
                      <a:cubicBezTo>
                        <a:pt x="73448" y="316230"/>
                        <a:pt x="73448" y="304800"/>
                        <a:pt x="73448" y="294322"/>
                      </a:cubicBezTo>
                      <a:lnTo>
                        <a:pt x="73448" y="188595"/>
                      </a:lnTo>
                      <a:cubicBezTo>
                        <a:pt x="73448" y="130492"/>
                        <a:pt x="77258" y="72390"/>
                        <a:pt x="76306" y="15240"/>
                      </a:cubicBezTo>
                      <a:cubicBezTo>
                        <a:pt x="76306" y="9525"/>
                        <a:pt x="75353" y="4763"/>
                        <a:pt x="73448" y="952"/>
                      </a:cubicBezTo>
                      <a:cubicBezTo>
                        <a:pt x="51541" y="952"/>
                        <a:pt x="30586" y="0"/>
                        <a:pt x="8678" y="0"/>
                      </a:cubicBezTo>
                      <a:cubicBezTo>
                        <a:pt x="6773" y="4763"/>
                        <a:pt x="5821" y="9525"/>
                        <a:pt x="5821" y="15240"/>
                      </a:cubicBezTo>
                      <a:cubicBezTo>
                        <a:pt x="5821" y="75247"/>
                        <a:pt x="2963" y="136207"/>
                        <a:pt x="2963" y="197167"/>
                      </a:cubicBezTo>
                      <a:cubicBezTo>
                        <a:pt x="2963" y="248603"/>
                        <a:pt x="-3704" y="305753"/>
                        <a:pt x="2963" y="356235"/>
                      </a:cubicBezTo>
                      <a:cubicBezTo>
                        <a:pt x="25823" y="356235"/>
                        <a:pt x="49636" y="357188"/>
                        <a:pt x="72496" y="35814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335;p34"/>
                <p:cNvSpPr/>
                <p:nvPr/>
              </p:nvSpPr>
              <p:spPr>
                <a:xfrm>
                  <a:off x="5246811" y="3455670"/>
                  <a:ext cx="81472" cy="362902"/>
                </a:xfrm>
                <a:custGeom>
                  <a:avLst/>
                  <a:gdLst/>
                  <a:ahLst/>
                  <a:cxnLst/>
                  <a:rect l="l" t="t" r="r" b="b"/>
                  <a:pathLst>
                    <a:path w="81472" h="362902" extrusionOk="0">
                      <a:moveTo>
                        <a:pt x="10035" y="356235"/>
                      </a:moveTo>
                      <a:cubicBezTo>
                        <a:pt x="10035" y="358140"/>
                        <a:pt x="10035" y="359092"/>
                        <a:pt x="10988" y="360998"/>
                      </a:cubicBezTo>
                      <a:cubicBezTo>
                        <a:pt x="33848" y="361950"/>
                        <a:pt x="57660" y="362902"/>
                        <a:pt x="80521" y="362902"/>
                      </a:cubicBezTo>
                      <a:cubicBezTo>
                        <a:pt x="80521" y="360998"/>
                        <a:pt x="81473" y="359092"/>
                        <a:pt x="81473" y="356235"/>
                      </a:cubicBezTo>
                      <a:cubicBezTo>
                        <a:pt x="81473" y="299085"/>
                        <a:pt x="79568" y="242887"/>
                        <a:pt x="75758" y="185737"/>
                      </a:cubicBezTo>
                      <a:cubicBezTo>
                        <a:pt x="73853" y="157162"/>
                        <a:pt x="75758" y="127635"/>
                        <a:pt x="74806" y="99060"/>
                      </a:cubicBezTo>
                      <a:cubicBezTo>
                        <a:pt x="73853" y="70485"/>
                        <a:pt x="69091" y="41910"/>
                        <a:pt x="73853" y="14288"/>
                      </a:cubicBezTo>
                      <a:cubicBezTo>
                        <a:pt x="74806" y="10477"/>
                        <a:pt x="74806" y="7620"/>
                        <a:pt x="73853" y="3810"/>
                      </a:cubicBezTo>
                      <a:cubicBezTo>
                        <a:pt x="58613" y="2858"/>
                        <a:pt x="43373" y="1905"/>
                        <a:pt x="27181" y="0"/>
                      </a:cubicBezTo>
                      <a:cubicBezTo>
                        <a:pt x="19560" y="0"/>
                        <a:pt x="11941" y="0"/>
                        <a:pt x="4321" y="0"/>
                      </a:cubicBezTo>
                      <a:cubicBezTo>
                        <a:pt x="-4252" y="55245"/>
                        <a:pt x="2416" y="115252"/>
                        <a:pt x="3368" y="171450"/>
                      </a:cubicBezTo>
                      <a:cubicBezTo>
                        <a:pt x="6226" y="233362"/>
                        <a:pt x="10035" y="294323"/>
                        <a:pt x="10035" y="35623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336;p34"/>
                <p:cNvSpPr/>
                <p:nvPr/>
              </p:nvSpPr>
              <p:spPr>
                <a:xfrm>
                  <a:off x="6101911" y="3444275"/>
                  <a:ext cx="556941" cy="386594"/>
                </a:xfrm>
                <a:custGeom>
                  <a:avLst/>
                  <a:gdLst/>
                  <a:ahLst/>
                  <a:cxnLst/>
                  <a:rect l="l" t="t" r="r" b="b"/>
                  <a:pathLst>
                    <a:path w="556941" h="386594" extrusionOk="0">
                      <a:moveTo>
                        <a:pt x="53143" y="13300"/>
                      </a:moveTo>
                      <a:cubicBezTo>
                        <a:pt x="37903" y="18062"/>
                        <a:pt x="25521" y="23777"/>
                        <a:pt x="18853" y="32350"/>
                      </a:cubicBezTo>
                      <a:cubicBezTo>
                        <a:pt x="-19247" y="76165"/>
                        <a:pt x="12186" y="266665"/>
                        <a:pt x="12186" y="325720"/>
                      </a:cubicBezTo>
                      <a:cubicBezTo>
                        <a:pt x="12186" y="413350"/>
                        <a:pt x="121723" y="380012"/>
                        <a:pt x="179826" y="381918"/>
                      </a:cubicBezTo>
                      <a:cubicBezTo>
                        <a:pt x="285553" y="384775"/>
                        <a:pt x="393186" y="380012"/>
                        <a:pt x="498913" y="377155"/>
                      </a:cubicBezTo>
                      <a:cubicBezTo>
                        <a:pt x="522726" y="377155"/>
                        <a:pt x="541776" y="359057"/>
                        <a:pt x="544633" y="335245"/>
                      </a:cubicBezTo>
                      <a:cubicBezTo>
                        <a:pt x="555111" y="241900"/>
                        <a:pt x="570351" y="92357"/>
                        <a:pt x="534156" y="33302"/>
                      </a:cubicBezTo>
                      <a:cubicBezTo>
                        <a:pt x="512248" y="-3845"/>
                        <a:pt x="410331" y="4727"/>
                        <a:pt x="329368" y="4727"/>
                      </a:cubicBezTo>
                      <a:cubicBezTo>
                        <a:pt x="280791" y="3775"/>
                        <a:pt x="126486" y="-9560"/>
                        <a:pt x="53143" y="1330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337;p34"/>
                <p:cNvSpPr/>
                <p:nvPr/>
              </p:nvSpPr>
              <p:spPr>
                <a:xfrm>
                  <a:off x="5358765" y="2894647"/>
                  <a:ext cx="1823098" cy="197167"/>
                </a:xfrm>
                <a:custGeom>
                  <a:avLst/>
                  <a:gdLst/>
                  <a:ahLst/>
                  <a:cxnLst/>
                  <a:rect l="l" t="t" r="r" b="b"/>
                  <a:pathLst>
                    <a:path w="1823098" h="197167" extrusionOk="0">
                      <a:moveTo>
                        <a:pt x="1467803" y="0"/>
                      </a:moveTo>
                      <a:cubicBezTo>
                        <a:pt x="1478280" y="6668"/>
                        <a:pt x="1674495" y="34290"/>
                        <a:pt x="1808798" y="79058"/>
                      </a:cubicBezTo>
                      <a:cubicBezTo>
                        <a:pt x="1825942" y="84773"/>
                        <a:pt x="1827848" y="98108"/>
                        <a:pt x="1813560" y="109538"/>
                      </a:cubicBezTo>
                      <a:lnTo>
                        <a:pt x="1692592" y="197168"/>
                      </a:lnTo>
                      <a:lnTo>
                        <a:pt x="63817" y="137160"/>
                      </a:lnTo>
                      <a:lnTo>
                        <a:pt x="0" y="45720"/>
                      </a:lnTo>
                      <a:lnTo>
                        <a:pt x="1467803"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338;p34"/>
                <p:cNvSpPr/>
                <p:nvPr/>
              </p:nvSpPr>
              <p:spPr>
                <a:xfrm>
                  <a:off x="5269554" y="3139779"/>
                  <a:ext cx="351148" cy="191112"/>
                </a:xfrm>
                <a:custGeom>
                  <a:avLst/>
                  <a:gdLst/>
                  <a:ahLst/>
                  <a:cxnLst/>
                  <a:rect l="l" t="t" r="r" b="b"/>
                  <a:pathLst>
                    <a:path w="351148" h="191112" extrusionOk="0">
                      <a:moveTo>
                        <a:pt x="122548" y="191113"/>
                      </a:moveTo>
                      <a:lnTo>
                        <a:pt x="3486" y="134916"/>
                      </a:lnTo>
                      <a:cubicBezTo>
                        <a:pt x="1581" y="134916"/>
                        <a:pt x="-1277" y="97768"/>
                        <a:pt x="628" y="97768"/>
                      </a:cubicBezTo>
                      <a:lnTo>
                        <a:pt x="245421" y="128248"/>
                      </a:lnTo>
                      <a:cubicBezTo>
                        <a:pt x="247326" y="128248"/>
                        <a:pt x="350196" y="-16532"/>
                        <a:pt x="351148" y="1566"/>
                      </a:cubicBezTo>
                      <a:lnTo>
                        <a:pt x="310191" y="146346"/>
                      </a:lnTo>
                      <a:cubicBezTo>
                        <a:pt x="309238" y="154918"/>
                        <a:pt x="124453" y="191113"/>
                        <a:pt x="122548" y="1911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339;p34"/>
                <p:cNvSpPr/>
                <p:nvPr/>
              </p:nvSpPr>
              <p:spPr>
                <a:xfrm>
                  <a:off x="5278126" y="2942272"/>
                  <a:ext cx="348290" cy="367665"/>
                </a:xfrm>
                <a:custGeom>
                  <a:avLst/>
                  <a:gdLst/>
                  <a:ahLst/>
                  <a:cxnLst/>
                  <a:rect l="l" t="t" r="r" b="b"/>
                  <a:pathLst>
                    <a:path w="348290" h="367665" extrusionOk="0">
                      <a:moveTo>
                        <a:pt x="119691" y="367665"/>
                      </a:moveTo>
                      <a:lnTo>
                        <a:pt x="628" y="311468"/>
                      </a:lnTo>
                      <a:cubicBezTo>
                        <a:pt x="-1277" y="311468"/>
                        <a:pt x="1581" y="0"/>
                        <a:pt x="3486" y="0"/>
                      </a:cubicBezTo>
                      <a:lnTo>
                        <a:pt x="338766" y="37148"/>
                      </a:lnTo>
                      <a:cubicBezTo>
                        <a:pt x="340671" y="37148"/>
                        <a:pt x="347338" y="161925"/>
                        <a:pt x="348291" y="179070"/>
                      </a:cubicBezTo>
                      <a:lnTo>
                        <a:pt x="307333" y="323850"/>
                      </a:lnTo>
                      <a:cubicBezTo>
                        <a:pt x="306381" y="331470"/>
                        <a:pt x="121596" y="367665"/>
                        <a:pt x="119691" y="367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340;p34"/>
                <p:cNvSpPr/>
                <p:nvPr/>
              </p:nvSpPr>
              <p:spPr>
                <a:xfrm>
                  <a:off x="5385434" y="2974192"/>
                  <a:ext cx="1803082" cy="357652"/>
                </a:xfrm>
                <a:custGeom>
                  <a:avLst/>
                  <a:gdLst/>
                  <a:ahLst/>
                  <a:cxnLst/>
                  <a:rect l="l" t="t" r="r" b="b"/>
                  <a:pathLst>
                    <a:path w="1803082" h="357652" extrusionOk="0">
                      <a:moveTo>
                        <a:pt x="1785938" y="357653"/>
                      </a:moveTo>
                      <a:lnTo>
                        <a:pt x="6668" y="357653"/>
                      </a:lnTo>
                      <a:cubicBezTo>
                        <a:pt x="2858" y="357653"/>
                        <a:pt x="0" y="354795"/>
                        <a:pt x="0" y="350985"/>
                      </a:cubicBezTo>
                      <a:lnTo>
                        <a:pt x="0" y="17610"/>
                      </a:lnTo>
                      <a:cubicBezTo>
                        <a:pt x="0" y="8085"/>
                        <a:pt x="7620" y="465"/>
                        <a:pt x="17145" y="465"/>
                      </a:cubicBezTo>
                      <a:lnTo>
                        <a:pt x="1757363" y="465"/>
                      </a:lnTo>
                      <a:cubicBezTo>
                        <a:pt x="1766888" y="465"/>
                        <a:pt x="1800225" y="-4297"/>
                        <a:pt x="1803083" y="16658"/>
                      </a:cubicBezTo>
                      <a:lnTo>
                        <a:pt x="1803083" y="340508"/>
                      </a:lnTo>
                      <a:cubicBezTo>
                        <a:pt x="1803083" y="350033"/>
                        <a:pt x="1795463" y="357653"/>
                        <a:pt x="1785938" y="3576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341;p34"/>
                <p:cNvSpPr/>
                <p:nvPr/>
              </p:nvSpPr>
              <p:spPr>
                <a:xfrm>
                  <a:off x="5372100" y="2932747"/>
                  <a:ext cx="1775474" cy="229552"/>
                </a:xfrm>
                <a:custGeom>
                  <a:avLst/>
                  <a:gdLst/>
                  <a:ahLst/>
                  <a:cxnLst/>
                  <a:rect l="l" t="t" r="r" b="b"/>
                  <a:pathLst>
                    <a:path w="1775474" h="229552" extrusionOk="0">
                      <a:moveTo>
                        <a:pt x="0" y="65723"/>
                      </a:moveTo>
                      <a:lnTo>
                        <a:pt x="17145" y="229553"/>
                      </a:lnTo>
                      <a:lnTo>
                        <a:pt x="1206818" y="88583"/>
                      </a:lnTo>
                      <a:lnTo>
                        <a:pt x="1775460" y="41910"/>
                      </a:lnTo>
                      <a:cubicBezTo>
                        <a:pt x="1778318" y="40958"/>
                        <a:pt x="1372553" y="0"/>
                        <a:pt x="1369695" y="0"/>
                      </a:cubicBezTo>
                      <a:lnTo>
                        <a:pt x="0" y="65723"/>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342;p34"/>
                <p:cNvSpPr/>
                <p:nvPr/>
              </p:nvSpPr>
              <p:spPr>
                <a:xfrm>
                  <a:off x="7009447" y="2974657"/>
                  <a:ext cx="20955" cy="360045"/>
                </a:xfrm>
                <a:custGeom>
                  <a:avLst/>
                  <a:gdLst/>
                  <a:ahLst/>
                  <a:cxnLst/>
                  <a:rect l="l" t="t" r="r" b="b"/>
                  <a:pathLst>
                    <a:path w="20955" h="360045" extrusionOk="0">
                      <a:moveTo>
                        <a:pt x="9525" y="360045"/>
                      </a:moveTo>
                      <a:cubicBezTo>
                        <a:pt x="9525" y="360045"/>
                        <a:pt x="9525" y="360045"/>
                        <a:pt x="9525" y="360045"/>
                      </a:cubicBezTo>
                      <a:cubicBezTo>
                        <a:pt x="3810" y="360045"/>
                        <a:pt x="0" y="355283"/>
                        <a:pt x="0" y="350520"/>
                      </a:cubicBezTo>
                      <a:lnTo>
                        <a:pt x="1905" y="9525"/>
                      </a:lnTo>
                      <a:cubicBezTo>
                        <a:pt x="1905" y="3810"/>
                        <a:pt x="5715" y="0"/>
                        <a:pt x="11430" y="0"/>
                      </a:cubicBezTo>
                      <a:cubicBezTo>
                        <a:pt x="11430" y="0"/>
                        <a:pt x="11430" y="0"/>
                        <a:pt x="11430" y="0"/>
                      </a:cubicBezTo>
                      <a:cubicBezTo>
                        <a:pt x="17145" y="0"/>
                        <a:pt x="20955" y="4763"/>
                        <a:pt x="20955" y="9525"/>
                      </a:cubicBezTo>
                      <a:lnTo>
                        <a:pt x="19050" y="350520"/>
                      </a:lnTo>
                      <a:cubicBezTo>
                        <a:pt x="19050" y="356235"/>
                        <a:pt x="15240" y="360045"/>
                        <a:pt x="9525" y="360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343;p34"/>
                <p:cNvSpPr/>
                <p:nvPr/>
              </p:nvSpPr>
              <p:spPr>
                <a:xfrm>
                  <a:off x="5486400" y="2976562"/>
                  <a:ext cx="19050" cy="367665"/>
                </a:xfrm>
                <a:custGeom>
                  <a:avLst/>
                  <a:gdLst/>
                  <a:ahLst/>
                  <a:cxnLst/>
                  <a:rect l="l" t="t" r="r" b="b"/>
                  <a:pathLst>
                    <a:path w="19050" h="367665" extrusionOk="0">
                      <a:moveTo>
                        <a:pt x="9525" y="367665"/>
                      </a:moveTo>
                      <a:cubicBezTo>
                        <a:pt x="3810" y="367665"/>
                        <a:pt x="0" y="363855"/>
                        <a:pt x="0" y="358140"/>
                      </a:cubicBezTo>
                      <a:lnTo>
                        <a:pt x="0" y="9525"/>
                      </a:lnTo>
                      <a:cubicBezTo>
                        <a:pt x="0" y="3810"/>
                        <a:pt x="3810" y="0"/>
                        <a:pt x="9525" y="0"/>
                      </a:cubicBezTo>
                      <a:cubicBezTo>
                        <a:pt x="15240" y="0"/>
                        <a:pt x="19050" y="3810"/>
                        <a:pt x="19050" y="9525"/>
                      </a:cubicBezTo>
                      <a:lnTo>
                        <a:pt x="19050" y="358140"/>
                      </a:lnTo>
                      <a:cubicBezTo>
                        <a:pt x="19050" y="363855"/>
                        <a:pt x="15240" y="367665"/>
                        <a:pt x="9525" y="3676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344;p34"/>
                <p:cNvSpPr/>
                <p:nvPr/>
              </p:nvSpPr>
              <p:spPr>
                <a:xfrm>
                  <a:off x="6933247" y="2976562"/>
                  <a:ext cx="23812" cy="372427"/>
                </a:xfrm>
                <a:custGeom>
                  <a:avLst/>
                  <a:gdLst/>
                  <a:ahLst/>
                  <a:cxnLst/>
                  <a:rect l="l" t="t" r="r" b="b"/>
                  <a:pathLst>
                    <a:path w="23812" h="372427" extrusionOk="0">
                      <a:moveTo>
                        <a:pt x="9525" y="372428"/>
                      </a:moveTo>
                      <a:cubicBezTo>
                        <a:pt x="9525" y="372428"/>
                        <a:pt x="9525" y="372428"/>
                        <a:pt x="9525" y="372428"/>
                      </a:cubicBezTo>
                      <a:cubicBezTo>
                        <a:pt x="3810" y="372428"/>
                        <a:pt x="0" y="367665"/>
                        <a:pt x="0" y="362903"/>
                      </a:cubicBezTo>
                      <a:lnTo>
                        <a:pt x="4763" y="9525"/>
                      </a:lnTo>
                      <a:cubicBezTo>
                        <a:pt x="4763" y="3810"/>
                        <a:pt x="8572" y="0"/>
                        <a:pt x="14288" y="0"/>
                      </a:cubicBezTo>
                      <a:cubicBezTo>
                        <a:pt x="20003" y="0"/>
                        <a:pt x="23813" y="4763"/>
                        <a:pt x="23813" y="9525"/>
                      </a:cubicBezTo>
                      <a:lnTo>
                        <a:pt x="19050" y="362903"/>
                      </a:lnTo>
                      <a:cubicBezTo>
                        <a:pt x="19050" y="367665"/>
                        <a:pt x="14288" y="372428"/>
                        <a:pt x="9525" y="3724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345;p34"/>
                <p:cNvSpPr/>
                <p:nvPr/>
              </p:nvSpPr>
              <p:spPr>
                <a:xfrm>
                  <a:off x="5013007" y="3368040"/>
                  <a:ext cx="1724977" cy="20954"/>
                </a:xfrm>
                <a:custGeom>
                  <a:avLst/>
                  <a:gdLst/>
                  <a:ahLst/>
                  <a:cxnLst/>
                  <a:rect l="l" t="t" r="r" b="b"/>
                  <a:pathLst>
                    <a:path w="1724977" h="20954" extrusionOk="0">
                      <a:moveTo>
                        <a:pt x="9525" y="20955"/>
                      </a:moveTo>
                      <a:cubicBezTo>
                        <a:pt x="3810" y="20955"/>
                        <a:pt x="0" y="17145"/>
                        <a:pt x="0" y="11430"/>
                      </a:cubicBezTo>
                      <a:cubicBezTo>
                        <a:pt x="0" y="5715"/>
                        <a:pt x="3810" y="1905"/>
                        <a:pt x="9525" y="1905"/>
                      </a:cubicBezTo>
                      <a:lnTo>
                        <a:pt x="1715452" y="0"/>
                      </a:lnTo>
                      <a:cubicBezTo>
                        <a:pt x="1715452" y="0"/>
                        <a:pt x="1715452" y="0"/>
                        <a:pt x="1715452" y="0"/>
                      </a:cubicBezTo>
                      <a:cubicBezTo>
                        <a:pt x="1721168" y="0"/>
                        <a:pt x="1724977" y="3810"/>
                        <a:pt x="1724977" y="9525"/>
                      </a:cubicBezTo>
                      <a:cubicBezTo>
                        <a:pt x="1724977" y="15240"/>
                        <a:pt x="1721168" y="19050"/>
                        <a:pt x="1715452" y="19050"/>
                      </a:cubicBezTo>
                      <a:lnTo>
                        <a:pt x="9525" y="20955"/>
                      </a:lnTo>
                      <a:cubicBezTo>
                        <a:pt x="9525" y="20955"/>
                        <a:pt x="9525" y="20955"/>
                        <a:pt x="9525" y="209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346;p34"/>
                <p:cNvSpPr/>
                <p:nvPr/>
              </p:nvSpPr>
              <p:spPr>
                <a:xfrm>
                  <a:off x="5102542" y="4772025"/>
                  <a:ext cx="1779270" cy="22859"/>
                </a:xfrm>
                <a:custGeom>
                  <a:avLst/>
                  <a:gdLst/>
                  <a:ahLst/>
                  <a:cxnLst/>
                  <a:rect l="l" t="t" r="r" b="b"/>
                  <a:pathLst>
                    <a:path w="1779270" h="22859" extrusionOk="0">
                      <a:moveTo>
                        <a:pt x="1769745" y="22860"/>
                      </a:moveTo>
                      <a:cubicBezTo>
                        <a:pt x="1769745" y="22860"/>
                        <a:pt x="1769745" y="22860"/>
                        <a:pt x="1769745" y="22860"/>
                      </a:cubicBezTo>
                      <a:lnTo>
                        <a:pt x="9525" y="19050"/>
                      </a:lnTo>
                      <a:cubicBezTo>
                        <a:pt x="3810" y="19050"/>
                        <a:pt x="0" y="14288"/>
                        <a:pt x="0" y="9525"/>
                      </a:cubicBezTo>
                      <a:cubicBezTo>
                        <a:pt x="0" y="3810"/>
                        <a:pt x="4763" y="0"/>
                        <a:pt x="9525" y="0"/>
                      </a:cubicBezTo>
                      <a:lnTo>
                        <a:pt x="1769745" y="3810"/>
                      </a:lnTo>
                      <a:cubicBezTo>
                        <a:pt x="1775460" y="3810"/>
                        <a:pt x="1779270" y="8572"/>
                        <a:pt x="1779270" y="13335"/>
                      </a:cubicBezTo>
                      <a:cubicBezTo>
                        <a:pt x="1779270" y="18097"/>
                        <a:pt x="1774508" y="22860"/>
                        <a:pt x="1769745" y="228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347;p34"/>
                <p:cNvSpPr/>
                <p:nvPr/>
              </p:nvSpPr>
              <p:spPr>
                <a:xfrm>
                  <a:off x="5567239" y="4225290"/>
                  <a:ext cx="1196585" cy="138112"/>
                </a:xfrm>
                <a:custGeom>
                  <a:avLst/>
                  <a:gdLst/>
                  <a:ahLst/>
                  <a:cxnLst/>
                  <a:rect l="l" t="t" r="r" b="b"/>
                  <a:pathLst>
                    <a:path w="1196585" h="138112" extrusionOk="0">
                      <a:moveTo>
                        <a:pt x="1186938" y="138113"/>
                      </a:moveTo>
                      <a:cubicBezTo>
                        <a:pt x="1186938" y="138113"/>
                        <a:pt x="1185985" y="138113"/>
                        <a:pt x="1186938" y="138113"/>
                      </a:cubicBezTo>
                      <a:cubicBezTo>
                        <a:pt x="964053" y="117157"/>
                        <a:pt x="735453" y="93345"/>
                        <a:pt x="515425" y="70485"/>
                      </a:cubicBezTo>
                      <a:cubicBezTo>
                        <a:pt x="348738" y="53340"/>
                        <a:pt x="176335" y="35242"/>
                        <a:pt x="8695" y="19050"/>
                      </a:cubicBezTo>
                      <a:cubicBezTo>
                        <a:pt x="3933" y="18097"/>
                        <a:pt x="-830" y="14288"/>
                        <a:pt x="123" y="8572"/>
                      </a:cubicBezTo>
                      <a:cubicBezTo>
                        <a:pt x="1075" y="3810"/>
                        <a:pt x="4885" y="0"/>
                        <a:pt x="10600" y="0"/>
                      </a:cubicBezTo>
                      <a:cubicBezTo>
                        <a:pt x="178240" y="16192"/>
                        <a:pt x="350643" y="34290"/>
                        <a:pt x="517330" y="51435"/>
                      </a:cubicBezTo>
                      <a:cubicBezTo>
                        <a:pt x="738310" y="74295"/>
                        <a:pt x="965958" y="98107"/>
                        <a:pt x="1187890" y="119063"/>
                      </a:cubicBezTo>
                      <a:cubicBezTo>
                        <a:pt x="1192653" y="120015"/>
                        <a:pt x="1197415" y="123825"/>
                        <a:pt x="1196463" y="129540"/>
                      </a:cubicBezTo>
                      <a:cubicBezTo>
                        <a:pt x="1195510" y="134303"/>
                        <a:pt x="1191700" y="138113"/>
                        <a:pt x="1186938" y="138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348;p34"/>
                <p:cNvSpPr/>
                <p:nvPr/>
              </p:nvSpPr>
              <p:spPr>
                <a:xfrm>
                  <a:off x="5434965" y="4208144"/>
                  <a:ext cx="79057" cy="26670"/>
                </a:xfrm>
                <a:custGeom>
                  <a:avLst/>
                  <a:gdLst/>
                  <a:ahLst/>
                  <a:cxnLst/>
                  <a:rect l="l" t="t" r="r" b="b"/>
                  <a:pathLst>
                    <a:path w="79057" h="26670" extrusionOk="0">
                      <a:moveTo>
                        <a:pt x="69532" y="26670"/>
                      </a:moveTo>
                      <a:cubicBezTo>
                        <a:pt x="69532" y="26670"/>
                        <a:pt x="68580" y="26670"/>
                        <a:pt x="68580" y="26670"/>
                      </a:cubicBezTo>
                      <a:cubicBezTo>
                        <a:pt x="48577" y="23813"/>
                        <a:pt x="28575" y="21908"/>
                        <a:pt x="8572" y="19050"/>
                      </a:cubicBezTo>
                      <a:cubicBezTo>
                        <a:pt x="3810" y="18098"/>
                        <a:pt x="0" y="13335"/>
                        <a:pt x="0" y="8573"/>
                      </a:cubicBezTo>
                      <a:cubicBezTo>
                        <a:pt x="952" y="3810"/>
                        <a:pt x="5715" y="0"/>
                        <a:pt x="10477" y="0"/>
                      </a:cubicBezTo>
                      <a:cubicBezTo>
                        <a:pt x="30480" y="2858"/>
                        <a:pt x="50482" y="4763"/>
                        <a:pt x="70485" y="7620"/>
                      </a:cubicBezTo>
                      <a:cubicBezTo>
                        <a:pt x="75247" y="8573"/>
                        <a:pt x="79057" y="13335"/>
                        <a:pt x="79057" y="18098"/>
                      </a:cubicBezTo>
                      <a:cubicBezTo>
                        <a:pt x="79057" y="22860"/>
                        <a:pt x="74295" y="26670"/>
                        <a:pt x="69532" y="26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349;p34"/>
                <p:cNvSpPr/>
                <p:nvPr/>
              </p:nvSpPr>
              <p:spPr>
                <a:xfrm>
                  <a:off x="5225292" y="4187067"/>
                  <a:ext cx="197435" cy="37270"/>
                </a:xfrm>
                <a:custGeom>
                  <a:avLst/>
                  <a:gdLst/>
                  <a:ahLst/>
                  <a:cxnLst/>
                  <a:rect l="l" t="t" r="r" b="b"/>
                  <a:pathLst>
                    <a:path w="197435" h="37270" extrusionOk="0">
                      <a:moveTo>
                        <a:pt x="187765" y="37270"/>
                      </a:moveTo>
                      <a:cubicBezTo>
                        <a:pt x="186813" y="37270"/>
                        <a:pt x="186813" y="37270"/>
                        <a:pt x="187765" y="37270"/>
                      </a:cubicBezTo>
                      <a:cubicBezTo>
                        <a:pt x="153475" y="34413"/>
                        <a:pt x="117280" y="30602"/>
                        <a:pt x="82990" y="26792"/>
                      </a:cubicBezTo>
                      <a:cubicBezTo>
                        <a:pt x="58225" y="23935"/>
                        <a:pt x="32508" y="21077"/>
                        <a:pt x="8695" y="19173"/>
                      </a:cubicBezTo>
                      <a:cubicBezTo>
                        <a:pt x="3933" y="18220"/>
                        <a:pt x="-830" y="14410"/>
                        <a:pt x="123" y="8695"/>
                      </a:cubicBezTo>
                      <a:cubicBezTo>
                        <a:pt x="1075" y="3933"/>
                        <a:pt x="4885" y="-830"/>
                        <a:pt x="10600" y="123"/>
                      </a:cubicBezTo>
                      <a:cubicBezTo>
                        <a:pt x="35365" y="2027"/>
                        <a:pt x="61083" y="4885"/>
                        <a:pt x="85848" y="7742"/>
                      </a:cubicBezTo>
                      <a:cubicBezTo>
                        <a:pt x="120138" y="11552"/>
                        <a:pt x="155380" y="15363"/>
                        <a:pt x="188718" y="18220"/>
                      </a:cubicBezTo>
                      <a:cubicBezTo>
                        <a:pt x="194433" y="18220"/>
                        <a:pt x="198243" y="22983"/>
                        <a:pt x="197290" y="28698"/>
                      </a:cubicBezTo>
                      <a:cubicBezTo>
                        <a:pt x="196338" y="33460"/>
                        <a:pt x="192528" y="37270"/>
                        <a:pt x="187765" y="372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350;p34"/>
                <p:cNvSpPr/>
                <p:nvPr/>
              </p:nvSpPr>
              <p:spPr>
                <a:xfrm>
                  <a:off x="6694975" y="3838392"/>
                  <a:ext cx="69227" cy="64000"/>
                </a:xfrm>
                <a:custGeom>
                  <a:avLst/>
                  <a:gdLst/>
                  <a:ahLst/>
                  <a:cxnLst/>
                  <a:rect l="l" t="t" r="r" b="b"/>
                  <a:pathLst>
                    <a:path w="69227" h="64000" extrusionOk="0">
                      <a:moveTo>
                        <a:pt x="9672" y="64000"/>
                      </a:moveTo>
                      <a:cubicBezTo>
                        <a:pt x="4909" y="64000"/>
                        <a:pt x="1100" y="60190"/>
                        <a:pt x="147" y="55427"/>
                      </a:cubicBezTo>
                      <a:cubicBezTo>
                        <a:pt x="-806" y="50665"/>
                        <a:pt x="3005" y="44950"/>
                        <a:pt x="7767" y="44950"/>
                      </a:cubicBezTo>
                      <a:cubicBezTo>
                        <a:pt x="27769" y="42092"/>
                        <a:pt x="45867" y="25900"/>
                        <a:pt x="50630" y="6850"/>
                      </a:cubicBezTo>
                      <a:cubicBezTo>
                        <a:pt x="51582" y="2088"/>
                        <a:pt x="57297" y="-770"/>
                        <a:pt x="62059" y="183"/>
                      </a:cubicBezTo>
                      <a:cubicBezTo>
                        <a:pt x="66822" y="1135"/>
                        <a:pt x="70632" y="6850"/>
                        <a:pt x="68727" y="11613"/>
                      </a:cubicBezTo>
                      <a:cubicBezTo>
                        <a:pt x="62059" y="38283"/>
                        <a:pt x="37294" y="60190"/>
                        <a:pt x="10625" y="64000"/>
                      </a:cubicBezTo>
                      <a:cubicBezTo>
                        <a:pt x="10625" y="64000"/>
                        <a:pt x="10625" y="64000"/>
                        <a:pt x="9672" y="6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351;p34"/>
                <p:cNvSpPr/>
                <p:nvPr/>
              </p:nvSpPr>
              <p:spPr>
                <a:xfrm>
                  <a:off x="6157912" y="3887152"/>
                  <a:ext cx="495300" cy="19050"/>
                </a:xfrm>
                <a:custGeom>
                  <a:avLst/>
                  <a:gdLst/>
                  <a:ahLst/>
                  <a:cxnLst/>
                  <a:rect l="l" t="t" r="r" b="b"/>
                  <a:pathLst>
                    <a:path w="495300" h="19050" extrusionOk="0">
                      <a:moveTo>
                        <a:pt x="485775" y="19050"/>
                      </a:moveTo>
                      <a:lnTo>
                        <a:pt x="9525" y="19050"/>
                      </a:lnTo>
                      <a:cubicBezTo>
                        <a:pt x="3810" y="19050"/>
                        <a:pt x="0" y="15240"/>
                        <a:pt x="0" y="9525"/>
                      </a:cubicBezTo>
                      <a:cubicBezTo>
                        <a:pt x="0" y="3810"/>
                        <a:pt x="3810" y="0"/>
                        <a:pt x="9525" y="0"/>
                      </a:cubicBezTo>
                      <a:lnTo>
                        <a:pt x="485775" y="0"/>
                      </a:lnTo>
                      <a:cubicBezTo>
                        <a:pt x="491490" y="0"/>
                        <a:pt x="495300" y="3810"/>
                        <a:pt x="495300" y="9525"/>
                      </a:cubicBezTo>
                      <a:cubicBezTo>
                        <a:pt x="495300" y="15240"/>
                        <a:pt x="491490" y="19050"/>
                        <a:pt x="4857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352;p34"/>
                <p:cNvSpPr/>
                <p:nvPr/>
              </p:nvSpPr>
              <p:spPr>
                <a:xfrm>
                  <a:off x="5139451" y="4381500"/>
                  <a:ext cx="224075" cy="339598"/>
                </a:xfrm>
                <a:custGeom>
                  <a:avLst/>
                  <a:gdLst/>
                  <a:ahLst/>
                  <a:cxnLst/>
                  <a:rect l="l" t="t" r="r" b="b"/>
                  <a:pathLst>
                    <a:path w="224075" h="339598" extrusionOk="0">
                      <a:moveTo>
                        <a:pt x="214551" y="325755"/>
                      </a:moveTo>
                      <a:cubicBezTo>
                        <a:pt x="211693" y="219075"/>
                        <a:pt x="214551" y="112395"/>
                        <a:pt x="224076" y="6668"/>
                      </a:cubicBezTo>
                      <a:cubicBezTo>
                        <a:pt x="224076" y="4763"/>
                        <a:pt x="224076" y="1905"/>
                        <a:pt x="224076" y="0"/>
                      </a:cubicBezTo>
                      <a:cubicBezTo>
                        <a:pt x="195501" y="953"/>
                        <a:pt x="166926" y="2857"/>
                        <a:pt x="139303" y="4763"/>
                      </a:cubicBezTo>
                      <a:cubicBezTo>
                        <a:pt x="103108" y="6668"/>
                        <a:pt x="41196" y="953"/>
                        <a:pt x="16431" y="33338"/>
                      </a:cubicBezTo>
                      <a:cubicBezTo>
                        <a:pt x="5001" y="48578"/>
                        <a:pt x="3096" y="69532"/>
                        <a:pt x="2143" y="89535"/>
                      </a:cubicBezTo>
                      <a:cubicBezTo>
                        <a:pt x="-714" y="149543"/>
                        <a:pt x="-714" y="208597"/>
                        <a:pt x="2143" y="268605"/>
                      </a:cubicBezTo>
                      <a:cubicBezTo>
                        <a:pt x="2143" y="272415"/>
                        <a:pt x="2143" y="276225"/>
                        <a:pt x="2143" y="280035"/>
                      </a:cubicBezTo>
                      <a:cubicBezTo>
                        <a:pt x="3096" y="298132"/>
                        <a:pt x="5001" y="317182"/>
                        <a:pt x="19288" y="328613"/>
                      </a:cubicBezTo>
                      <a:cubicBezTo>
                        <a:pt x="27861" y="335280"/>
                        <a:pt x="38338" y="337185"/>
                        <a:pt x="48816" y="338138"/>
                      </a:cubicBezTo>
                      <a:cubicBezTo>
                        <a:pt x="95488" y="342900"/>
                        <a:pt x="141208" y="334328"/>
                        <a:pt x="188833" y="336232"/>
                      </a:cubicBezTo>
                      <a:cubicBezTo>
                        <a:pt x="197406" y="336232"/>
                        <a:pt x="205978" y="337185"/>
                        <a:pt x="214551" y="337185"/>
                      </a:cubicBezTo>
                      <a:cubicBezTo>
                        <a:pt x="214551" y="333375"/>
                        <a:pt x="214551" y="329565"/>
                        <a:pt x="214551" y="32575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353;p34"/>
                <p:cNvSpPr/>
                <p:nvPr/>
              </p:nvSpPr>
              <p:spPr>
                <a:xfrm>
                  <a:off x="5474970" y="4378253"/>
                  <a:ext cx="1117282" cy="352998"/>
                </a:xfrm>
                <a:custGeom>
                  <a:avLst/>
                  <a:gdLst/>
                  <a:ahLst/>
                  <a:cxnLst/>
                  <a:rect l="l" t="t" r="r" b="b"/>
                  <a:pathLst>
                    <a:path w="1117282" h="352998" extrusionOk="0">
                      <a:moveTo>
                        <a:pt x="1117283" y="5152"/>
                      </a:moveTo>
                      <a:cubicBezTo>
                        <a:pt x="930593" y="-563"/>
                        <a:pt x="743902" y="-563"/>
                        <a:pt x="556260" y="1341"/>
                      </a:cubicBezTo>
                      <a:cubicBezTo>
                        <a:pt x="372427" y="3247"/>
                        <a:pt x="185738" y="-2468"/>
                        <a:pt x="0" y="1341"/>
                      </a:cubicBezTo>
                      <a:cubicBezTo>
                        <a:pt x="0" y="3247"/>
                        <a:pt x="0" y="5152"/>
                        <a:pt x="0" y="7057"/>
                      </a:cubicBezTo>
                      <a:cubicBezTo>
                        <a:pt x="952" y="116594"/>
                        <a:pt x="2858" y="225179"/>
                        <a:pt x="952" y="334716"/>
                      </a:cubicBezTo>
                      <a:cubicBezTo>
                        <a:pt x="952" y="338527"/>
                        <a:pt x="1905" y="342337"/>
                        <a:pt x="1905" y="346147"/>
                      </a:cubicBezTo>
                      <a:cubicBezTo>
                        <a:pt x="13335" y="346147"/>
                        <a:pt x="24765" y="347099"/>
                        <a:pt x="36195" y="347099"/>
                      </a:cubicBezTo>
                      <a:cubicBezTo>
                        <a:pt x="152400" y="350909"/>
                        <a:pt x="269558" y="353766"/>
                        <a:pt x="385763" y="352814"/>
                      </a:cubicBezTo>
                      <a:cubicBezTo>
                        <a:pt x="618172" y="350909"/>
                        <a:pt x="850583" y="333764"/>
                        <a:pt x="1082040" y="348052"/>
                      </a:cubicBezTo>
                      <a:cubicBezTo>
                        <a:pt x="1087755" y="348052"/>
                        <a:pt x="1094423" y="349004"/>
                        <a:pt x="1100137" y="349004"/>
                      </a:cubicBezTo>
                      <a:cubicBezTo>
                        <a:pt x="1106805" y="233752"/>
                        <a:pt x="1112520" y="119452"/>
                        <a:pt x="1117283" y="515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354;p34"/>
                <p:cNvSpPr/>
                <p:nvPr/>
              </p:nvSpPr>
              <p:spPr>
                <a:xfrm>
                  <a:off x="6609397" y="4384357"/>
                  <a:ext cx="71437" cy="346710"/>
                </a:xfrm>
                <a:custGeom>
                  <a:avLst/>
                  <a:gdLst/>
                  <a:ahLst/>
                  <a:cxnLst/>
                  <a:rect l="l" t="t" r="r" b="b"/>
                  <a:pathLst>
                    <a:path w="71437" h="346710" extrusionOk="0">
                      <a:moveTo>
                        <a:pt x="16193" y="0"/>
                      </a:moveTo>
                      <a:cubicBezTo>
                        <a:pt x="16193" y="6668"/>
                        <a:pt x="16193" y="14288"/>
                        <a:pt x="15240" y="20955"/>
                      </a:cubicBezTo>
                      <a:cubicBezTo>
                        <a:pt x="10478" y="128588"/>
                        <a:pt x="4763" y="236220"/>
                        <a:pt x="0" y="343853"/>
                      </a:cubicBezTo>
                      <a:cubicBezTo>
                        <a:pt x="17145" y="344805"/>
                        <a:pt x="35243" y="345758"/>
                        <a:pt x="52388" y="346710"/>
                      </a:cubicBezTo>
                      <a:cubicBezTo>
                        <a:pt x="58103" y="231458"/>
                        <a:pt x="64770" y="116205"/>
                        <a:pt x="71438" y="953"/>
                      </a:cubicBezTo>
                      <a:cubicBezTo>
                        <a:pt x="53340" y="953"/>
                        <a:pt x="34290" y="0"/>
                        <a:pt x="16193" y="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355;p34"/>
                <p:cNvSpPr/>
                <p:nvPr/>
              </p:nvSpPr>
              <p:spPr>
                <a:xfrm>
                  <a:off x="6695122" y="4387215"/>
                  <a:ext cx="179788" cy="346100"/>
                </a:xfrm>
                <a:custGeom>
                  <a:avLst/>
                  <a:gdLst/>
                  <a:ahLst/>
                  <a:cxnLst/>
                  <a:rect l="l" t="t" r="r" b="b"/>
                  <a:pathLst>
                    <a:path w="179788" h="346100" extrusionOk="0">
                      <a:moveTo>
                        <a:pt x="175260" y="188595"/>
                      </a:moveTo>
                      <a:cubicBezTo>
                        <a:pt x="178118" y="140970"/>
                        <a:pt x="194310" y="41910"/>
                        <a:pt x="140970" y="13335"/>
                      </a:cubicBezTo>
                      <a:cubicBezTo>
                        <a:pt x="124778" y="4763"/>
                        <a:pt x="106680" y="3810"/>
                        <a:pt x="88583" y="2857"/>
                      </a:cubicBezTo>
                      <a:cubicBezTo>
                        <a:pt x="65722" y="1905"/>
                        <a:pt x="42863" y="953"/>
                        <a:pt x="19050" y="0"/>
                      </a:cubicBezTo>
                      <a:cubicBezTo>
                        <a:pt x="18097" y="8572"/>
                        <a:pt x="18097" y="16192"/>
                        <a:pt x="17145" y="24765"/>
                      </a:cubicBezTo>
                      <a:cubicBezTo>
                        <a:pt x="10478" y="131445"/>
                        <a:pt x="4763" y="238125"/>
                        <a:pt x="0" y="345757"/>
                      </a:cubicBezTo>
                      <a:cubicBezTo>
                        <a:pt x="35243" y="346710"/>
                        <a:pt x="69533" y="345757"/>
                        <a:pt x="104775" y="341947"/>
                      </a:cubicBezTo>
                      <a:cubicBezTo>
                        <a:pt x="123825" y="339090"/>
                        <a:pt x="143828" y="335280"/>
                        <a:pt x="159068" y="322897"/>
                      </a:cubicBezTo>
                      <a:cubicBezTo>
                        <a:pt x="186690" y="299085"/>
                        <a:pt x="173355" y="221932"/>
                        <a:pt x="175260" y="18859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356;p34"/>
                <p:cNvSpPr/>
                <p:nvPr/>
              </p:nvSpPr>
              <p:spPr>
                <a:xfrm>
                  <a:off x="5135879" y="4812030"/>
                  <a:ext cx="1849754" cy="213359"/>
                </a:xfrm>
                <a:custGeom>
                  <a:avLst/>
                  <a:gdLst/>
                  <a:ahLst/>
                  <a:cxnLst/>
                  <a:rect l="l" t="t" r="r" b="b"/>
                  <a:pathLst>
                    <a:path w="1849754" h="213359" extrusionOk="0">
                      <a:moveTo>
                        <a:pt x="1782127" y="213360"/>
                      </a:moveTo>
                      <a:lnTo>
                        <a:pt x="67628" y="213360"/>
                      </a:lnTo>
                      <a:cubicBezTo>
                        <a:pt x="20955" y="213360"/>
                        <a:pt x="0" y="158115"/>
                        <a:pt x="0" y="106680"/>
                      </a:cubicBezTo>
                      <a:cubicBezTo>
                        <a:pt x="0" y="55245"/>
                        <a:pt x="20955" y="0"/>
                        <a:pt x="67628" y="0"/>
                      </a:cubicBezTo>
                      <a:lnTo>
                        <a:pt x="1782127" y="0"/>
                      </a:lnTo>
                      <a:cubicBezTo>
                        <a:pt x="1828800" y="0"/>
                        <a:pt x="1849755" y="55245"/>
                        <a:pt x="1849755" y="106680"/>
                      </a:cubicBezTo>
                      <a:cubicBezTo>
                        <a:pt x="1849755" y="159067"/>
                        <a:pt x="1828800" y="213360"/>
                        <a:pt x="1782127" y="213360"/>
                      </a:cubicBezTo>
                      <a:close/>
                      <a:moveTo>
                        <a:pt x="66675" y="20002"/>
                      </a:moveTo>
                      <a:cubicBezTo>
                        <a:pt x="34290" y="20002"/>
                        <a:pt x="18098" y="63817"/>
                        <a:pt x="18098" y="107632"/>
                      </a:cubicBezTo>
                      <a:cubicBezTo>
                        <a:pt x="18098" y="151447"/>
                        <a:pt x="35242" y="195263"/>
                        <a:pt x="66675" y="195263"/>
                      </a:cubicBezTo>
                      <a:lnTo>
                        <a:pt x="1781175" y="195263"/>
                      </a:lnTo>
                      <a:cubicBezTo>
                        <a:pt x="1813560" y="195263"/>
                        <a:pt x="1829752" y="151447"/>
                        <a:pt x="1829752" y="107632"/>
                      </a:cubicBezTo>
                      <a:cubicBezTo>
                        <a:pt x="1829752" y="63817"/>
                        <a:pt x="1812608" y="20002"/>
                        <a:pt x="1781175" y="20002"/>
                      </a:cubicBezTo>
                      <a:lnTo>
                        <a:pt x="66675" y="20002"/>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357;p34"/>
                <p:cNvSpPr/>
                <p:nvPr/>
              </p:nvSpPr>
              <p:spPr>
                <a:xfrm>
                  <a:off x="6629375" y="4865369"/>
                  <a:ext cx="170546" cy="106680"/>
                </a:xfrm>
                <a:custGeom>
                  <a:avLst/>
                  <a:gdLst/>
                  <a:ahLst/>
                  <a:cxnLst/>
                  <a:rect l="l" t="t" r="r" b="b"/>
                  <a:pathLst>
                    <a:path w="170546" h="106680" extrusionOk="0">
                      <a:moveTo>
                        <a:pt x="117182" y="0"/>
                      </a:moveTo>
                      <a:lnTo>
                        <a:pt x="53365" y="0"/>
                      </a:lnTo>
                      <a:cubicBezTo>
                        <a:pt x="25742" y="0"/>
                        <a:pt x="-928" y="24765"/>
                        <a:pt x="25" y="53340"/>
                      </a:cubicBezTo>
                      <a:cubicBezTo>
                        <a:pt x="977" y="81915"/>
                        <a:pt x="23837" y="106680"/>
                        <a:pt x="53365" y="106680"/>
                      </a:cubicBezTo>
                      <a:lnTo>
                        <a:pt x="117182" y="106680"/>
                      </a:lnTo>
                      <a:cubicBezTo>
                        <a:pt x="144805" y="106680"/>
                        <a:pt x="171475" y="81915"/>
                        <a:pt x="170522" y="53340"/>
                      </a:cubicBezTo>
                      <a:cubicBezTo>
                        <a:pt x="169570" y="24765"/>
                        <a:pt x="146710" y="0"/>
                        <a:pt x="117182" y="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358;p34"/>
                <p:cNvSpPr/>
                <p:nvPr/>
              </p:nvSpPr>
              <p:spPr>
                <a:xfrm>
                  <a:off x="6746557" y="4005262"/>
                  <a:ext cx="288607" cy="278130"/>
                </a:xfrm>
                <a:custGeom>
                  <a:avLst/>
                  <a:gdLst/>
                  <a:ahLst/>
                  <a:cxnLst/>
                  <a:rect l="l" t="t" r="r" b="b"/>
                  <a:pathLst>
                    <a:path w="288607" h="278130" extrusionOk="0">
                      <a:moveTo>
                        <a:pt x="9525" y="278130"/>
                      </a:moveTo>
                      <a:cubicBezTo>
                        <a:pt x="6667" y="278130"/>
                        <a:pt x="4762" y="277178"/>
                        <a:pt x="2857" y="275273"/>
                      </a:cubicBezTo>
                      <a:cubicBezTo>
                        <a:pt x="-952" y="271463"/>
                        <a:pt x="-952" y="265748"/>
                        <a:pt x="2857" y="261938"/>
                      </a:cubicBezTo>
                      <a:lnTo>
                        <a:pt x="272415" y="2857"/>
                      </a:lnTo>
                      <a:cubicBezTo>
                        <a:pt x="276225" y="-952"/>
                        <a:pt x="281940" y="-952"/>
                        <a:pt x="285750" y="2857"/>
                      </a:cubicBezTo>
                      <a:cubicBezTo>
                        <a:pt x="289560" y="6668"/>
                        <a:pt x="289560" y="12382"/>
                        <a:pt x="285750" y="16193"/>
                      </a:cubicBezTo>
                      <a:lnTo>
                        <a:pt x="16192" y="275273"/>
                      </a:lnTo>
                      <a:cubicBezTo>
                        <a:pt x="14287" y="277178"/>
                        <a:pt x="12382" y="278130"/>
                        <a:pt x="9525" y="278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359;p34"/>
                <p:cNvSpPr/>
                <p:nvPr/>
              </p:nvSpPr>
              <p:spPr>
                <a:xfrm>
                  <a:off x="6738416" y="3955212"/>
                  <a:ext cx="290600" cy="252932"/>
                </a:xfrm>
                <a:custGeom>
                  <a:avLst/>
                  <a:gdLst/>
                  <a:ahLst/>
                  <a:cxnLst/>
                  <a:rect l="l" t="t" r="r" b="b"/>
                  <a:pathLst>
                    <a:path w="290600" h="252932" extrusionOk="0">
                      <a:moveTo>
                        <a:pt x="10046" y="252933"/>
                      </a:moveTo>
                      <a:cubicBezTo>
                        <a:pt x="7188" y="252933"/>
                        <a:pt x="4330" y="251981"/>
                        <a:pt x="2426" y="250075"/>
                      </a:cubicBezTo>
                      <a:cubicBezTo>
                        <a:pt x="-1385" y="246265"/>
                        <a:pt x="-432" y="240550"/>
                        <a:pt x="3378" y="236740"/>
                      </a:cubicBezTo>
                      <a:lnTo>
                        <a:pt x="274840" y="2425"/>
                      </a:lnTo>
                      <a:cubicBezTo>
                        <a:pt x="278651" y="-1385"/>
                        <a:pt x="284365" y="-432"/>
                        <a:pt x="288176" y="3378"/>
                      </a:cubicBezTo>
                      <a:cubicBezTo>
                        <a:pt x="291986" y="7188"/>
                        <a:pt x="291033" y="12903"/>
                        <a:pt x="287223" y="16713"/>
                      </a:cubicBezTo>
                      <a:lnTo>
                        <a:pt x="15761" y="251028"/>
                      </a:lnTo>
                      <a:cubicBezTo>
                        <a:pt x="13855" y="251981"/>
                        <a:pt x="11951" y="252933"/>
                        <a:pt x="10046" y="252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360;p34"/>
                <p:cNvSpPr/>
                <p:nvPr/>
              </p:nvSpPr>
              <p:spPr>
                <a:xfrm>
                  <a:off x="6726509" y="3902347"/>
                  <a:ext cx="291555" cy="226740"/>
                </a:xfrm>
                <a:custGeom>
                  <a:avLst/>
                  <a:gdLst/>
                  <a:ahLst/>
                  <a:cxnLst/>
                  <a:rect l="l" t="t" r="r" b="b"/>
                  <a:pathLst>
                    <a:path w="291555" h="226740" extrusionOk="0">
                      <a:moveTo>
                        <a:pt x="9570" y="226740"/>
                      </a:moveTo>
                      <a:cubicBezTo>
                        <a:pt x="6713" y="226740"/>
                        <a:pt x="3855" y="225788"/>
                        <a:pt x="1950" y="222930"/>
                      </a:cubicBezTo>
                      <a:cubicBezTo>
                        <a:pt x="-907" y="219120"/>
                        <a:pt x="-907" y="212453"/>
                        <a:pt x="3855" y="209595"/>
                      </a:cubicBezTo>
                      <a:lnTo>
                        <a:pt x="276270" y="1950"/>
                      </a:lnTo>
                      <a:cubicBezTo>
                        <a:pt x="280080" y="-907"/>
                        <a:pt x="286747" y="-907"/>
                        <a:pt x="289605" y="3855"/>
                      </a:cubicBezTo>
                      <a:cubicBezTo>
                        <a:pt x="292463" y="7665"/>
                        <a:pt x="292463" y="14333"/>
                        <a:pt x="287700" y="17190"/>
                      </a:cubicBezTo>
                      <a:lnTo>
                        <a:pt x="15285" y="224835"/>
                      </a:lnTo>
                      <a:cubicBezTo>
                        <a:pt x="14333" y="225788"/>
                        <a:pt x="12428" y="226740"/>
                        <a:pt x="9570" y="2267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61;p34"/>
                <p:cNvSpPr/>
                <p:nvPr/>
              </p:nvSpPr>
              <p:spPr>
                <a:xfrm>
                  <a:off x="6736323" y="3847390"/>
                  <a:ext cx="278595" cy="215974"/>
                </a:xfrm>
                <a:custGeom>
                  <a:avLst/>
                  <a:gdLst/>
                  <a:ahLst/>
                  <a:cxnLst/>
                  <a:rect l="l" t="t" r="r" b="b"/>
                  <a:pathLst>
                    <a:path w="278595" h="215974" extrusionOk="0">
                      <a:moveTo>
                        <a:pt x="9282" y="215974"/>
                      </a:moveTo>
                      <a:cubicBezTo>
                        <a:pt x="6424" y="215974"/>
                        <a:pt x="3566" y="215022"/>
                        <a:pt x="1661" y="212164"/>
                      </a:cubicBezTo>
                      <a:cubicBezTo>
                        <a:pt x="-1196" y="208354"/>
                        <a:pt x="-243" y="201687"/>
                        <a:pt x="3566" y="198829"/>
                      </a:cubicBezTo>
                      <a:lnTo>
                        <a:pt x="263599" y="1662"/>
                      </a:lnTo>
                      <a:cubicBezTo>
                        <a:pt x="267409" y="-1196"/>
                        <a:pt x="274076" y="-244"/>
                        <a:pt x="276934" y="3566"/>
                      </a:cubicBezTo>
                      <a:cubicBezTo>
                        <a:pt x="279792" y="7377"/>
                        <a:pt x="278839" y="14044"/>
                        <a:pt x="275029" y="16902"/>
                      </a:cubicBezTo>
                      <a:lnTo>
                        <a:pt x="14996" y="214069"/>
                      </a:lnTo>
                      <a:cubicBezTo>
                        <a:pt x="13091" y="215974"/>
                        <a:pt x="11186" y="215974"/>
                        <a:pt x="9282" y="2159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62;p34"/>
                <p:cNvSpPr/>
                <p:nvPr/>
              </p:nvSpPr>
              <p:spPr>
                <a:xfrm>
                  <a:off x="6734174" y="3921182"/>
                  <a:ext cx="152400" cy="370903"/>
                </a:xfrm>
                <a:custGeom>
                  <a:avLst/>
                  <a:gdLst/>
                  <a:ahLst/>
                  <a:cxnLst/>
                  <a:rect l="l" t="t" r="r" b="b"/>
                  <a:pathLst>
                    <a:path w="152400" h="370903" extrusionOk="0">
                      <a:moveTo>
                        <a:pt x="13335" y="94557"/>
                      </a:moveTo>
                      <a:cubicBezTo>
                        <a:pt x="3810" y="113607"/>
                        <a:pt x="1905" y="136467"/>
                        <a:pt x="953" y="165042"/>
                      </a:cubicBezTo>
                      <a:cubicBezTo>
                        <a:pt x="-953" y="197427"/>
                        <a:pt x="0" y="229812"/>
                        <a:pt x="3810" y="262197"/>
                      </a:cubicBezTo>
                      <a:cubicBezTo>
                        <a:pt x="6668" y="286962"/>
                        <a:pt x="6668" y="339349"/>
                        <a:pt x="21907" y="359352"/>
                      </a:cubicBezTo>
                      <a:cubicBezTo>
                        <a:pt x="31432" y="372687"/>
                        <a:pt x="48578" y="379355"/>
                        <a:pt x="54293" y="351732"/>
                      </a:cubicBezTo>
                      <a:cubicBezTo>
                        <a:pt x="57150" y="337445"/>
                        <a:pt x="51435" y="324110"/>
                        <a:pt x="48578" y="309822"/>
                      </a:cubicBezTo>
                      <a:cubicBezTo>
                        <a:pt x="40957" y="275532"/>
                        <a:pt x="49530" y="239337"/>
                        <a:pt x="58103" y="205047"/>
                      </a:cubicBezTo>
                      <a:cubicBezTo>
                        <a:pt x="62865" y="186949"/>
                        <a:pt x="66675" y="168852"/>
                        <a:pt x="77153" y="153612"/>
                      </a:cubicBezTo>
                      <a:cubicBezTo>
                        <a:pt x="86678" y="138372"/>
                        <a:pt x="101918" y="126942"/>
                        <a:pt x="113347" y="113607"/>
                      </a:cubicBezTo>
                      <a:cubicBezTo>
                        <a:pt x="138113" y="85985"/>
                        <a:pt x="152400" y="48837"/>
                        <a:pt x="152400" y="10737"/>
                      </a:cubicBezTo>
                      <a:cubicBezTo>
                        <a:pt x="152400" y="6927"/>
                        <a:pt x="151447" y="2164"/>
                        <a:pt x="147638" y="260"/>
                      </a:cubicBezTo>
                      <a:cubicBezTo>
                        <a:pt x="144780" y="-693"/>
                        <a:pt x="142875" y="1212"/>
                        <a:pt x="140018" y="2164"/>
                      </a:cubicBezTo>
                      <a:cubicBezTo>
                        <a:pt x="109538" y="19310"/>
                        <a:pt x="80963" y="37407"/>
                        <a:pt x="51435" y="55505"/>
                      </a:cubicBezTo>
                      <a:cubicBezTo>
                        <a:pt x="31432" y="68839"/>
                        <a:pt x="20955" y="80270"/>
                        <a:pt x="13335" y="9455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63;p34"/>
                <p:cNvSpPr/>
                <p:nvPr/>
              </p:nvSpPr>
              <p:spPr>
                <a:xfrm>
                  <a:off x="6725054" y="3979996"/>
                  <a:ext cx="60199" cy="375785"/>
                </a:xfrm>
                <a:custGeom>
                  <a:avLst/>
                  <a:gdLst/>
                  <a:ahLst/>
                  <a:cxnLst/>
                  <a:rect l="l" t="t" r="r" b="b"/>
                  <a:pathLst>
                    <a:path w="60199" h="375785" extrusionOk="0">
                      <a:moveTo>
                        <a:pt x="50078" y="375786"/>
                      </a:moveTo>
                      <a:cubicBezTo>
                        <a:pt x="46268" y="375786"/>
                        <a:pt x="42458" y="372928"/>
                        <a:pt x="41505" y="369119"/>
                      </a:cubicBezTo>
                      <a:cubicBezTo>
                        <a:pt x="-2310" y="239578"/>
                        <a:pt x="-11835" y="118611"/>
                        <a:pt x="14835" y="7169"/>
                      </a:cubicBezTo>
                      <a:cubicBezTo>
                        <a:pt x="15788" y="2406"/>
                        <a:pt x="21503" y="-1404"/>
                        <a:pt x="26265" y="501"/>
                      </a:cubicBezTo>
                      <a:cubicBezTo>
                        <a:pt x="31028" y="1453"/>
                        <a:pt x="34838" y="7169"/>
                        <a:pt x="32933" y="11931"/>
                      </a:cubicBezTo>
                      <a:cubicBezTo>
                        <a:pt x="7215" y="119563"/>
                        <a:pt x="16740" y="237673"/>
                        <a:pt x="59603" y="362451"/>
                      </a:cubicBezTo>
                      <a:cubicBezTo>
                        <a:pt x="61508" y="367213"/>
                        <a:pt x="58651" y="372928"/>
                        <a:pt x="53888" y="374834"/>
                      </a:cubicBezTo>
                      <a:cubicBezTo>
                        <a:pt x="51983" y="375786"/>
                        <a:pt x="51030" y="375786"/>
                        <a:pt x="50078" y="375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9" name="Google Shape;364;p34"/>
                <p:cNvGrpSpPr/>
                <p:nvPr/>
              </p:nvGrpSpPr>
              <p:grpSpPr>
                <a:xfrm>
                  <a:off x="4902517" y="2059304"/>
                  <a:ext cx="2003859" cy="1004887"/>
                  <a:chOff x="4902517" y="2059304"/>
                  <a:chExt cx="2003859" cy="1004887"/>
                </a:xfrm>
              </p:grpSpPr>
              <p:sp>
                <p:nvSpPr>
                  <p:cNvPr id="270" name="Google Shape;365;p34"/>
                  <p:cNvSpPr/>
                  <p:nvPr/>
                </p:nvSpPr>
                <p:spPr>
                  <a:xfrm>
                    <a:off x="5182552" y="2431732"/>
                    <a:ext cx="1723824" cy="632459"/>
                  </a:xfrm>
                  <a:custGeom>
                    <a:avLst/>
                    <a:gdLst/>
                    <a:ahLst/>
                    <a:cxnLst/>
                    <a:rect l="l" t="t" r="r" b="b"/>
                    <a:pathLst>
                      <a:path w="1723824" h="632459" extrusionOk="0">
                        <a:moveTo>
                          <a:pt x="0" y="97155"/>
                        </a:moveTo>
                        <a:lnTo>
                          <a:pt x="1692592" y="0"/>
                        </a:lnTo>
                        <a:cubicBezTo>
                          <a:pt x="1737360" y="181927"/>
                          <a:pt x="1730692" y="291465"/>
                          <a:pt x="1693545" y="470535"/>
                        </a:cubicBezTo>
                        <a:cubicBezTo>
                          <a:pt x="1687830" y="498158"/>
                          <a:pt x="1664017" y="518160"/>
                          <a:pt x="1636395" y="521017"/>
                        </a:cubicBezTo>
                        <a:lnTo>
                          <a:pt x="35242" y="632460"/>
                        </a:lnTo>
                        <a:cubicBezTo>
                          <a:pt x="28575" y="632460"/>
                          <a:pt x="23813" y="627697"/>
                          <a:pt x="23813" y="621983"/>
                        </a:cubicBezTo>
                        <a:lnTo>
                          <a:pt x="0" y="9715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66;p34"/>
                  <p:cNvSpPr/>
                  <p:nvPr/>
                </p:nvSpPr>
                <p:spPr>
                  <a:xfrm>
                    <a:off x="4963093" y="2341245"/>
                    <a:ext cx="1912051" cy="220027"/>
                  </a:xfrm>
                  <a:custGeom>
                    <a:avLst/>
                    <a:gdLst/>
                    <a:ahLst/>
                    <a:cxnLst/>
                    <a:rect l="l" t="t" r="r" b="b"/>
                    <a:pathLst>
                      <a:path w="1912051" h="220027" extrusionOk="0">
                        <a:moveTo>
                          <a:pt x="1757747" y="0"/>
                        </a:moveTo>
                        <a:cubicBezTo>
                          <a:pt x="1767272" y="6667"/>
                          <a:pt x="1912052" y="89535"/>
                          <a:pt x="1912052" y="89535"/>
                        </a:cubicBezTo>
                        <a:lnTo>
                          <a:pt x="248034" y="220027"/>
                        </a:lnTo>
                        <a:lnTo>
                          <a:pt x="25149" y="139065"/>
                        </a:lnTo>
                        <a:cubicBezTo>
                          <a:pt x="22292" y="138113"/>
                          <a:pt x="-3426" y="111442"/>
                          <a:pt x="384" y="111442"/>
                        </a:cubicBezTo>
                        <a:lnTo>
                          <a:pt x="175774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367;p34"/>
                  <p:cNvSpPr/>
                  <p:nvPr/>
                </p:nvSpPr>
                <p:spPr>
                  <a:xfrm>
                    <a:off x="4998720" y="2484120"/>
                    <a:ext cx="231397" cy="568642"/>
                  </a:xfrm>
                  <a:custGeom>
                    <a:avLst/>
                    <a:gdLst/>
                    <a:ahLst/>
                    <a:cxnLst/>
                    <a:rect l="l" t="t" r="r" b="b"/>
                    <a:pathLst>
                      <a:path w="231397" h="568642" extrusionOk="0">
                        <a:moveTo>
                          <a:pt x="0" y="0"/>
                        </a:moveTo>
                        <a:lnTo>
                          <a:pt x="197167" y="64770"/>
                        </a:lnTo>
                        <a:cubicBezTo>
                          <a:pt x="225742" y="220027"/>
                          <a:pt x="250508" y="411480"/>
                          <a:pt x="210502" y="568643"/>
                        </a:cubicBezTo>
                        <a:lnTo>
                          <a:pt x="22860" y="44005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 name="Google Shape;368;p34"/>
                  <p:cNvGrpSpPr/>
                  <p:nvPr/>
                </p:nvGrpSpPr>
                <p:grpSpPr>
                  <a:xfrm>
                    <a:off x="4970367" y="2531148"/>
                    <a:ext cx="288162" cy="443508"/>
                    <a:chOff x="4970367" y="2531148"/>
                    <a:chExt cx="288162" cy="443508"/>
                  </a:xfrm>
                </p:grpSpPr>
                <p:sp>
                  <p:nvSpPr>
                    <p:cNvPr id="282" name="Google Shape;369;p34"/>
                    <p:cNvSpPr/>
                    <p:nvPr/>
                  </p:nvSpPr>
                  <p:spPr>
                    <a:xfrm>
                      <a:off x="4973358" y="2531148"/>
                      <a:ext cx="256463" cy="105371"/>
                    </a:xfrm>
                    <a:custGeom>
                      <a:avLst/>
                      <a:gdLst/>
                      <a:ahLst/>
                      <a:cxnLst/>
                      <a:rect l="l" t="t" r="r" b="b"/>
                      <a:pathLst>
                        <a:path w="256463" h="105371" extrusionOk="0">
                          <a:moveTo>
                            <a:pt x="246342" y="105372"/>
                          </a:moveTo>
                          <a:cubicBezTo>
                            <a:pt x="245389" y="105372"/>
                            <a:pt x="244437" y="105372"/>
                            <a:pt x="243484" y="104419"/>
                          </a:cubicBezTo>
                          <a:lnTo>
                            <a:pt x="6312" y="18694"/>
                          </a:lnTo>
                          <a:cubicBezTo>
                            <a:pt x="1549" y="16789"/>
                            <a:pt x="-1308" y="11074"/>
                            <a:pt x="597" y="6312"/>
                          </a:cubicBezTo>
                          <a:cubicBezTo>
                            <a:pt x="2502" y="1549"/>
                            <a:pt x="8217" y="-1308"/>
                            <a:pt x="12979" y="597"/>
                          </a:cubicBezTo>
                          <a:lnTo>
                            <a:pt x="250152" y="86322"/>
                          </a:lnTo>
                          <a:cubicBezTo>
                            <a:pt x="254914" y="88227"/>
                            <a:pt x="257772" y="93942"/>
                            <a:pt x="255867" y="98704"/>
                          </a:cubicBezTo>
                          <a:cubicBezTo>
                            <a:pt x="253962" y="102514"/>
                            <a:pt x="250152" y="105372"/>
                            <a:pt x="246342" y="105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70;p34"/>
                    <p:cNvSpPr/>
                    <p:nvPr/>
                  </p:nvSpPr>
                  <p:spPr>
                    <a:xfrm>
                      <a:off x="4975672" y="2586802"/>
                      <a:ext cx="256597" cy="118297"/>
                    </a:xfrm>
                    <a:custGeom>
                      <a:avLst/>
                      <a:gdLst/>
                      <a:ahLst/>
                      <a:cxnLst/>
                      <a:rect l="l" t="t" r="r" b="b"/>
                      <a:pathLst>
                        <a:path w="256597" h="118297" extrusionOk="0">
                          <a:moveTo>
                            <a:pt x="246885" y="118298"/>
                          </a:moveTo>
                          <a:cubicBezTo>
                            <a:pt x="245933" y="118298"/>
                            <a:pt x="244028" y="118298"/>
                            <a:pt x="243075" y="117345"/>
                          </a:cubicBezTo>
                          <a:lnTo>
                            <a:pt x="5903" y="18285"/>
                          </a:lnTo>
                          <a:cubicBezTo>
                            <a:pt x="1140" y="16380"/>
                            <a:pt x="-1717" y="10665"/>
                            <a:pt x="1140" y="5903"/>
                          </a:cubicBezTo>
                          <a:cubicBezTo>
                            <a:pt x="3045" y="1140"/>
                            <a:pt x="8760" y="-1717"/>
                            <a:pt x="13523" y="1140"/>
                          </a:cubicBezTo>
                          <a:lnTo>
                            <a:pt x="250695" y="100200"/>
                          </a:lnTo>
                          <a:cubicBezTo>
                            <a:pt x="255458" y="102105"/>
                            <a:pt x="258315" y="107820"/>
                            <a:pt x="255458" y="112583"/>
                          </a:cubicBezTo>
                          <a:cubicBezTo>
                            <a:pt x="254505" y="116393"/>
                            <a:pt x="250695" y="118298"/>
                            <a:pt x="246885" y="1182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71;p34"/>
                    <p:cNvSpPr/>
                    <p:nvPr/>
                  </p:nvSpPr>
                  <p:spPr>
                    <a:xfrm>
                      <a:off x="4970367" y="2680557"/>
                      <a:ext cx="288162" cy="136937"/>
                    </a:xfrm>
                    <a:custGeom>
                      <a:avLst/>
                      <a:gdLst/>
                      <a:ahLst/>
                      <a:cxnLst/>
                      <a:rect l="l" t="t" r="r" b="b"/>
                      <a:pathLst>
                        <a:path w="288162" h="136937" extrusionOk="0">
                          <a:moveTo>
                            <a:pt x="278860" y="136938"/>
                          </a:moveTo>
                          <a:cubicBezTo>
                            <a:pt x="277908" y="136938"/>
                            <a:pt x="276003" y="136938"/>
                            <a:pt x="275050" y="135985"/>
                          </a:cubicBezTo>
                          <a:lnTo>
                            <a:pt x="5492" y="17875"/>
                          </a:lnTo>
                          <a:cubicBezTo>
                            <a:pt x="730" y="15970"/>
                            <a:pt x="-1175" y="10255"/>
                            <a:pt x="730" y="5492"/>
                          </a:cubicBezTo>
                          <a:cubicBezTo>
                            <a:pt x="2635" y="730"/>
                            <a:pt x="8350" y="-1175"/>
                            <a:pt x="13113" y="730"/>
                          </a:cubicBezTo>
                          <a:lnTo>
                            <a:pt x="282670" y="118840"/>
                          </a:lnTo>
                          <a:cubicBezTo>
                            <a:pt x="287433" y="120745"/>
                            <a:pt x="289338" y="126460"/>
                            <a:pt x="287433" y="131222"/>
                          </a:cubicBezTo>
                          <a:cubicBezTo>
                            <a:pt x="285528" y="134080"/>
                            <a:pt x="282670" y="136938"/>
                            <a:pt x="27886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72;p34"/>
                    <p:cNvSpPr/>
                    <p:nvPr/>
                  </p:nvSpPr>
                  <p:spPr>
                    <a:xfrm>
                      <a:off x="4973224" y="2749137"/>
                      <a:ext cx="265302" cy="136937"/>
                    </a:xfrm>
                    <a:custGeom>
                      <a:avLst/>
                      <a:gdLst/>
                      <a:ahLst/>
                      <a:cxnLst/>
                      <a:rect l="l" t="t" r="r" b="b"/>
                      <a:pathLst>
                        <a:path w="265302" h="136937" extrusionOk="0">
                          <a:moveTo>
                            <a:pt x="256000" y="136938"/>
                          </a:moveTo>
                          <a:cubicBezTo>
                            <a:pt x="255047" y="136938"/>
                            <a:pt x="253142" y="136938"/>
                            <a:pt x="252190" y="135985"/>
                          </a:cubicBezTo>
                          <a:lnTo>
                            <a:pt x="5492" y="17875"/>
                          </a:lnTo>
                          <a:cubicBezTo>
                            <a:pt x="730" y="15970"/>
                            <a:pt x="-1175" y="10255"/>
                            <a:pt x="730" y="5492"/>
                          </a:cubicBezTo>
                          <a:cubicBezTo>
                            <a:pt x="2635" y="730"/>
                            <a:pt x="8350" y="-1175"/>
                            <a:pt x="13113" y="730"/>
                          </a:cubicBezTo>
                          <a:lnTo>
                            <a:pt x="259810" y="118840"/>
                          </a:lnTo>
                          <a:cubicBezTo>
                            <a:pt x="264572" y="120745"/>
                            <a:pt x="266478" y="126460"/>
                            <a:pt x="264572" y="131222"/>
                          </a:cubicBezTo>
                          <a:cubicBezTo>
                            <a:pt x="263620" y="135033"/>
                            <a:pt x="259810" y="136938"/>
                            <a:pt x="25600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73;p34"/>
                    <p:cNvSpPr/>
                    <p:nvPr/>
                  </p:nvSpPr>
                  <p:spPr>
                    <a:xfrm>
                      <a:off x="4979279" y="2834249"/>
                      <a:ext cx="252240" cy="140407"/>
                    </a:xfrm>
                    <a:custGeom>
                      <a:avLst/>
                      <a:gdLst/>
                      <a:ahLst/>
                      <a:cxnLst/>
                      <a:rect l="l" t="t" r="r" b="b"/>
                      <a:pathLst>
                        <a:path w="252240" h="140407" extrusionOk="0">
                          <a:moveTo>
                            <a:pt x="243278" y="140408"/>
                          </a:moveTo>
                          <a:cubicBezTo>
                            <a:pt x="241373" y="140408"/>
                            <a:pt x="240420" y="140408"/>
                            <a:pt x="238515" y="139455"/>
                          </a:cubicBezTo>
                          <a:lnTo>
                            <a:pt x="5153" y="17535"/>
                          </a:lnTo>
                          <a:cubicBezTo>
                            <a:pt x="390" y="14678"/>
                            <a:pt x="-1515" y="8963"/>
                            <a:pt x="1343" y="5153"/>
                          </a:cubicBezTo>
                          <a:cubicBezTo>
                            <a:pt x="4200" y="390"/>
                            <a:pt x="9915" y="-1515"/>
                            <a:pt x="13725" y="1343"/>
                          </a:cubicBezTo>
                          <a:lnTo>
                            <a:pt x="247088" y="123263"/>
                          </a:lnTo>
                          <a:cubicBezTo>
                            <a:pt x="251850" y="126120"/>
                            <a:pt x="253755" y="131835"/>
                            <a:pt x="250898" y="135645"/>
                          </a:cubicBezTo>
                          <a:cubicBezTo>
                            <a:pt x="249945" y="138503"/>
                            <a:pt x="247088" y="140408"/>
                            <a:pt x="243278" y="14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4" name="Google Shape;374;p34"/>
                  <p:cNvSpPr/>
                  <p:nvPr/>
                </p:nvSpPr>
                <p:spPr>
                  <a:xfrm>
                    <a:off x="5006340" y="2907982"/>
                    <a:ext cx="219075" cy="154606"/>
                  </a:xfrm>
                  <a:custGeom>
                    <a:avLst/>
                    <a:gdLst/>
                    <a:ahLst/>
                    <a:cxnLst/>
                    <a:rect l="l" t="t" r="r" b="b"/>
                    <a:pathLst>
                      <a:path w="219075" h="154606" extrusionOk="0">
                        <a:moveTo>
                          <a:pt x="218122" y="133350"/>
                        </a:moveTo>
                        <a:cubicBezTo>
                          <a:pt x="217170" y="130492"/>
                          <a:pt x="214313" y="127635"/>
                          <a:pt x="210502" y="125730"/>
                        </a:cubicBezTo>
                        <a:cubicBezTo>
                          <a:pt x="205740" y="122872"/>
                          <a:pt x="200977" y="120015"/>
                          <a:pt x="197167" y="118110"/>
                        </a:cubicBezTo>
                        <a:cubicBezTo>
                          <a:pt x="188595" y="112395"/>
                          <a:pt x="180022" y="106680"/>
                          <a:pt x="171450" y="100965"/>
                        </a:cubicBezTo>
                        <a:cubicBezTo>
                          <a:pt x="145732" y="84772"/>
                          <a:pt x="119063" y="66675"/>
                          <a:pt x="92392" y="52388"/>
                        </a:cubicBezTo>
                        <a:cubicBezTo>
                          <a:pt x="66675" y="39052"/>
                          <a:pt x="42863" y="22860"/>
                          <a:pt x="19050" y="8572"/>
                        </a:cubicBezTo>
                        <a:cubicBezTo>
                          <a:pt x="15240" y="6667"/>
                          <a:pt x="10477" y="952"/>
                          <a:pt x="5715" y="0"/>
                        </a:cubicBezTo>
                        <a:cubicBezTo>
                          <a:pt x="3810" y="0"/>
                          <a:pt x="952" y="952"/>
                          <a:pt x="0" y="2858"/>
                        </a:cubicBezTo>
                        <a:cubicBezTo>
                          <a:pt x="0" y="3810"/>
                          <a:pt x="0" y="5715"/>
                          <a:pt x="0" y="6667"/>
                        </a:cubicBezTo>
                        <a:cubicBezTo>
                          <a:pt x="952" y="20002"/>
                          <a:pt x="0" y="26670"/>
                          <a:pt x="11430" y="33338"/>
                        </a:cubicBezTo>
                        <a:cubicBezTo>
                          <a:pt x="41910" y="51435"/>
                          <a:pt x="73342" y="69533"/>
                          <a:pt x="103822" y="88583"/>
                        </a:cubicBezTo>
                        <a:cubicBezTo>
                          <a:pt x="133350" y="106680"/>
                          <a:pt x="162877" y="126683"/>
                          <a:pt x="191452" y="145733"/>
                        </a:cubicBezTo>
                        <a:cubicBezTo>
                          <a:pt x="196215" y="148590"/>
                          <a:pt x="207645" y="156210"/>
                          <a:pt x="213360" y="154305"/>
                        </a:cubicBezTo>
                        <a:cubicBezTo>
                          <a:pt x="218122" y="152400"/>
                          <a:pt x="218122" y="145733"/>
                          <a:pt x="219075" y="141922"/>
                        </a:cubicBezTo>
                        <a:cubicBezTo>
                          <a:pt x="219075" y="139065"/>
                          <a:pt x="219075" y="136208"/>
                          <a:pt x="218122" y="1333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75;p34"/>
                  <p:cNvSpPr/>
                  <p:nvPr/>
                </p:nvSpPr>
                <p:spPr>
                  <a:xfrm>
                    <a:off x="4970974" y="2473358"/>
                    <a:ext cx="246926" cy="102139"/>
                  </a:xfrm>
                  <a:custGeom>
                    <a:avLst/>
                    <a:gdLst/>
                    <a:ahLst/>
                    <a:cxnLst/>
                    <a:rect l="l" t="t" r="r" b="b"/>
                    <a:pathLst>
                      <a:path w="246926" h="102139" extrusionOk="0">
                        <a:moveTo>
                          <a:pt x="236343" y="72674"/>
                        </a:moveTo>
                        <a:cubicBezTo>
                          <a:pt x="231581" y="70769"/>
                          <a:pt x="225866" y="69816"/>
                          <a:pt x="222056" y="67911"/>
                        </a:cubicBezTo>
                        <a:cubicBezTo>
                          <a:pt x="212531" y="64101"/>
                          <a:pt x="203006" y="60291"/>
                          <a:pt x="193481" y="57434"/>
                        </a:cubicBezTo>
                        <a:cubicBezTo>
                          <a:pt x="164906" y="47909"/>
                          <a:pt x="135378" y="35526"/>
                          <a:pt x="105851" y="27906"/>
                        </a:cubicBezTo>
                        <a:cubicBezTo>
                          <a:pt x="86801" y="23144"/>
                          <a:pt x="68703" y="12666"/>
                          <a:pt x="49653" y="5999"/>
                        </a:cubicBezTo>
                        <a:cubicBezTo>
                          <a:pt x="36318" y="1236"/>
                          <a:pt x="21078" y="-2574"/>
                          <a:pt x="7743" y="2189"/>
                        </a:cubicBezTo>
                        <a:cubicBezTo>
                          <a:pt x="3933" y="3141"/>
                          <a:pt x="-829" y="5999"/>
                          <a:pt x="123" y="9809"/>
                        </a:cubicBezTo>
                        <a:cubicBezTo>
                          <a:pt x="1076" y="16476"/>
                          <a:pt x="107756" y="56481"/>
                          <a:pt x="122996" y="61244"/>
                        </a:cubicBezTo>
                        <a:cubicBezTo>
                          <a:pt x="156333" y="72674"/>
                          <a:pt x="188718" y="86009"/>
                          <a:pt x="221103" y="97439"/>
                        </a:cubicBezTo>
                        <a:cubicBezTo>
                          <a:pt x="225866" y="99344"/>
                          <a:pt x="239201" y="104106"/>
                          <a:pt x="243963" y="101249"/>
                        </a:cubicBezTo>
                        <a:cubicBezTo>
                          <a:pt x="247773" y="98391"/>
                          <a:pt x="246821" y="92676"/>
                          <a:pt x="246821" y="87914"/>
                        </a:cubicBezTo>
                        <a:cubicBezTo>
                          <a:pt x="246821" y="85056"/>
                          <a:pt x="246821" y="81246"/>
                          <a:pt x="244916" y="79341"/>
                        </a:cubicBezTo>
                        <a:cubicBezTo>
                          <a:pt x="243963" y="75531"/>
                          <a:pt x="240153" y="73626"/>
                          <a:pt x="236343" y="726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76;p34"/>
                  <p:cNvSpPr/>
                  <p:nvPr/>
                </p:nvSpPr>
                <p:spPr>
                  <a:xfrm>
                    <a:off x="5199697" y="2432684"/>
                    <a:ext cx="1659255" cy="130492"/>
                  </a:xfrm>
                  <a:custGeom>
                    <a:avLst/>
                    <a:gdLst/>
                    <a:ahLst/>
                    <a:cxnLst/>
                    <a:rect l="l" t="t" r="r" b="b"/>
                    <a:pathLst>
                      <a:path w="1659255" h="130492" extrusionOk="0">
                        <a:moveTo>
                          <a:pt x="9525" y="130493"/>
                        </a:moveTo>
                        <a:cubicBezTo>
                          <a:pt x="4763" y="130493"/>
                          <a:pt x="0" y="126683"/>
                          <a:pt x="0" y="121920"/>
                        </a:cubicBezTo>
                        <a:cubicBezTo>
                          <a:pt x="0" y="116205"/>
                          <a:pt x="3810" y="112395"/>
                          <a:pt x="8573" y="111443"/>
                        </a:cubicBezTo>
                        <a:lnTo>
                          <a:pt x="1648778" y="0"/>
                        </a:lnTo>
                        <a:cubicBezTo>
                          <a:pt x="1653540" y="0"/>
                          <a:pt x="1658303" y="3810"/>
                          <a:pt x="1659255" y="8573"/>
                        </a:cubicBezTo>
                        <a:cubicBezTo>
                          <a:pt x="1659255" y="14288"/>
                          <a:pt x="1655445" y="18098"/>
                          <a:pt x="1650683" y="19050"/>
                        </a:cubicBezTo>
                        <a:lnTo>
                          <a:pt x="9525" y="130493"/>
                        </a:lnTo>
                        <a:cubicBezTo>
                          <a:pt x="9525" y="130493"/>
                          <a:pt x="9525" y="130493"/>
                          <a:pt x="9525" y="130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77;p34"/>
                  <p:cNvSpPr/>
                  <p:nvPr/>
                </p:nvSpPr>
                <p:spPr>
                  <a:xfrm>
                    <a:off x="5186181" y="2543947"/>
                    <a:ext cx="57181" cy="517387"/>
                  </a:xfrm>
                  <a:custGeom>
                    <a:avLst/>
                    <a:gdLst/>
                    <a:ahLst/>
                    <a:cxnLst/>
                    <a:rect l="l" t="t" r="r" b="b"/>
                    <a:pathLst>
                      <a:path w="57181" h="517387" extrusionOk="0">
                        <a:moveTo>
                          <a:pt x="23040" y="517388"/>
                        </a:moveTo>
                        <a:cubicBezTo>
                          <a:pt x="22088" y="517388"/>
                          <a:pt x="21135" y="517388"/>
                          <a:pt x="20183" y="517388"/>
                        </a:cubicBezTo>
                        <a:cubicBezTo>
                          <a:pt x="15421" y="515483"/>
                          <a:pt x="12563" y="510720"/>
                          <a:pt x="13515" y="505006"/>
                        </a:cubicBezTo>
                        <a:cubicBezTo>
                          <a:pt x="59235" y="357368"/>
                          <a:pt x="32565" y="172583"/>
                          <a:pt x="181" y="11610"/>
                        </a:cubicBezTo>
                        <a:cubicBezTo>
                          <a:pt x="-772" y="6848"/>
                          <a:pt x="2085" y="1133"/>
                          <a:pt x="7801" y="181"/>
                        </a:cubicBezTo>
                        <a:cubicBezTo>
                          <a:pt x="12563" y="-772"/>
                          <a:pt x="18278" y="2085"/>
                          <a:pt x="19231" y="7800"/>
                        </a:cubicBezTo>
                        <a:cubicBezTo>
                          <a:pt x="51615" y="171631"/>
                          <a:pt x="79238" y="359273"/>
                          <a:pt x="31613" y="510720"/>
                        </a:cubicBezTo>
                        <a:cubicBezTo>
                          <a:pt x="30660" y="514531"/>
                          <a:pt x="27803" y="517388"/>
                          <a:pt x="23040" y="517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78;p34"/>
                  <p:cNvSpPr/>
                  <p:nvPr/>
                </p:nvSpPr>
                <p:spPr>
                  <a:xfrm>
                    <a:off x="4902517" y="2059304"/>
                    <a:ext cx="1717357" cy="415290"/>
                  </a:xfrm>
                  <a:custGeom>
                    <a:avLst/>
                    <a:gdLst/>
                    <a:ahLst/>
                    <a:cxnLst/>
                    <a:rect l="l" t="t" r="r" b="b"/>
                    <a:pathLst>
                      <a:path w="1717357" h="415290" extrusionOk="0">
                        <a:moveTo>
                          <a:pt x="1664970" y="415290"/>
                        </a:moveTo>
                        <a:lnTo>
                          <a:pt x="52388" y="415290"/>
                        </a:lnTo>
                        <a:cubicBezTo>
                          <a:pt x="22860" y="415290"/>
                          <a:pt x="0" y="391478"/>
                          <a:pt x="0" y="362903"/>
                        </a:cubicBezTo>
                        <a:lnTo>
                          <a:pt x="0" y="52388"/>
                        </a:lnTo>
                        <a:cubicBezTo>
                          <a:pt x="0" y="22860"/>
                          <a:pt x="23813" y="0"/>
                          <a:pt x="52388" y="0"/>
                        </a:cubicBezTo>
                        <a:lnTo>
                          <a:pt x="1664970" y="0"/>
                        </a:lnTo>
                        <a:cubicBezTo>
                          <a:pt x="1694498" y="0"/>
                          <a:pt x="1717358" y="23813"/>
                          <a:pt x="1717358" y="52388"/>
                        </a:cubicBezTo>
                        <a:lnTo>
                          <a:pt x="1717358" y="362903"/>
                        </a:lnTo>
                        <a:cubicBezTo>
                          <a:pt x="1717358" y="392430"/>
                          <a:pt x="1693545" y="415290"/>
                          <a:pt x="1664970" y="4152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79;p34"/>
                  <p:cNvSpPr/>
                  <p:nvPr/>
                </p:nvSpPr>
                <p:spPr>
                  <a:xfrm>
                    <a:off x="5381148" y="2612477"/>
                    <a:ext cx="166731" cy="355512"/>
                  </a:xfrm>
                  <a:custGeom>
                    <a:avLst/>
                    <a:gdLst/>
                    <a:ahLst/>
                    <a:cxnLst/>
                    <a:rect l="l" t="t" r="r" b="b"/>
                    <a:pathLst>
                      <a:path w="166731" h="355512" extrusionOk="0">
                        <a:moveTo>
                          <a:pt x="64294" y="355513"/>
                        </a:moveTo>
                        <a:cubicBezTo>
                          <a:pt x="54769" y="355513"/>
                          <a:pt x="44291" y="353607"/>
                          <a:pt x="35719" y="347893"/>
                        </a:cubicBezTo>
                        <a:cubicBezTo>
                          <a:pt x="5239" y="329795"/>
                          <a:pt x="476" y="290743"/>
                          <a:pt x="476" y="259310"/>
                        </a:cubicBezTo>
                        <a:cubicBezTo>
                          <a:pt x="-1429" y="182157"/>
                          <a:pt x="2381" y="123103"/>
                          <a:pt x="11906" y="68810"/>
                        </a:cubicBezTo>
                        <a:lnTo>
                          <a:pt x="11906" y="68810"/>
                        </a:lnTo>
                        <a:cubicBezTo>
                          <a:pt x="20479" y="21185"/>
                          <a:pt x="45244" y="-2627"/>
                          <a:pt x="82391" y="230"/>
                        </a:cubicBezTo>
                        <a:cubicBezTo>
                          <a:pt x="116681" y="3088"/>
                          <a:pt x="129064" y="31663"/>
                          <a:pt x="139541" y="54523"/>
                        </a:cubicBezTo>
                        <a:cubicBezTo>
                          <a:pt x="171926" y="125960"/>
                          <a:pt x="175736" y="207875"/>
                          <a:pt x="149066" y="279313"/>
                        </a:cubicBezTo>
                        <a:cubicBezTo>
                          <a:pt x="138589" y="307888"/>
                          <a:pt x="126206" y="326938"/>
                          <a:pt x="109061" y="340273"/>
                        </a:cubicBezTo>
                        <a:cubicBezTo>
                          <a:pt x="98584" y="348845"/>
                          <a:pt x="81439" y="355513"/>
                          <a:pt x="64294" y="355513"/>
                        </a:cubicBezTo>
                        <a:close/>
                        <a:moveTo>
                          <a:pt x="30956" y="72620"/>
                        </a:moveTo>
                        <a:lnTo>
                          <a:pt x="30956" y="72620"/>
                        </a:lnTo>
                        <a:cubicBezTo>
                          <a:pt x="21431" y="125960"/>
                          <a:pt x="17621" y="183110"/>
                          <a:pt x="19526" y="259310"/>
                        </a:cubicBezTo>
                        <a:cubicBezTo>
                          <a:pt x="20479" y="285980"/>
                          <a:pt x="23336" y="319318"/>
                          <a:pt x="46196" y="331700"/>
                        </a:cubicBezTo>
                        <a:cubicBezTo>
                          <a:pt x="61436" y="340273"/>
                          <a:pt x="83344" y="337415"/>
                          <a:pt x="99536" y="324080"/>
                        </a:cubicBezTo>
                        <a:cubicBezTo>
                          <a:pt x="113824" y="313603"/>
                          <a:pt x="124301" y="296457"/>
                          <a:pt x="132874" y="271693"/>
                        </a:cubicBezTo>
                        <a:cubicBezTo>
                          <a:pt x="156686" y="205018"/>
                          <a:pt x="153829" y="128818"/>
                          <a:pt x="123349" y="62143"/>
                        </a:cubicBezTo>
                        <a:cubicBezTo>
                          <a:pt x="111919" y="37378"/>
                          <a:pt x="103346" y="20232"/>
                          <a:pt x="82391" y="19280"/>
                        </a:cubicBezTo>
                        <a:cubicBezTo>
                          <a:pt x="54769" y="17375"/>
                          <a:pt x="37624" y="35473"/>
                          <a:pt x="30956" y="7262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80;p34"/>
                  <p:cNvSpPr/>
                  <p:nvPr/>
                </p:nvSpPr>
                <p:spPr>
                  <a:xfrm>
                    <a:off x="5617130" y="2529840"/>
                    <a:ext cx="1176878" cy="416242"/>
                  </a:xfrm>
                  <a:custGeom>
                    <a:avLst/>
                    <a:gdLst/>
                    <a:ahLst/>
                    <a:cxnLst/>
                    <a:rect l="l" t="t" r="r" b="b"/>
                    <a:pathLst>
                      <a:path w="1176878" h="416242" extrusionOk="0">
                        <a:moveTo>
                          <a:pt x="102632" y="415290"/>
                        </a:moveTo>
                        <a:cubicBezTo>
                          <a:pt x="75009" y="415290"/>
                          <a:pt x="46434" y="411480"/>
                          <a:pt x="28337" y="391477"/>
                        </a:cubicBezTo>
                        <a:cubicBezTo>
                          <a:pt x="16907" y="378142"/>
                          <a:pt x="12144" y="360997"/>
                          <a:pt x="9287" y="345757"/>
                        </a:cubicBezTo>
                        <a:lnTo>
                          <a:pt x="9287" y="345757"/>
                        </a:lnTo>
                        <a:cubicBezTo>
                          <a:pt x="-3096" y="278130"/>
                          <a:pt x="-3096" y="210502"/>
                          <a:pt x="9287" y="142875"/>
                        </a:cubicBezTo>
                        <a:cubicBezTo>
                          <a:pt x="13097" y="120967"/>
                          <a:pt x="19764" y="97155"/>
                          <a:pt x="37862" y="81915"/>
                        </a:cubicBezTo>
                        <a:cubicBezTo>
                          <a:pt x="53102" y="68580"/>
                          <a:pt x="73104" y="64770"/>
                          <a:pt x="92154" y="62865"/>
                        </a:cubicBezTo>
                        <a:cubicBezTo>
                          <a:pt x="150257" y="55245"/>
                          <a:pt x="208359" y="51435"/>
                          <a:pt x="265509" y="47625"/>
                        </a:cubicBezTo>
                        <a:lnTo>
                          <a:pt x="703660" y="19050"/>
                        </a:lnTo>
                        <a:cubicBezTo>
                          <a:pt x="837962" y="10477"/>
                          <a:pt x="976075" y="952"/>
                          <a:pt x="1112282" y="0"/>
                        </a:cubicBezTo>
                        <a:cubicBezTo>
                          <a:pt x="1119902" y="0"/>
                          <a:pt x="1131332" y="0"/>
                          <a:pt x="1140857" y="5715"/>
                        </a:cubicBezTo>
                        <a:cubicBezTo>
                          <a:pt x="1153239" y="13335"/>
                          <a:pt x="1158002" y="25717"/>
                          <a:pt x="1160860" y="39052"/>
                        </a:cubicBezTo>
                        <a:cubicBezTo>
                          <a:pt x="1183719" y="126682"/>
                          <a:pt x="1181814" y="218122"/>
                          <a:pt x="1157050" y="304800"/>
                        </a:cubicBezTo>
                        <a:cubicBezTo>
                          <a:pt x="1154192" y="314325"/>
                          <a:pt x="1150382" y="325755"/>
                          <a:pt x="1140857" y="332422"/>
                        </a:cubicBezTo>
                        <a:cubicBezTo>
                          <a:pt x="1134189" y="337185"/>
                          <a:pt x="1126569" y="339090"/>
                          <a:pt x="1118950" y="340042"/>
                        </a:cubicBezTo>
                        <a:cubicBezTo>
                          <a:pt x="1087517" y="344805"/>
                          <a:pt x="1053227" y="347663"/>
                          <a:pt x="1020842" y="349567"/>
                        </a:cubicBezTo>
                        <a:cubicBezTo>
                          <a:pt x="802719" y="359092"/>
                          <a:pt x="570310" y="377190"/>
                          <a:pt x="308372" y="404813"/>
                        </a:cubicBezTo>
                        <a:cubicBezTo>
                          <a:pt x="256937" y="410527"/>
                          <a:pt x="202644" y="416242"/>
                          <a:pt x="149304" y="415290"/>
                        </a:cubicBezTo>
                        <a:cubicBezTo>
                          <a:pt x="142637" y="415290"/>
                          <a:pt x="134064" y="415290"/>
                          <a:pt x="125492" y="416242"/>
                        </a:cubicBezTo>
                        <a:cubicBezTo>
                          <a:pt x="118824" y="415290"/>
                          <a:pt x="111204" y="415290"/>
                          <a:pt x="102632" y="415290"/>
                        </a:cubicBezTo>
                        <a:close/>
                        <a:moveTo>
                          <a:pt x="28337" y="341947"/>
                        </a:moveTo>
                        <a:cubicBezTo>
                          <a:pt x="31194" y="354330"/>
                          <a:pt x="34052" y="368617"/>
                          <a:pt x="42624" y="378142"/>
                        </a:cubicBezTo>
                        <a:cubicBezTo>
                          <a:pt x="60722" y="398145"/>
                          <a:pt x="95012" y="396240"/>
                          <a:pt x="125492" y="395288"/>
                        </a:cubicBezTo>
                        <a:cubicBezTo>
                          <a:pt x="134064" y="395288"/>
                          <a:pt x="142637" y="394335"/>
                          <a:pt x="150257" y="394335"/>
                        </a:cubicBezTo>
                        <a:cubicBezTo>
                          <a:pt x="202644" y="395288"/>
                          <a:pt x="255032" y="389572"/>
                          <a:pt x="306467" y="383857"/>
                        </a:cubicBezTo>
                        <a:cubicBezTo>
                          <a:pt x="568404" y="356235"/>
                          <a:pt x="801767" y="338138"/>
                          <a:pt x="1020842" y="328613"/>
                        </a:cubicBezTo>
                        <a:cubicBezTo>
                          <a:pt x="1052275" y="327660"/>
                          <a:pt x="1085612" y="323850"/>
                          <a:pt x="1117044" y="319088"/>
                        </a:cubicBezTo>
                        <a:cubicBezTo>
                          <a:pt x="1121807" y="318135"/>
                          <a:pt x="1127522" y="317182"/>
                          <a:pt x="1130379" y="315277"/>
                        </a:cubicBezTo>
                        <a:cubicBezTo>
                          <a:pt x="1135142" y="311467"/>
                          <a:pt x="1138000" y="304800"/>
                          <a:pt x="1139904" y="297180"/>
                        </a:cubicBezTo>
                        <a:cubicBezTo>
                          <a:pt x="1164669" y="214313"/>
                          <a:pt x="1165622" y="125730"/>
                          <a:pt x="1143714" y="41910"/>
                        </a:cubicBezTo>
                        <a:cubicBezTo>
                          <a:pt x="1140857" y="32385"/>
                          <a:pt x="1138000" y="23813"/>
                          <a:pt x="1132285" y="20002"/>
                        </a:cubicBezTo>
                        <a:cubicBezTo>
                          <a:pt x="1127522" y="17145"/>
                          <a:pt x="1120854" y="17145"/>
                          <a:pt x="1113235" y="17145"/>
                        </a:cubicBezTo>
                        <a:cubicBezTo>
                          <a:pt x="977027" y="18097"/>
                          <a:pt x="838914" y="26670"/>
                          <a:pt x="705564" y="36195"/>
                        </a:cubicBezTo>
                        <a:lnTo>
                          <a:pt x="267414" y="64770"/>
                        </a:lnTo>
                        <a:cubicBezTo>
                          <a:pt x="211217" y="68580"/>
                          <a:pt x="152162" y="72390"/>
                          <a:pt x="95012" y="80010"/>
                        </a:cubicBezTo>
                        <a:cubicBezTo>
                          <a:pt x="77867" y="81915"/>
                          <a:pt x="61674" y="85725"/>
                          <a:pt x="50244" y="95250"/>
                        </a:cubicBezTo>
                        <a:cubicBezTo>
                          <a:pt x="36909" y="106680"/>
                          <a:pt x="31194" y="125730"/>
                          <a:pt x="28337" y="144780"/>
                        </a:cubicBezTo>
                        <a:cubicBezTo>
                          <a:pt x="15954" y="210502"/>
                          <a:pt x="15954" y="277177"/>
                          <a:pt x="28337" y="341947"/>
                        </a:cubicBezTo>
                        <a:lnTo>
                          <a:pt x="28337" y="341947"/>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81;p34"/>
                  <p:cNvSpPr/>
                  <p:nvPr/>
                </p:nvSpPr>
                <p:spPr>
                  <a:xfrm>
                    <a:off x="4969914" y="2105958"/>
                    <a:ext cx="1586333" cy="319107"/>
                  </a:xfrm>
                  <a:custGeom>
                    <a:avLst/>
                    <a:gdLst/>
                    <a:ahLst/>
                    <a:cxnLst/>
                    <a:rect l="l" t="t" r="r" b="b"/>
                    <a:pathLst>
                      <a:path w="1586333" h="319107" extrusionOk="0">
                        <a:moveTo>
                          <a:pt x="1425170" y="319107"/>
                        </a:moveTo>
                        <a:cubicBezTo>
                          <a:pt x="1337540" y="319107"/>
                          <a:pt x="1191808" y="315297"/>
                          <a:pt x="950825" y="304820"/>
                        </a:cubicBezTo>
                        <a:cubicBezTo>
                          <a:pt x="875578" y="301962"/>
                          <a:pt x="815570" y="299104"/>
                          <a:pt x="798425" y="299104"/>
                        </a:cubicBezTo>
                        <a:cubicBezTo>
                          <a:pt x="714605" y="300057"/>
                          <a:pt x="628880" y="301962"/>
                          <a:pt x="546965" y="302914"/>
                        </a:cubicBezTo>
                        <a:cubicBezTo>
                          <a:pt x="396470" y="305772"/>
                          <a:pt x="240260" y="309582"/>
                          <a:pt x="85003" y="305772"/>
                        </a:cubicBezTo>
                        <a:cubicBezTo>
                          <a:pt x="67858" y="305772"/>
                          <a:pt x="46903" y="304820"/>
                          <a:pt x="28805" y="292437"/>
                        </a:cubicBezTo>
                        <a:cubicBezTo>
                          <a:pt x="-1675" y="270529"/>
                          <a:pt x="-1675" y="225762"/>
                          <a:pt x="1183" y="189567"/>
                        </a:cubicBezTo>
                        <a:lnTo>
                          <a:pt x="13565" y="55264"/>
                        </a:lnTo>
                        <a:cubicBezTo>
                          <a:pt x="15470" y="39072"/>
                          <a:pt x="17375" y="20974"/>
                          <a:pt x="30710" y="10497"/>
                        </a:cubicBezTo>
                        <a:cubicBezTo>
                          <a:pt x="43093" y="-933"/>
                          <a:pt x="60238" y="19"/>
                          <a:pt x="71668" y="19"/>
                        </a:cubicBezTo>
                        <a:cubicBezTo>
                          <a:pt x="268835" y="3829"/>
                          <a:pt x="468860" y="5734"/>
                          <a:pt x="662218" y="7639"/>
                        </a:cubicBezTo>
                        <a:cubicBezTo>
                          <a:pt x="943205" y="10497"/>
                          <a:pt x="1233718" y="13354"/>
                          <a:pt x="1521373" y="20974"/>
                        </a:cubicBezTo>
                        <a:cubicBezTo>
                          <a:pt x="1543280" y="21927"/>
                          <a:pt x="1559473" y="27642"/>
                          <a:pt x="1570903" y="40024"/>
                        </a:cubicBezTo>
                        <a:cubicBezTo>
                          <a:pt x="1590905" y="62884"/>
                          <a:pt x="1587095" y="100032"/>
                          <a:pt x="1583285" y="135274"/>
                        </a:cubicBezTo>
                        <a:cubicBezTo>
                          <a:pt x="1582333" y="145752"/>
                          <a:pt x="1581380" y="156229"/>
                          <a:pt x="1580428" y="165754"/>
                        </a:cubicBezTo>
                        <a:lnTo>
                          <a:pt x="1580428" y="165754"/>
                        </a:lnTo>
                        <a:cubicBezTo>
                          <a:pt x="1578523" y="212427"/>
                          <a:pt x="1569950" y="258147"/>
                          <a:pt x="1555663" y="301962"/>
                        </a:cubicBezTo>
                        <a:cubicBezTo>
                          <a:pt x="1552805" y="312439"/>
                          <a:pt x="1532803" y="319107"/>
                          <a:pt x="1425170" y="319107"/>
                        </a:cubicBezTo>
                        <a:close/>
                        <a:moveTo>
                          <a:pt x="799378" y="280054"/>
                        </a:moveTo>
                        <a:cubicBezTo>
                          <a:pt x="819380" y="280054"/>
                          <a:pt x="874625" y="281959"/>
                          <a:pt x="951778" y="285770"/>
                        </a:cubicBezTo>
                        <a:cubicBezTo>
                          <a:pt x="1130848" y="293389"/>
                          <a:pt x="1501370" y="308629"/>
                          <a:pt x="1539470" y="294342"/>
                        </a:cubicBezTo>
                        <a:cubicBezTo>
                          <a:pt x="1552805" y="253384"/>
                          <a:pt x="1560425" y="209570"/>
                          <a:pt x="1562330" y="165754"/>
                        </a:cubicBezTo>
                        <a:cubicBezTo>
                          <a:pt x="1562330" y="155277"/>
                          <a:pt x="1564235" y="144799"/>
                          <a:pt x="1565188" y="134322"/>
                        </a:cubicBezTo>
                        <a:cubicBezTo>
                          <a:pt x="1568998" y="102889"/>
                          <a:pt x="1571855" y="70504"/>
                          <a:pt x="1557568" y="53359"/>
                        </a:cubicBezTo>
                        <a:cubicBezTo>
                          <a:pt x="1549948" y="44787"/>
                          <a:pt x="1538518" y="40977"/>
                          <a:pt x="1522325" y="40024"/>
                        </a:cubicBezTo>
                        <a:cubicBezTo>
                          <a:pt x="1235623" y="32404"/>
                          <a:pt x="945110" y="29547"/>
                          <a:pt x="664123" y="26689"/>
                        </a:cubicBezTo>
                        <a:cubicBezTo>
                          <a:pt x="470765" y="24784"/>
                          <a:pt x="270740" y="22879"/>
                          <a:pt x="73573" y="19069"/>
                        </a:cubicBezTo>
                        <a:cubicBezTo>
                          <a:pt x="62143" y="19069"/>
                          <a:pt x="51665" y="19069"/>
                          <a:pt x="44998" y="24784"/>
                        </a:cubicBezTo>
                        <a:cubicBezTo>
                          <a:pt x="37378" y="31452"/>
                          <a:pt x="35473" y="44787"/>
                          <a:pt x="34520" y="57169"/>
                        </a:cubicBezTo>
                        <a:lnTo>
                          <a:pt x="22138" y="191472"/>
                        </a:lnTo>
                        <a:cubicBezTo>
                          <a:pt x="19280" y="222904"/>
                          <a:pt x="18328" y="261004"/>
                          <a:pt x="41188" y="277197"/>
                        </a:cubicBezTo>
                        <a:cubicBezTo>
                          <a:pt x="53570" y="285770"/>
                          <a:pt x="71668" y="286722"/>
                          <a:pt x="86908" y="286722"/>
                        </a:cubicBezTo>
                        <a:cubicBezTo>
                          <a:pt x="242165" y="290532"/>
                          <a:pt x="397423" y="287674"/>
                          <a:pt x="547918" y="283864"/>
                        </a:cubicBezTo>
                        <a:cubicBezTo>
                          <a:pt x="629833" y="281959"/>
                          <a:pt x="714605" y="280054"/>
                          <a:pt x="799378" y="280054"/>
                        </a:cubicBezTo>
                        <a:cubicBezTo>
                          <a:pt x="798425" y="280054"/>
                          <a:pt x="798425" y="280054"/>
                          <a:pt x="799378" y="280054"/>
                        </a:cubicBezTo>
                        <a:close/>
                        <a:moveTo>
                          <a:pt x="1537565" y="296247"/>
                        </a:moveTo>
                        <a:cubicBezTo>
                          <a:pt x="1537565" y="296247"/>
                          <a:pt x="1537565" y="296247"/>
                          <a:pt x="1537565" y="296247"/>
                        </a:cubicBezTo>
                        <a:cubicBezTo>
                          <a:pt x="1537565" y="296247"/>
                          <a:pt x="1537565" y="296247"/>
                          <a:pt x="1537565" y="29624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8" name="Google Shape;382;p34"/>
              <p:cNvGrpSpPr/>
              <p:nvPr/>
            </p:nvGrpSpPr>
            <p:grpSpPr>
              <a:xfrm>
                <a:off x="5237750" y="1620836"/>
                <a:ext cx="2487032" cy="642500"/>
                <a:chOff x="5237750" y="1620836"/>
                <a:chExt cx="2487032" cy="642500"/>
              </a:xfrm>
            </p:grpSpPr>
            <p:sp>
              <p:nvSpPr>
                <p:cNvPr id="200" name="Google Shape;383;p34"/>
                <p:cNvSpPr/>
                <p:nvPr/>
              </p:nvSpPr>
              <p:spPr>
                <a:xfrm>
                  <a:off x="5237750" y="1929764"/>
                  <a:ext cx="1270696" cy="139064"/>
                </a:xfrm>
                <a:custGeom>
                  <a:avLst/>
                  <a:gdLst/>
                  <a:ahLst/>
                  <a:cxnLst/>
                  <a:rect l="l" t="t" r="r" b="b"/>
                  <a:pathLst>
                    <a:path w="1270696" h="139064" extrusionOk="0">
                      <a:moveTo>
                        <a:pt x="1099231" y="0"/>
                      </a:moveTo>
                      <a:lnTo>
                        <a:pt x="84819" y="54293"/>
                      </a:lnTo>
                      <a:lnTo>
                        <a:pt x="4809" y="115252"/>
                      </a:lnTo>
                      <a:cubicBezTo>
                        <a:pt x="-4716" y="121920"/>
                        <a:pt x="999" y="137160"/>
                        <a:pt x="12429" y="137160"/>
                      </a:cubicBezTo>
                      <a:lnTo>
                        <a:pt x="1270681" y="139065"/>
                      </a:lnTo>
                      <a:cubicBezTo>
                        <a:pt x="1272587" y="125730"/>
                        <a:pt x="1098279" y="14288"/>
                        <a:pt x="109923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384;p34"/>
                <p:cNvSpPr/>
                <p:nvPr/>
              </p:nvSpPr>
              <p:spPr>
                <a:xfrm>
                  <a:off x="5322570" y="1910493"/>
                  <a:ext cx="1076423" cy="135388"/>
                </a:xfrm>
                <a:custGeom>
                  <a:avLst/>
                  <a:gdLst/>
                  <a:ahLst/>
                  <a:cxnLst/>
                  <a:rect l="l" t="t" r="r" b="b"/>
                  <a:pathLst>
                    <a:path w="1076423" h="135388" extrusionOk="0">
                      <a:moveTo>
                        <a:pt x="974408" y="26892"/>
                      </a:moveTo>
                      <a:cubicBezTo>
                        <a:pt x="925830" y="18319"/>
                        <a:pt x="871537" y="23082"/>
                        <a:pt x="821055" y="23082"/>
                      </a:cubicBezTo>
                      <a:cubicBezTo>
                        <a:pt x="720090" y="23082"/>
                        <a:pt x="619125" y="-2636"/>
                        <a:pt x="518160" y="222"/>
                      </a:cubicBezTo>
                      <a:cubicBezTo>
                        <a:pt x="444817" y="3079"/>
                        <a:pt x="372427" y="20224"/>
                        <a:pt x="300038" y="37369"/>
                      </a:cubicBezTo>
                      <a:cubicBezTo>
                        <a:pt x="203835" y="61182"/>
                        <a:pt x="90488" y="73564"/>
                        <a:pt x="0" y="111664"/>
                      </a:cubicBezTo>
                      <a:cubicBezTo>
                        <a:pt x="17145" y="145954"/>
                        <a:pt x="203835" y="124047"/>
                        <a:pt x="243840" y="124047"/>
                      </a:cubicBezTo>
                      <a:cubicBezTo>
                        <a:pt x="334327" y="124047"/>
                        <a:pt x="424815" y="124047"/>
                        <a:pt x="515302" y="124047"/>
                      </a:cubicBezTo>
                      <a:cubicBezTo>
                        <a:pt x="611505" y="124047"/>
                        <a:pt x="707708" y="124047"/>
                        <a:pt x="803910" y="124047"/>
                      </a:cubicBezTo>
                      <a:cubicBezTo>
                        <a:pt x="846773" y="124047"/>
                        <a:pt x="889635" y="124047"/>
                        <a:pt x="932498" y="124047"/>
                      </a:cubicBezTo>
                      <a:cubicBezTo>
                        <a:pt x="964883" y="124047"/>
                        <a:pt x="1030605" y="142144"/>
                        <a:pt x="1057275" y="132619"/>
                      </a:cubicBezTo>
                      <a:cubicBezTo>
                        <a:pt x="1072515" y="126904"/>
                        <a:pt x="1079183" y="108807"/>
                        <a:pt x="1075373" y="93567"/>
                      </a:cubicBezTo>
                      <a:cubicBezTo>
                        <a:pt x="1071562" y="78327"/>
                        <a:pt x="1060133" y="65944"/>
                        <a:pt x="1046798" y="56419"/>
                      </a:cubicBezTo>
                      <a:cubicBezTo>
                        <a:pt x="1024890" y="41179"/>
                        <a:pt x="1000125" y="31654"/>
                        <a:pt x="974408" y="2689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385;p34"/>
                <p:cNvSpPr/>
                <p:nvPr/>
              </p:nvSpPr>
              <p:spPr>
                <a:xfrm>
                  <a:off x="5345429" y="1711958"/>
                  <a:ext cx="1191577" cy="327209"/>
                </a:xfrm>
                <a:custGeom>
                  <a:avLst/>
                  <a:gdLst/>
                  <a:ahLst/>
                  <a:cxnLst/>
                  <a:rect l="l" t="t" r="r" b="b"/>
                  <a:pathLst>
                    <a:path w="1191577" h="327209" extrusionOk="0">
                      <a:moveTo>
                        <a:pt x="1191577" y="267336"/>
                      </a:moveTo>
                      <a:cubicBezTo>
                        <a:pt x="1075373" y="163514"/>
                        <a:pt x="934402" y="61596"/>
                        <a:pt x="784860" y="20639"/>
                      </a:cubicBezTo>
                      <a:cubicBezTo>
                        <a:pt x="629603" y="-21271"/>
                        <a:pt x="465773" y="3494"/>
                        <a:pt x="319088" y="69216"/>
                      </a:cubicBezTo>
                      <a:cubicBezTo>
                        <a:pt x="208598" y="118746"/>
                        <a:pt x="86678" y="231141"/>
                        <a:pt x="0" y="314961"/>
                      </a:cubicBezTo>
                      <a:cubicBezTo>
                        <a:pt x="0" y="314961"/>
                        <a:pt x="695325" y="193041"/>
                        <a:pt x="1035368" y="326391"/>
                      </a:cubicBezTo>
                      <a:cubicBezTo>
                        <a:pt x="1053465" y="334011"/>
                        <a:pt x="1189673" y="286386"/>
                        <a:pt x="1191577" y="2673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386;p34"/>
                <p:cNvSpPr/>
                <p:nvPr/>
              </p:nvSpPr>
              <p:spPr>
                <a:xfrm>
                  <a:off x="5942647" y="1696402"/>
                  <a:ext cx="582498" cy="267652"/>
                </a:xfrm>
                <a:custGeom>
                  <a:avLst/>
                  <a:gdLst/>
                  <a:ahLst/>
                  <a:cxnLst/>
                  <a:rect l="l" t="t" r="r" b="b"/>
                  <a:pathLst>
                    <a:path w="582498" h="267652" extrusionOk="0">
                      <a:moveTo>
                        <a:pt x="573405" y="267653"/>
                      </a:moveTo>
                      <a:cubicBezTo>
                        <a:pt x="571500" y="267653"/>
                        <a:pt x="568643" y="266700"/>
                        <a:pt x="566738" y="265748"/>
                      </a:cubicBezTo>
                      <a:cubicBezTo>
                        <a:pt x="413385" y="130493"/>
                        <a:pt x="220980" y="45720"/>
                        <a:pt x="8573" y="19050"/>
                      </a:cubicBezTo>
                      <a:cubicBezTo>
                        <a:pt x="3810" y="18098"/>
                        <a:pt x="0" y="13335"/>
                        <a:pt x="0" y="8573"/>
                      </a:cubicBezTo>
                      <a:cubicBezTo>
                        <a:pt x="953" y="3810"/>
                        <a:pt x="5715" y="0"/>
                        <a:pt x="10478" y="0"/>
                      </a:cubicBezTo>
                      <a:cubicBezTo>
                        <a:pt x="226695" y="26670"/>
                        <a:pt x="422910" y="113348"/>
                        <a:pt x="579120" y="250508"/>
                      </a:cubicBezTo>
                      <a:cubicBezTo>
                        <a:pt x="582930" y="254318"/>
                        <a:pt x="583883" y="260033"/>
                        <a:pt x="580072" y="263843"/>
                      </a:cubicBezTo>
                      <a:cubicBezTo>
                        <a:pt x="579120" y="266700"/>
                        <a:pt x="576263" y="267653"/>
                        <a:pt x="573405" y="267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387;p34"/>
                <p:cNvSpPr/>
                <p:nvPr/>
              </p:nvSpPr>
              <p:spPr>
                <a:xfrm>
                  <a:off x="6486134" y="1620836"/>
                  <a:ext cx="1021114" cy="352743"/>
                </a:xfrm>
                <a:custGeom>
                  <a:avLst/>
                  <a:gdLst/>
                  <a:ahLst/>
                  <a:cxnLst/>
                  <a:rect l="l" t="t" r="r" b="b"/>
                  <a:pathLst>
                    <a:path w="1021114" h="352743" extrusionOk="0">
                      <a:moveTo>
                        <a:pt x="9915" y="352744"/>
                      </a:moveTo>
                      <a:cubicBezTo>
                        <a:pt x="8010" y="352744"/>
                        <a:pt x="7058" y="352744"/>
                        <a:pt x="5153" y="351791"/>
                      </a:cubicBezTo>
                      <a:cubicBezTo>
                        <a:pt x="390" y="348934"/>
                        <a:pt x="-1515" y="343219"/>
                        <a:pt x="1343" y="338456"/>
                      </a:cubicBezTo>
                      <a:cubicBezTo>
                        <a:pt x="53730" y="239396"/>
                        <a:pt x="135645" y="156529"/>
                        <a:pt x="237563" y="99379"/>
                      </a:cubicBezTo>
                      <a:cubicBezTo>
                        <a:pt x="324240" y="50801"/>
                        <a:pt x="423300" y="20321"/>
                        <a:pt x="540458" y="6986"/>
                      </a:cubicBezTo>
                      <a:cubicBezTo>
                        <a:pt x="700478" y="-11111"/>
                        <a:pt x="860498" y="6034"/>
                        <a:pt x="1014803" y="57469"/>
                      </a:cubicBezTo>
                      <a:cubicBezTo>
                        <a:pt x="1019565" y="59374"/>
                        <a:pt x="1022423" y="64136"/>
                        <a:pt x="1020518" y="69851"/>
                      </a:cubicBezTo>
                      <a:cubicBezTo>
                        <a:pt x="1018613" y="74614"/>
                        <a:pt x="1013850" y="77471"/>
                        <a:pt x="1008135" y="75566"/>
                      </a:cubicBezTo>
                      <a:cubicBezTo>
                        <a:pt x="855735" y="25084"/>
                        <a:pt x="698573" y="7939"/>
                        <a:pt x="541410" y="26036"/>
                      </a:cubicBezTo>
                      <a:cubicBezTo>
                        <a:pt x="427110" y="38419"/>
                        <a:pt x="329955" y="67946"/>
                        <a:pt x="245183" y="115571"/>
                      </a:cubicBezTo>
                      <a:cubicBezTo>
                        <a:pt x="147075" y="170816"/>
                        <a:pt x="68018" y="250826"/>
                        <a:pt x="16583" y="347029"/>
                      </a:cubicBezTo>
                      <a:cubicBezTo>
                        <a:pt x="16583" y="350839"/>
                        <a:pt x="13725" y="352744"/>
                        <a:pt x="9915" y="3527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388;p34"/>
                <p:cNvSpPr/>
                <p:nvPr/>
              </p:nvSpPr>
              <p:spPr>
                <a:xfrm>
                  <a:off x="6505575" y="1947862"/>
                  <a:ext cx="1219207" cy="315474"/>
                </a:xfrm>
                <a:custGeom>
                  <a:avLst/>
                  <a:gdLst/>
                  <a:ahLst/>
                  <a:cxnLst/>
                  <a:rect l="l" t="t" r="r" b="b"/>
                  <a:pathLst>
                    <a:path w="1219207" h="315474" extrusionOk="0">
                      <a:moveTo>
                        <a:pt x="1215390" y="299085"/>
                      </a:moveTo>
                      <a:lnTo>
                        <a:pt x="1104900" y="224790"/>
                      </a:lnTo>
                      <a:lnTo>
                        <a:pt x="110490" y="0"/>
                      </a:lnTo>
                      <a:cubicBezTo>
                        <a:pt x="106680" y="13335"/>
                        <a:pt x="2857" y="93345"/>
                        <a:pt x="0" y="106680"/>
                      </a:cubicBezTo>
                      <a:lnTo>
                        <a:pt x="1209675" y="315278"/>
                      </a:lnTo>
                      <a:cubicBezTo>
                        <a:pt x="1218248" y="317183"/>
                        <a:pt x="1223010" y="304800"/>
                        <a:pt x="1215390" y="2990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389;p34"/>
                <p:cNvSpPr/>
                <p:nvPr/>
              </p:nvSpPr>
              <p:spPr>
                <a:xfrm>
                  <a:off x="6489154" y="1931995"/>
                  <a:ext cx="1124177" cy="293044"/>
                </a:xfrm>
                <a:custGeom>
                  <a:avLst/>
                  <a:gdLst/>
                  <a:ahLst/>
                  <a:cxnLst/>
                  <a:rect l="l" t="t" r="r" b="b"/>
                  <a:pathLst>
                    <a:path w="1124177" h="293044" extrusionOk="0">
                      <a:moveTo>
                        <a:pt x="665073" y="214939"/>
                      </a:moveTo>
                      <a:cubicBezTo>
                        <a:pt x="818426" y="240657"/>
                        <a:pt x="970826" y="267327"/>
                        <a:pt x="1124178" y="293044"/>
                      </a:cubicBezTo>
                      <a:cubicBezTo>
                        <a:pt x="1119415" y="271137"/>
                        <a:pt x="1066076" y="253992"/>
                        <a:pt x="1047978" y="245419"/>
                      </a:cubicBezTo>
                      <a:cubicBezTo>
                        <a:pt x="1017498" y="231132"/>
                        <a:pt x="985113" y="223512"/>
                        <a:pt x="952728" y="213987"/>
                      </a:cubicBezTo>
                      <a:cubicBezTo>
                        <a:pt x="888911" y="195889"/>
                        <a:pt x="830808" y="162552"/>
                        <a:pt x="770801" y="136834"/>
                      </a:cubicBezTo>
                      <a:cubicBezTo>
                        <a:pt x="675551" y="95877"/>
                        <a:pt x="574586" y="71112"/>
                        <a:pt x="472668" y="57777"/>
                      </a:cubicBezTo>
                      <a:cubicBezTo>
                        <a:pt x="420280" y="51109"/>
                        <a:pt x="367893" y="42537"/>
                        <a:pt x="315505" y="42537"/>
                      </a:cubicBezTo>
                      <a:cubicBezTo>
                        <a:pt x="267880" y="42537"/>
                        <a:pt x="243115" y="56824"/>
                        <a:pt x="194538" y="37774"/>
                      </a:cubicBezTo>
                      <a:cubicBezTo>
                        <a:pt x="165011" y="26344"/>
                        <a:pt x="28803" y="-21281"/>
                        <a:pt x="4038" y="11104"/>
                      </a:cubicBezTo>
                      <a:cubicBezTo>
                        <a:pt x="-16917" y="37774"/>
                        <a:pt x="49758" y="40632"/>
                        <a:pt x="64998" y="46347"/>
                      </a:cubicBezTo>
                      <a:cubicBezTo>
                        <a:pt x="91668" y="57777"/>
                        <a:pt x="116433" y="75874"/>
                        <a:pt x="128815" y="102544"/>
                      </a:cubicBezTo>
                      <a:cubicBezTo>
                        <a:pt x="130721" y="107307"/>
                        <a:pt x="133578" y="112069"/>
                        <a:pt x="137388" y="115879"/>
                      </a:cubicBezTo>
                      <a:cubicBezTo>
                        <a:pt x="142151" y="119689"/>
                        <a:pt x="148818" y="121594"/>
                        <a:pt x="154533" y="122547"/>
                      </a:cubicBezTo>
                      <a:cubicBezTo>
                        <a:pt x="324078" y="153979"/>
                        <a:pt x="494576" y="185412"/>
                        <a:pt x="665073" y="214939"/>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390;p34"/>
                <p:cNvSpPr/>
                <p:nvPr/>
              </p:nvSpPr>
              <p:spPr>
                <a:xfrm>
                  <a:off x="6536009" y="1807930"/>
                  <a:ext cx="1026840" cy="391392"/>
                </a:xfrm>
                <a:custGeom>
                  <a:avLst/>
                  <a:gdLst/>
                  <a:ahLst/>
                  <a:cxnLst/>
                  <a:rect l="l" t="t" r="r" b="b"/>
                  <a:pathLst>
                    <a:path w="1026840" h="391392" extrusionOk="0">
                      <a:moveTo>
                        <a:pt x="10523" y="177080"/>
                      </a:moveTo>
                      <a:cubicBezTo>
                        <a:pt x="16238" y="182795"/>
                        <a:pt x="25763" y="189462"/>
                        <a:pt x="35288" y="196130"/>
                      </a:cubicBezTo>
                      <a:cubicBezTo>
                        <a:pt x="89581" y="232325"/>
                        <a:pt x="156256" y="246612"/>
                        <a:pt x="220073" y="250422"/>
                      </a:cubicBezTo>
                      <a:cubicBezTo>
                        <a:pt x="306751" y="256137"/>
                        <a:pt x="394381" y="244707"/>
                        <a:pt x="481058" y="252327"/>
                      </a:cubicBezTo>
                      <a:cubicBezTo>
                        <a:pt x="578213" y="261852"/>
                        <a:pt x="670606" y="294237"/>
                        <a:pt x="762998" y="325670"/>
                      </a:cubicBezTo>
                      <a:cubicBezTo>
                        <a:pt x="808718" y="340910"/>
                        <a:pt x="855391" y="356150"/>
                        <a:pt x="903016" y="367580"/>
                      </a:cubicBezTo>
                      <a:cubicBezTo>
                        <a:pt x="943021" y="377105"/>
                        <a:pt x="987788" y="378057"/>
                        <a:pt x="1026841" y="391392"/>
                      </a:cubicBezTo>
                      <a:cubicBezTo>
                        <a:pt x="1014458" y="335195"/>
                        <a:pt x="968738" y="281855"/>
                        <a:pt x="930638" y="240897"/>
                      </a:cubicBezTo>
                      <a:cubicBezTo>
                        <a:pt x="802051" y="99927"/>
                        <a:pt x="698228" y="38015"/>
                        <a:pt x="509633" y="7535"/>
                      </a:cubicBezTo>
                      <a:cubicBezTo>
                        <a:pt x="371521" y="-14373"/>
                        <a:pt x="236266" y="12297"/>
                        <a:pt x="112441" y="77067"/>
                      </a:cubicBezTo>
                      <a:cubicBezTo>
                        <a:pt x="81961" y="93260"/>
                        <a:pt x="51481" y="110405"/>
                        <a:pt x="22906" y="130407"/>
                      </a:cubicBezTo>
                      <a:cubicBezTo>
                        <a:pt x="-5669" y="148505"/>
                        <a:pt x="-4717" y="161840"/>
                        <a:pt x="10523" y="1770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391;p34"/>
                <p:cNvSpPr/>
                <p:nvPr/>
              </p:nvSpPr>
              <p:spPr>
                <a:xfrm>
                  <a:off x="7512665" y="2106275"/>
                  <a:ext cx="61392" cy="93999"/>
                </a:xfrm>
                <a:custGeom>
                  <a:avLst/>
                  <a:gdLst/>
                  <a:ahLst/>
                  <a:cxnLst/>
                  <a:rect l="l" t="t" r="r" b="b"/>
                  <a:pathLst>
                    <a:path w="61392" h="93999" extrusionOk="0">
                      <a:moveTo>
                        <a:pt x="51137" y="94000"/>
                      </a:moveTo>
                      <a:cubicBezTo>
                        <a:pt x="47327" y="94000"/>
                        <a:pt x="44470" y="92095"/>
                        <a:pt x="42565" y="88285"/>
                      </a:cubicBezTo>
                      <a:cubicBezTo>
                        <a:pt x="30182" y="63520"/>
                        <a:pt x="16847" y="38755"/>
                        <a:pt x="1607" y="14942"/>
                      </a:cubicBezTo>
                      <a:cubicBezTo>
                        <a:pt x="-1250" y="10180"/>
                        <a:pt x="-298" y="4465"/>
                        <a:pt x="4465" y="1607"/>
                      </a:cubicBezTo>
                      <a:cubicBezTo>
                        <a:pt x="9227" y="-1250"/>
                        <a:pt x="14942" y="-298"/>
                        <a:pt x="17800" y="4465"/>
                      </a:cubicBezTo>
                      <a:cubicBezTo>
                        <a:pt x="33992" y="28277"/>
                        <a:pt x="48280" y="53995"/>
                        <a:pt x="60662" y="79712"/>
                      </a:cubicBezTo>
                      <a:cubicBezTo>
                        <a:pt x="62567" y="84475"/>
                        <a:pt x="60662" y="90190"/>
                        <a:pt x="55900" y="92095"/>
                      </a:cubicBezTo>
                      <a:cubicBezTo>
                        <a:pt x="53995" y="94000"/>
                        <a:pt x="53042" y="94000"/>
                        <a:pt x="51137" y="9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392;p34"/>
                <p:cNvSpPr/>
                <p:nvPr/>
              </p:nvSpPr>
              <p:spPr>
                <a:xfrm>
                  <a:off x="6831184" y="1794892"/>
                  <a:ext cx="667416" cy="285367"/>
                </a:xfrm>
                <a:custGeom>
                  <a:avLst/>
                  <a:gdLst/>
                  <a:ahLst/>
                  <a:cxnLst/>
                  <a:rect l="l" t="t" r="r" b="b"/>
                  <a:pathLst>
                    <a:path w="667416" h="285367" extrusionOk="0">
                      <a:moveTo>
                        <a:pt x="657371" y="285368"/>
                      </a:moveTo>
                      <a:cubicBezTo>
                        <a:pt x="654513" y="285368"/>
                        <a:pt x="651656" y="284415"/>
                        <a:pt x="649751" y="281558"/>
                      </a:cubicBezTo>
                      <a:cubicBezTo>
                        <a:pt x="491636" y="91058"/>
                        <a:pt x="246843" y="-7050"/>
                        <a:pt x="10623" y="25335"/>
                      </a:cubicBezTo>
                      <a:cubicBezTo>
                        <a:pt x="5861" y="26288"/>
                        <a:pt x="146" y="22478"/>
                        <a:pt x="146" y="16763"/>
                      </a:cubicBezTo>
                      <a:cubicBezTo>
                        <a:pt x="-807" y="12000"/>
                        <a:pt x="3003" y="6285"/>
                        <a:pt x="8718" y="6285"/>
                      </a:cubicBezTo>
                      <a:cubicBezTo>
                        <a:pt x="251606" y="-27052"/>
                        <a:pt x="503066" y="73913"/>
                        <a:pt x="664991" y="269175"/>
                      </a:cubicBezTo>
                      <a:cubicBezTo>
                        <a:pt x="668801" y="272985"/>
                        <a:pt x="667848" y="279653"/>
                        <a:pt x="664038" y="282510"/>
                      </a:cubicBezTo>
                      <a:cubicBezTo>
                        <a:pt x="662133" y="284415"/>
                        <a:pt x="659276" y="285368"/>
                        <a:pt x="657371" y="285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393;p34"/>
                <p:cNvSpPr/>
                <p:nvPr/>
              </p:nvSpPr>
              <p:spPr>
                <a:xfrm>
                  <a:off x="6557253" y="1832642"/>
                  <a:ext cx="166411" cy="99027"/>
                </a:xfrm>
                <a:custGeom>
                  <a:avLst/>
                  <a:gdLst/>
                  <a:ahLst/>
                  <a:cxnLst/>
                  <a:rect l="l" t="t" r="r" b="b"/>
                  <a:pathLst>
                    <a:path w="166411" h="99027" extrusionOk="0">
                      <a:moveTo>
                        <a:pt x="9281" y="99027"/>
                      </a:moveTo>
                      <a:cubicBezTo>
                        <a:pt x="6424" y="99027"/>
                        <a:pt x="3566" y="98075"/>
                        <a:pt x="1662" y="95217"/>
                      </a:cubicBezTo>
                      <a:cubicBezTo>
                        <a:pt x="-1196" y="91407"/>
                        <a:pt x="-244" y="84740"/>
                        <a:pt x="3566" y="81882"/>
                      </a:cubicBezTo>
                      <a:cubicBezTo>
                        <a:pt x="39762" y="56165"/>
                        <a:pt x="78814" y="37115"/>
                        <a:pt x="117866" y="18065"/>
                      </a:cubicBezTo>
                      <a:cubicBezTo>
                        <a:pt x="129297" y="12350"/>
                        <a:pt x="141679" y="6635"/>
                        <a:pt x="153109" y="920"/>
                      </a:cubicBezTo>
                      <a:cubicBezTo>
                        <a:pt x="157872" y="-985"/>
                        <a:pt x="163587" y="-33"/>
                        <a:pt x="165491" y="4730"/>
                      </a:cubicBezTo>
                      <a:cubicBezTo>
                        <a:pt x="167397" y="9492"/>
                        <a:pt x="166444" y="15207"/>
                        <a:pt x="161681" y="17112"/>
                      </a:cubicBezTo>
                      <a:cubicBezTo>
                        <a:pt x="150252" y="22827"/>
                        <a:pt x="137869" y="28542"/>
                        <a:pt x="126439" y="34257"/>
                      </a:cubicBezTo>
                      <a:cubicBezTo>
                        <a:pt x="88339" y="52355"/>
                        <a:pt x="49287" y="71405"/>
                        <a:pt x="14997" y="96170"/>
                      </a:cubicBezTo>
                      <a:cubicBezTo>
                        <a:pt x="13091" y="99027"/>
                        <a:pt x="11187" y="99027"/>
                        <a:pt x="9281" y="990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394;p34"/>
                <p:cNvSpPr/>
                <p:nvPr/>
              </p:nvSpPr>
              <p:spPr>
                <a:xfrm>
                  <a:off x="5600309" y="1704828"/>
                  <a:ext cx="274856" cy="110636"/>
                </a:xfrm>
                <a:custGeom>
                  <a:avLst/>
                  <a:gdLst/>
                  <a:ahLst/>
                  <a:cxnLst/>
                  <a:rect l="l" t="t" r="r" b="b"/>
                  <a:pathLst>
                    <a:path w="274856" h="110636" extrusionOk="0">
                      <a:moveTo>
                        <a:pt x="9915" y="110637"/>
                      </a:moveTo>
                      <a:cubicBezTo>
                        <a:pt x="7058" y="110637"/>
                        <a:pt x="3248" y="108732"/>
                        <a:pt x="1343" y="105874"/>
                      </a:cubicBezTo>
                      <a:cubicBezTo>
                        <a:pt x="-1515" y="101112"/>
                        <a:pt x="390" y="95397"/>
                        <a:pt x="5153" y="92539"/>
                      </a:cubicBezTo>
                      <a:cubicBezTo>
                        <a:pt x="88020" y="44914"/>
                        <a:pt x="174698" y="13482"/>
                        <a:pt x="264233" y="147"/>
                      </a:cubicBezTo>
                      <a:cubicBezTo>
                        <a:pt x="268995" y="-806"/>
                        <a:pt x="274710" y="3004"/>
                        <a:pt x="274710" y="7767"/>
                      </a:cubicBezTo>
                      <a:cubicBezTo>
                        <a:pt x="275663" y="12529"/>
                        <a:pt x="271853" y="18244"/>
                        <a:pt x="267090" y="18244"/>
                      </a:cubicBezTo>
                      <a:cubicBezTo>
                        <a:pt x="180413" y="31579"/>
                        <a:pt x="95640" y="62059"/>
                        <a:pt x="14678" y="108732"/>
                      </a:cubicBezTo>
                      <a:cubicBezTo>
                        <a:pt x="12773" y="110637"/>
                        <a:pt x="10868" y="110637"/>
                        <a:pt x="9915" y="110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395;p34"/>
                <p:cNvSpPr/>
                <p:nvPr/>
              </p:nvSpPr>
              <p:spPr>
                <a:xfrm>
                  <a:off x="5362574" y="1895907"/>
                  <a:ext cx="114820" cy="105295"/>
                </a:xfrm>
                <a:custGeom>
                  <a:avLst/>
                  <a:gdLst/>
                  <a:ahLst/>
                  <a:cxnLst/>
                  <a:rect l="l" t="t" r="r" b="b"/>
                  <a:pathLst>
                    <a:path w="114820" h="105295" extrusionOk="0">
                      <a:moveTo>
                        <a:pt x="9525" y="105295"/>
                      </a:moveTo>
                      <a:cubicBezTo>
                        <a:pt x="6668" y="105295"/>
                        <a:pt x="4763" y="104343"/>
                        <a:pt x="2858" y="102438"/>
                      </a:cubicBezTo>
                      <a:cubicBezTo>
                        <a:pt x="-953" y="98628"/>
                        <a:pt x="-953" y="92913"/>
                        <a:pt x="2858" y="89103"/>
                      </a:cubicBezTo>
                      <a:cubicBezTo>
                        <a:pt x="36195" y="56718"/>
                        <a:pt x="67628" y="28143"/>
                        <a:pt x="99060" y="2425"/>
                      </a:cubicBezTo>
                      <a:cubicBezTo>
                        <a:pt x="102870" y="-1385"/>
                        <a:pt x="109538" y="-432"/>
                        <a:pt x="112395" y="3378"/>
                      </a:cubicBezTo>
                      <a:cubicBezTo>
                        <a:pt x="116205" y="7188"/>
                        <a:pt x="115253" y="13855"/>
                        <a:pt x="111443" y="16713"/>
                      </a:cubicBezTo>
                      <a:cubicBezTo>
                        <a:pt x="80010" y="42430"/>
                        <a:pt x="49530" y="70053"/>
                        <a:pt x="16193" y="102438"/>
                      </a:cubicBezTo>
                      <a:cubicBezTo>
                        <a:pt x="14288" y="104343"/>
                        <a:pt x="11430" y="105295"/>
                        <a:pt x="9525" y="1052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396;p34"/>
                <p:cNvSpPr/>
                <p:nvPr/>
              </p:nvSpPr>
              <p:spPr>
                <a:xfrm>
                  <a:off x="5382445" y="1767365"/>
                  <a:ext cx="1131701" cy="263364"/>
                </a:xfrm>
                <a:custGeom>
                  <a:avLst/>
                  <a:gdLst/>
                  <a:ahLst/>
                  <a:cxnLst/>
                  <a:rect l="l" t="t" r="r" b="b"/>
                  <a:pathLst>
                    <a:path w="1131701" h="263364" extrusionOk="0">
                      <a:moveTo>
                        <a:pt x="9657" y="263364"/>
                      </a:moveTo>
                      <a:cubicBezTo>
                        <a:pt x="7752" y="263364"/>
                        <a:pt x="4894" y="262412"/>
                        <a:pt x="2989" y="260507"/>
                      </a:cubicBezTo>
                      <a:cubicBezTo>
                        <a:pt x="-821" y="256697"/>
                        <a:pt x="-821" y="250982"/>
                        <a:pt x="2037" y="247172"/>
                      </a:cubicBezTo>
                      <a:cubicBezTo>
                        <a:pt x="163962" y="68102"/>
                        <a:pt x="394467" y="-18576"/>
                        <a:pt x="651642" y="3332"/>
                      </a:cubicBezTo>
                      <a:cubicBezTo>
                        <a:pt x="819282" y="22382"/>
                        <a:pt x="975492" y="100487"/>
                        <a:pt x="1128844" y="243362"/>
                      </a:cubicBezTo>
                      <a:cubicBezTo>
                        <a:pt x="1132654" y="247172"/>
                        <a:pt x="1132654" y="252887"/>
                        <a:pt x="1128844" y="256697"/>
                      </a:cubicBezTo>
                      <a:cubicBezTo>
                        <a:pt x="1125035" y="260507"/>
                        <a:pt x="1119319" y="260507"/>
                        <a:pt x="1115510" y="256697"/>
                      </a:cubicBezTo>
                      <a:cubicBezTo>
                        <a:pt x="965967" y="116679"/>
                        <a:pt x="813567" y="39527"/>
                        <a:pt x="649737" y="21429"/>
                      </a:cubicBezTo>
                      <a:cubicBezTo>
                        <a:pt x="399229" y="474"/>
                        <a:pt x="173487" y="85247"/>
                        <a:pt x="15372" y="259554"/>
                      </a:cubicBezTo>
                      <a:cubicBezTo>
                        <a:pt x="15372" y="262412"/>
                        <a:pt x="12514" y="263364"/>
                        <a:pt x="9657" y="2633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397;p34"/>
                <p:cNvSpPr/>
                <p:nvPr/>
              </p:nvSpPr>
              <p:spPr>
                <a:xfrm>
                  <a:off x="6540297" y="1853031"/>
                  <a:ext cx="1001988" cy="347243"/>
                </a:xfrm>
                <a:custGeom>
                  <a:avLst/>
                  <a:gdLst/>
                  <a:ahLst/>
                  <a:cxnLst/>
                  <a:rect l="l" t="t" r="r" b="b"/>
                  <a:pathLst>
                    <a:path w="1001988" h="347243" extrusionOk="0">
                      <a:moveTo>
                        <a:pt x="992073" y="347243"/>
                      </a:moveTo>
                      <a:cubicBezTo>
                        <a:pt x="989215" y="347243"/>
                        <a:pt x="985406" y="345338"/>
                        <a:pt x="983500" y="342481"/>
                      </a:cubicBezTo>
                      <a:cubicBezTo>
                        <a:pt x="887298" y="175793"/>
                        <a:pt x="710133" y="57683"/>
                        <a:pt x="510108" y="27203"/>
                      </a:cubicBezTo>
                      <a:cubicBezTo>
                        <a:pt x="324371" y="-1372"/>
                        <a:pt x="144348" y="48158"/>
                        <a:pt x="15760" y="164363"/>
                      </a:cubicBezTo>
                      <a:cubicBezTo>
                        <a:pt x="11950" y="168173"/>
                        <a:pt x="6235" y="167221"/>
                        <a:pt x="2425" y="163411"/>
                      </a:cubicBezTo>
                      <a:cubicBezTo>
                        <a:pt x="-1385" y="159601"/>
                        <a:pt x="-432" y="153886"/>
                        <a:pt x="3378" y="150076"/>
                      </a:cubicBezTo>
                      <a:cubicBezTo>
                        <a:pt x="136728" y="30061"/>
                        <a:pt x="322465" y="-21374"/>
                        <a:pt x="513918" y="8153"/>
                      </a:cubicBezTo>
                      <a:cubicBezTo>
                        <a:pt x="718706" y="40538"/>
                        <a:pt x="900633" y="161506"/>
                        <a:pt x="1000646" y="332956"/>
                      </a:cubicBezTo>
                      <a:cubicBezTo>
                        <a:pt x="1003503" y="337718"/>
                        <a:pt x="1001598" y="343433"/>
                        <a:pt x="996835" y="346291"/>
                      </a:cubicBezTo>
                      <a:cubicBezTo>
                        <a:pt x="994931" y="347243"/>
                        <a:pt x="993978" y="347243"/>
                        <a:pt x="992073" y="3472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398;p34"/>
                <p:cNvSpPr/>
                <p:nvPr/>
              </p:nvSpPr>
              <p:spPr>
                <a:xfrm>
                  <a:off x="5454922" y="1824946"/>
                  <a:ext cx="1068506" cy="192448"/>
                </a:xfrm>
                <a:custGeom>
                  <a:avLst/>
                  <a:gdLst/>
                  <a:ahLst/>
                  <a:cxnLst/>
                  <a:rect l="l" t="t" r="r" b="b"/>
                  <a:pathLst>
                    <a:path w="1068506" h="192448" extrusionOk="0">
                      <a:moveTo>
                        <a:pt x="1059225" y="192448"/>
                      </a:moveTo>
                      <a:cubicBezTo>
                        <a:pt x="1057320" y="192448"/>
                        <a:pt x="1055415" y="191496"/>
                        <a:pt x="1053510" y="190543"/>
                      </a:cubicBezTo>
                      <a:cubicBezTo>
                        <a:pt x="907778" y="81958"/>
                        <a:pt x="722993" y="20998"/>
                        <a:pt x="533445" y="19093"/>
                      </a:cubicBezTo>
                      <a:cubicBezTo>
                        <a:pt x="341993" y="17188"/>
                        <a:pt x="157208" y="76243"/>
                        <a:pt x="15285" y="185781"/>
                      </a:cubicBezTo>
                      <a:cubicBezTo>
                        <a:pt x="11475" y="188638"/>
                        <a:pt x="4808" y="188638"/>
                        <a:pt x="1950" y="183876"/>
                      </a:cubicBezTo>
                      <a:cubicBezTo>
                        <a:pt x="-907" y="180066"/>
                        <a:pt x="-907" y="173398"/>
                        <a:pt x="3855" y="170541"/>
                      </a:cubicBezTo>
                      <a:cubicBezTo>
                        <a:pt x="149588" y="59098"/>
                        <a:pt x="337230" y="-1862"/>
                        <a:pt x="533445" y="43"/>
                      </a:cubicBezTo>
                      <a:cubicBezTo>
                        <a:pt x="726803" y="1948"/>
                        <a:pt x="916350" y="63861"/>
                        <a:pt x="1064940" y="175303"/>
                      </a:cubicBezTo>
                      <a:cubicBezTo>
                        <a:pt x="1068750" y="178161"/>
                        <a:pt x="1069703" y="184828"/>
                        <a:pt x="1066845" y="188638"/>
                      </a:cubicBezTo>
                      <a:cubicBezTo>
                        <a:pt x="1064940" y="190543"/>
                        <a:pt x="1062083" y="192448"/>
                        <a:pt x="1059225" y="1924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399;p34"/>
                <p:cNvSpPr/>
                <p:nvPr/>
              </p:nvSpPr>
              <p:spPr>
                <a:xfrm>
                  <a:off x="6539268" y="1901434"/>
                  <a:ext cx="989946" cy="291220"/>
                </a:xfrm>
                <a:custGeom>
                  <a:avLst/>
                  <a:gdLst/>
                  <a:ahLst/>
                  <a:cxnLst/>
                  <a:rect l="l" t="t" r="r" b="b"/>
                  <a:pathLst>
                    <a:path w="989946" h="291220" extrusionOk="0">
                      <a:moveTo>
                        <a:pt x="979767" y="291221"/>
                      </a:moveTo>
                      <a:cubicBezTo>
                        <a:pt x="976909" y="291221"/>
                        <a:pt x="974052" y="289316"/>
                        <a:pt x="972147" y="287411"/>
                      </a:cubicBezTo>
                      <a:cubicBezTo>
                        <a:pt x="909282" y="194066"/>
                        <a:pt x="782599" y="64526"/>
                        <a:pt x="409219" y="20711"/>
                      </a:cubicBezTo>
                      <a:cubicBezTo>
                        <a:pt x="301587" y="11186"/>
                        <a:pt x="201574" y="51191"/>
                        <a:pt x="104419" y="90243"/>
                      </a:cubicBezTo>
                      <a:cubicBezTo>
                        <a:pt x="74892" y="102626"/>
                        <a:pt x="43459" y="115008"/>
                        <a:pt x="12979" y="125486"/>
                      </a:cubicBezTo>
                      <a:cubicBezTo>
                        <a:pt x="8217" y="127391"/>
                        <a:pt x="2502" y="124533"/>
                        <a:pt x="597" y="119771"/>
                      </a:cubicBezTo>
                      <a:cubicBezTo>
                        <a:pt x="-1308" y="115008"/>
                        <a:pt x="1549" y="109293"/>
                        <a:pt x="6312" y="107388"/>
                      </a:cubicBezTo>
                      <a:cubicBezTo>
                        <a:pt x="36792" y="96911"/>
                        <a:pt x="67272" y="84528"/>
                        <a:pt x="96799" y="72146"/>
                      </a:cubicBezTo>
                      <a:cubicBezTo>
                        <a:pt x="195859" y="32141"/>
                        <a:pt x="298729" y="-8817"/>
                        <a:pt x="411124" y="1661"/>
                      </a:cubicBezTo>
                      <a:cubicBezTo>
                        <a:pt x="793077" y="46428"/>
                        <a:pt x="923569" y="179778"/>
                        <a:pt x="988339" y="276933"/>
                      </a:cubicBezTo>
                      <a:cubicBezTo>
                        <a:pt x="991197" y="281696"/>
                        <a:pt x="990244" y="287411"/>
                        <a:pt x="985482" y="290268"/>
                      </a:cubicBezTo>
                      <a:cubicBezTo>
                        <a:pt x="983577" y="291221"/>
                        <a:pt x="981672" y="291221"/>
                        <a:pt x="979767" y="291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0;p34"/>
                <p:cNvSpPr/>
                <p:nvPr/>
              </p:nvSpPr>
              <p:spPr>
                <a:xfrm>
                  <a:off x="5492358" y="1891626"/>
                  <a:ext cx="1034901" cy="127673"/>
                </a:xfrm>
                <a:custGeom>
                  <a:avLst/>
                  <a:gdLst/>
                  <a:ahLst/>
                  <a:cxnLst/>
                  <a:rect l="l" t="t" r="r" b="b"/>
                  <a:pathLst>
                    <a:path w="1034901" h="127673" extrusionOk="0">
                      <a:moveTo>
                        <a:pt x="1025599" y="127673"/>
                      </a:moveTo>
                      <a:cubicBezTo>
                        <a:pt x="1024647" y="127673"/>
                        <a:pt x="1022741" y="127673"/>
                        <a:pt x="1021789" y="126721"/>
                      </a:cubicBezTo>
                      <a:cubicBezTo>
                        <a:pt x="770329" y="14326"/>
                        <a:pt x="483626" y="-11392"/>
                        <a:pt x="192161" y="53378"/>
                      </a:cubicBezTo>
                      <a:cubicBezTo>
                        <a:pt x="133107" y="66713"/>
                        <a:pt x="70241" y="83858"/>
                        <a:pt x="14996" y="122911"/>
                      </a:cubicBezTo>
                      <a:cubicBezTo>
                        <a:pt x="10234" y="125768"/>
                        <a:pt x="4519" y="124816"/>
                        <a:pt x="1661" y="121006"/>
                      </a:cubicBezTo>
                      <a:cubicBezTo>
                        <a:pt x="-1196" y="117196"/>
                        <a:pt x="-243" y="110528"/>
                        <a:pt x="3566" y="107671"/>
                      </a:cubicBezTo>
                      <a:cubicBezTo>
                        <a:pt x="61669" y="66713"/>
                        <a:pt x="126439" y="48616"/>
                        <a:pt x="187399" y="35281"/>
                      </a:cubicBezTo>
                      <a:cubicBezTo>
                        <a:pt x="483626" y="-30442"/>
                        <a:pt x="774139" y="-3772"/>
                        <a:pt x="1029409" y="110528"/>
                      </a:cubicBezTo>
                      <a:cubicBezTo>
                        <a:pt x="1034172" y="112433"/>
                        <a:pt x="1036076" y="118148"/>
                        <a:pt x="1034172" y="122911"/>
                      </a:cubicBezTo>
                      <a:cubicBezTo>
                        <a:pt x="1032266" y="125768"/>
                        <a:pt x="1029409" y="127673"/>
                        <a:pt x="1025599" y="1276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1;p34"/>
                <p:cNvSpPr/>
                <p:nvPr/>
              </p:nvSpPr>
              <p:spPr>
                <a:xfrm>
                  <a:off x="6539865" y="1959146"/>
                  <a:ext cx="359238" cy="76345"/>
                </a:xfrm>
                <a:custGeom>
                  <a:avLst/>
                  <a:gdLst/>
                  <a:ahLst/>
                  <a:cxnLst/>
                  <a:rect l="l" t="t" r="r" b="b"/>
                  <a:pathLst>
                    <a:path w="359238" h="76345" extrusionOk="0">
                      <a:moveTo>
                        <a:pt x="28575" y="76346"/>
                      </a:moveTo>
                      <a:cubicBezTo>
                        <a:pt x="22860" y="76346"/>
                        <a:pt x="17145" y="75393"/>
                        <a:pt x="11430" y="75393"/>
                      </a:cubicBezTo>
                      <a:lnTo>
                        <a:pt x="8572" y="75393"/>
                      </a:lnTo>
                      <a:cubicBezTo>
                        <a:pt x="3810" y="74441"/>
                        <a:pt x="0" y="69678"/>
                        <a:pt x="0" y="64916"/>
                      </a:cubicBezTo>
                      <a:cubicBezTo>
                        <a:pt x="953" y="60153"/>
                        <a:pt x="4763" y="56343"/>
                        <a:pt x="10478" y="56343"/>
                      </a:cubicBezTo>
                      <a:lnTo>
                        <a:pt x="13335" y="56343"/>
                      </a:lnTo>
                      <a:cubicBezTo>
                        <a:pt x="27622" y="58248"/>
                        <a:pt x="36195" y="59201"/>
                        <a:pt x="54292" y="52533"/>
                      </a:cubicBezTo>
                      <a:cubicBezTo>
                        <a:pt x="140017" y="22053"/>
                        <a:pt x="223838" y="13481"/>
                        <a:pt x="305753" y="4908"/>
                      </a:cubicBezTo>
                      <a:cubicBezTo>
                        <a:pt x="320040" y="3956"/>
                        <a:pt x="334328" y="2051"/>
                        <a:pt x="348615" y="146"/>
                      </a:cubicBezTo>
                      <a:cubicBezTo>
                        <a:pt x="354330" y="-807"/>
                        <a:pt x="358140" y="3003"/>
                        <a:pt x="359092" y="8718"/>
                      </a:cubicBezTo>
                      <a:cubicBezTo>
                        <a:pt x="360045" y="13481"/>
                        <a:pt x="356235" y="18243"/>
                        <a:pt x="350520" y="19196"/>
                      </a:cubicBezTo>
                      <a:cubicBezTo>
                        <a:pt x="336232" y="21101"/>
                        <a:pt x="321945" y="22053"/>
                        <a:pt x="307657" y="23958"/>
                      </a:cubicBezTo>
                      <a:cubicBezTo>
                        <a:pt x="223838" y="32531"/>
                        <a:pt x="144780" y="40151"/>
                        <a:pt x="60960" y="70631"/>
                      </a:cubicBezTo>
                      <a:cubicBezTo>
                        <a:pt x="46672" y="75393"/>
                        <a:pt x="37147" y="76346"/>
                        <a:pt x="28575" y="76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2;p34"/>
                <p:cNvSpPr/>
                <p:nvPr/>
              </p:nvSpPr>
              <p:spPr>
                <a:xfrm>
                  <a:off x="7016115" y="1966912"/>
                  <a:ext cx="281717" cy="92392"/>
                </a:xfrm>
                <a:custGeom>
                  <a:avLst/>
                  <a:gdLst/>
                  <a:ahLst/>
                  <a:cxnLst/>
                  <a:rect l="l" t="t" r="r" b="b"/>
                  <a:pathLst>
                    <a:path w="281717" h="92392" extrusionOk="0">
                      <a:moveTo>
                        <a:pt x="271463" y="92392"/>
                      </a:moveTo>
                      <a:cubicBezTo>
                        <a:pt x="270510" y="92392"/>
                        <a:pt x="268605" y="92392"/>
                        <a:pt x="267653" y="91440"/>
                      </a:cubicBezTo>
                      <a:cubicBezTo>
                        <a:pt x="189547" y="54292"/>
                        <a:pt x="101917" y="30480"/>
                        <a:pt x="8572" y="19050"/>
                      </a:cubicBezTo>
                      <a:cubicBezTo>
                        <a:pt x="3810" y="18098"/>
                        <a:pt x="0" y="13335"/>
                        <a:pt x="0" y="8573"/>
                      </a:cubicBezTo>
                      <a:cubicBezTo>
                        <a:pt x="953" y="3810"/>
                        <a:pt x="5715" y="0"/>
                        <a:pt x="10478" y="0"/>
                      </a:cubicBezTo>
                      <a:cubicBezTo>
                        <a:pt x="105728" y="11430"/>
                        <a:pt x="195263" y="36195"/>
                        <a:pt x="276225" y="73342"/>
                      </a:cubicBezTo>
                      <a:cubicBezTo>
                        <a:pt x="280988" y="75248"/>
                        <a:pt x="282892" y="80963"/>
                        <a:pt x="280988" y="85725"/>
                      </a:cubicBezTo>
                      <a:cubicBezTo>
                        <a:pt x="279082" y="90488"/>
                        <a:pt x="275272" y="92392"/>
                        <a:pt x="271463" y="92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3;p34"/>
                <p:cNvSpPr/>
                <p:nvPr/>
              </p:nvSpPr>
              <p:spPr>
                <a:xfrm>
                  <a:off x="7333595" y="2066270"/>
                  <a:ext cx="165482" cy="122574"/>
                </a:xfrm>
                <a:custGeom>
                  <a:avLst/>
                  <a:gdLst/>
                  <a:ahLst/>
                  <a:cxnLst/>
                  <a:rect l="l" t="t" r="r" b="b"/>
                  <a:pathLst>
                    <a:path w="165482" h="122574" extrusionOk="0">
                      <a:moveTo>
                        <a:pt x="155912" y="122575"/>
                      </a:moveTo>
                      <a:cubicBezTo>
                        <a:pt x="153055" y="122575"/>
                        <a:pt x="150198" y="121622"/>
                        <a:pt x="148292" y="118765"/>
                      </a:cubicBezTo>
                      <a:cubicBezTo>
                        <a:pt x="121623" y="83522"/>
                        <a:pt x="77807" y="59710"/>
                        <a:pt x="38755" y="37802"/>
                      </a:cubicBezTo>
                      <a:cubicBezTo>
                        <a:pt x="26373" y="31135"/>
                        <a:pt x="14942" y="24467"/>
                        <a:pt x="4465" y="17800"/>
                      </a:cubicBezTo>
                      <a:cubicBezTo>
                        <a:pt x="-298" y="14942"/>
                        <a:pt x="-1250" y="9227"/>
                        <a:pt x="1607" y="4465"/>
                      </a:cubicBezTo>
                      <a:cubicBezTo>
                        <a:pt x="4465" y="-298"/>
                        <a:pt x="10180" y="-1250"/>
                        <a:pt x="14942" y="1607"/>
                      </a:cubicBezTo>
                      <a:cubicBezTo>
                        <a:pt x="24467" y="8275"/>
                        <a:pt x="36850" y="13990"/>
                        <a:pt x="48280" y="21610"/>
                      </a:cubicBezTo>
                      <a:cubicBezTo>
                        <a:pt x="88285" y="44470"/>
                        <a:pt x="134005" y="70187"/>
                        <a:pt x="163532" y="107335"/>
                      </a:cubicBezTo>
                      <a:cubicBezTo>
                        <a:pt x="166390" y="111145"/>
                        <a:pt x="166390" y="117812"/>
                        <a:pt x="161627" y="120670"/>
                      </a:cubicBezTo>
                      <a:cubicBezTo>
                        <a:pt x="159723" y="121622"/>
                        <a:pt x="157817" y="122575"/>
                        <a:pt x="155912" y="122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4;p34"/>
                <p:cNvSpPr/>
                <p:nvPr/>
              </p:nvSpPr>
              <p:spPr>
                <a:xfrm>
                  <a:off x="6364605" y="1941195"/>
                  <a:ext cx="298132" cy="134302"/>
                </a:xfrm>
                <a:custGeom>
                  <a:avLst/>
                  <a:gdLst/>
                  <a:ahLst/>
                  <a:cxnLst/>
                  <a:rect l="l" t="t" r="r" b="b"/>
                  <a:pathLst>
                    <a:path w="298132" h="134302" extrusionOk="0">
                      <a:moveTo>
                        <a:pt x="175260" y="0"/>
                      </a:moveTo>
                      <a:cubicBezTo>
                        <a:pt x="143827" y="0"/>
                        <a:pt x="112395" y="3810"/>
                        <a:pt x="81915" y="3810"/>
                      </a:cubicBezTo>
                      <a:cubicBezTo>
                        <a:pt x="60007" y="3810"/>
                        <a:pt x="41910" y="18097"/>
                        <a:pt x="36195" y="39052"/>
                      </a:cubicBezTo>
                      <a:lnTo>
                        <a:pt x="0" y="125730"/>
                      </a:lnTo>
                      <a:cubicBezTo>
                        <a:pt x="108585" y="119063"/>
                        <a:pt x="201930" y="131445"/>
                        <a:pt x="298132" y="134302"/>
                      </a:cubicBezTo>
                      <a:cubicBezTo>
                        <a:pt x="279082" y="104775"/>
                        <a:pt x="287655" y="65722"/>
                        <a:pt x="268605" y="36195"/>
                      </a:cubicBezTo>
                      <a:cubicBezTo>
                        <a:pt x="258127" y="20955"/>
                        <a:pt x="251460" y="9525"/>
                        <a:pt x="232410" y="5715"/>
                      </a:cubicBezTo>
                      <a:cubicBezTo>
                        <a:pt x="214313" y="952"/>
                        <a:pt x="195263" y="0"/>
                        <a:pt x="17526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5;p34"/>
                <p:cNvSpPr/>
                <p:nvPr/>
              </p:nvSpPr>
              <p:spPr>
                <a:xfrm>
                  <a:off x="6378746" y="1927016"/>
                  <a:ext cx="1244544" cy="290403"/>
                </a:xfrm>
                <a:custGeom>
                  <a:avLst/>
                  <a:gdLst/>
                  <a:ahLst/>
                  <a:cxnLst/>
                  <a:rect l="l" t="t" r="r" b="b"/>
                  <a:pathLst>
                    <a:path w="1244544" h="290403" extrusionOk="0">
                      <a:moveTo>
                        <a:pt x="1237443" y="290403"/>
                      </a:moveTo>
                      <a:cubicBezTo>
                        <a:pt x="1236491" y="290403"/>
                        <a:pt x="1236491" y="290403"/>
                        <a:pt x="1235538" y="290403"/>
                      </a:cubicBezTo>
                      <a:cubicBezTo>
                        <a:pt x="1154576" y="277068"/>
                        <a:pt x="1074566" y="262781"/>
                        <a:pt x="998366" y="239921"/>
                      </a:cubicBezTo>
                      <a:cubicBezTo>
                        <a:pt x="969791" y="231348"/>
                        <a:pt x="941216" y="221823"/>
                        <a:pt x="912641" y="213251"/>
                      </a:cubicBezTo>
                      <a:cubicBezTo>
                        <a:pt x="857396" y="195153"/>
                        <a:pt x="799293" y="177056"/>
                        <a:pt x="742143" y="163721"/>
                      </a:cubicBezTo>
                      <a:cubicBezTo>
                        <a:pt x="654513" y="143718"/>
                        <a:pt x="564978" y="135146"/>
                        <a:pt x="474491" y="138956"/>
                      </a:cubicBezTo>
                      <a:cubicBezTo>
                        <a:pt x="463061" y="138956"/>
                        <a:pt x="450678" y="140861"/>
                        <a:pt x="439248" y="141813"/>
                      </a:cubicBezTo>
                      <a:cubicBezTo>
                        <a:pt x="412578" y="144671"/>
                        <a:pt x="385908" y="146576"/>
                        <a:pt x="359238" y="141813"/>
                      </a:cubicBezTo>
                      <a:cubicBezTo>
                        <a:pt x="355428" y="140861"/>
                        <a:pt x="350666" y="140861"/>
                        <a:pt x="344951" y="139908"/>
                      </a:cubicBezTo>
                      <a:cubicBezTo>
                        <a:pt x="316376" y="136098"/>
                        <a:pt x="272561" y="131336"/>
                        <a:pt x="262083" y="103713"/>
                      </a:cubicBezTo>
                      <a:cubicBezTo>
                        <a:pt x="259226" y="97046"/>
                        <a:pt x="257321" y="89426"/>
                        <a:pt x="255416" y="81806"/>
                      </a:cubicBezTo>
                      <a:cubicBezTo>
                        <a:pt x="250653" y="65613"/>
                        <a:pt x="246843" y="50373"/>
                        <a:pt x="236366" y="39896"/>
                      </a:cubicBezTo>
                      <a:cubicBezTo>
                        <a:pt x="223983" y="27513"/>
                        <a:pt x="204933" y="22751"/>
                        <a:pt x="190646" y="20846"/>
                      </a:cubicBezTo>
                      <a:cubicBezTo>
                        <a:pt x="163976" y="17036"/>
                        <a:pt x="134448" y="17036"/>
                        <a:pt x="99206" y="20846"/>
                      </a:cubicBezTo>
                      <a:cubicBezTo>
                        <a:pt x="79203" y="22751"/>
                        <a:pt x="58248" y="26561"/>
                        <a:pt x="43008" y="37991"/>
                      </a:cubicBezTo>
                      <a:cubicBezTo>
                        <a:pt x="31578" y="46563"/>
                        <a:pt x="22053" y="74186"/>
                        <a:pt x="19196" y="111333"/>
                      </a:cubicBezTo>
                      <a:cubicBezTo>
                        <a:pt x="19196" y="117048"/>
                        <a:pt x="14433" y="120858"/>
                        <a:pt x="8718" y="119906"/>
                      </a:cubicBezTo>
                      <a:cubicBezTo>
                        <a:pt x="3003" y="119906"/>
                        <a:pt x="-807" y="115143"/>
                        <a:pt x="146" y="109428"/>
                      </a:cubicBezTo>
                      <a:cubicBezTo>
                        <a:pt x="2051" y="83711"/>
                        <a:pt x="9671" y="38943"/>
                        <a:pt x="31578" y="22751"/>
                      </a:cubicBezTo>
                      <a:cubicBezTo>
                        <a:pt x="50628" y="9416"/>
                        <a:pt x="74441" y="4653"/>
                        <a:pt x="97301" y="2748"/>
                      </a:cubicBezTo>
                      <a:cubicBezTo>
                        <a:pt x="134448" y="-1062"/>
                        <a:pt x="164928" y="-1062"/>
                        <a:pt x="193503" y="3701"/>
                      </a:cubicBezTo>
                      <a:cubicBezTo>
                        <a:pt x="209696" y="6558"/>
                        <a:pt x="233508" y="11321"/>
                        <a:pt x="249701" y="28466"/>
                      </a:cubicBezTo>
                      <a:cubicBezTo>
                        <a:pt x="263036" y="42753"/>
                        <a:pt x="268751" y="60851"/>
                        <a:pt x="273513" y="78948"/>
                      </a:cubicBezTo>
                      <a:cubicBezTo>
                        <a:pt x="275418" y="85616"/>
                        <a:pt x="277323" y="92283"/>
                        <a:pt x="279228" y="98951"/>
                      </a:cubicBezTo>
                      <a:cubicBezTo>
                        <a:pt x="284943" y="115143"/>
                        <a:pt x="324948" y="119906"/>
                        <a:pt x="345903" y="122763"/>
                      </a:cubicBezTo>
                      <a:cubicBezTo>
                        <a:pt x="351618" y="123716"/>
                        <a:pt x="357333" y="123716"/>
                        <a:pt x="361143" y="124668"/>
                      </a:cubicBezTo>
                      <a:cubicBezTo>
                        <a:pt x="385908" y="129431"/>
                        <a:pt x="410673" y="126573"/>
                        <a:pt x="436391" y="124668"/>
                      </a:cubicBezTo>
                      <a:cubicBezTo>
                        <a:pt x="448773" y="123716"/>
                        <a:pt x="460203" y="122763"/>
                        <a:pt x="472586" y="121811"/>
                      </a:cubicBezTo>
                      <a:cubicBezTo>
                        <a:pt x="564026" y="118001"/>
                        <a:pt x="656418" y="126573"/>
                        <a:pt x="745001" y="147528"/>
                      </a:cubicBezTo>
                      <a:cubicBezTo>
                        <a:pt x="804056" y="160863"/>
                        <a:pt x="861206" y="179913"/>
                        <a:pt x="917403" y="198011"/>
                      </a:cubicBezTo>
                      <a:cubicBezTo>
                        <a:pt x="945026" y="206583"/>
                        <a:pt x="974553" y="216108"/>
                        <a:pt x="1002176" y="224681"/>
                      </a:cubicBezTo>
                      <a:cubicBezTo>
                        <a:pt x="1077423" y="247541"/>
                        <a:pt x="1156481" y="260876"/>
                        <a:pt x="1236491" y="275163"/>
                      </a:cubicBezTo>
                      <a:cubicBezTo>
                        <a:pt x="1241253" y="276116"/>
                        <a:pt x="1245063" y="280878"/>
                        <a:pt x="1244111" y="286593"/>
                      </a:cubicBezTo>
                      <a:cubicBezTo>
                        <a:pt x="1246016" y="287546"/>
                        <a:pt x="1241253" y="290403"/>
                        <a:pt x="1237443" y="2904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6;p34"/>
                <p:cNvSpPr/>
                <p:nvPr/>
              </p:nvSpPr>
              <p:spPr>
                <a:xfrm>
                  <a:off x="5314803" y="1967340"/>
                  <a:ext cx="1073857" cy="81487"/>
                </a:xfrm>
                <a:custGeom>
                  <a:avLst/>
                  <a:gdLst/>
                  <a:ahLst/>
                  <a:cxnLst/>
                  <a:rect l="l" t="t" r="r" b="b"/>
                  <a:pathLst>
                    <a:path w="1073857" h="81487" extrusionOk="0">
                      <a:moveTo>
                        <a:pt x="1065994" y="81487"/>
                      </a:moveTo>
                      <a:cubicBezTo>
                        <a:pt x="1063137" y="81487"/>
                        <a:pt x="1060279" y="79582"/>
                        <a:pt x="1058375" y="77677"/>
                      </a:cubicBezTo>
                      <a:cubicBezTo>
                        <a:pt x="1035515" y="67200"/>
                        <a:pt x="864065" y="24337"/>
                        <a:pt x="668802" y="19575"/>
                      </a:cubicBezTo>
                      <a:cubicBezTo>
                        <a:pt x="366859" y="12907"/>
                        <a:pt x="15387" y="71962"/>
                        <a:pt x="11577" y="72915"/>
                      </a:cubicBezTo>
                      <a:cubicBezTo>
                        <a:pt x="6814" y="73867"/>
                        <a:pt x="1100" y="70057"/>
                        <a:pt x="147" y="65295"/>
                      </a:cubicBezTo>
                      <a:cubicBezTo>
                        <a:pt x="-806" y="60532"/>
                        <a:pt x="3004" y="54817"/>
                        <a:pt x="7767" y="53865"/>
                      </a:cubicBezTo>
                      <a:cubicBezTo>
                        <a:pt x="11577" y="52912"/>
                        <a:pt x="364954" y="-6143"/>
                        <a:pt x="667850" y="525"/>
                      </a:cubicBezTo>
                      <a:cubicBezTo>
                        <a:pt x="782150" y="3382"/>
                        <a:pt x="882162" y="18622"/>
                        <a:pt x="945979" y="30052"/>
                      </a:cubicBezTo>
                      <a:cubicBezTo>
                        <a:pt x="1027894" y="45292"/>
                        <a:pt x="1070757" y="58627"/>
                        <a:pt x="1073615" y="69105"/>
                      </a:cubicBezTo>
                      <a:cubicBezTo>
                        <a:pt x="1074567" y="72915"/>
                        <a:pt x="1072662" y="77677"/>
                        <a:pt x="1068852" y="80535"/>
                      </a:cubicBezTo>
                      <a:cubicBezTo>
                        <a:pt x="1068852" y="80535"/>
                        <a:pt x="1067900" y="81487"/>
                        <a:pt x="1065994" y="814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7;p34"/>
                <p:cNvSpPr/>
                <p:nvPr/>
              </p:nvSpPr>
              <p:spPr>
                <a:xfrm>
                  <a:off x="6414134" y="1984523"/>
                  <a:ext cx="193847" cy="89068"/>
                </a:xfrm>
                <a:custGeom>
                  <a:avLst/>
                  <a:gdLst/>
                  <a:ahLst/>
                  <a:cxnLst/>
                  <a:rect l="l" t="t" r="r" b="b"/>
                  <a:pathLst>
                    <a:path w="193847" h="89068" extrusionOk="0">
                      <a:moveTo>
                        <a:pt x="9525" y="85259"/>
                      </a:moveTo>
                      <a:cubicBezTo>
                        <a:pt x="20955" y="85259"/>
                        <a:pt x="31433" y="85259"/>
                        <a:pt x="42863" y="86211"/>
                      </a:cubicBezTo>
                      <a:cubicBezTo>
                        <a:pt x="89535" y="87164"/>
                        <a:pt x="136208" y="87164"/>
                        <a:pt x="182880" y="89069"/>
                      </a:cubicBezTo>
                      <a:cubicBezTo>
                        <a:pt x="203835" y="75734"/>
                        <a:pt x="191453" y="32871"/>
                        <a:pt x="173355" y="16679"/>
                      </a:cubicBezTo>
                      <a:cubicBezTo>
                        <a:pt x="146685" y="-7134"/>
                        <a:pt x="75247" y="-1419"/>
                        <a:pt x="44768" y="9059"/>
                      </a:cubicBezTo>
                      <a:cubicBezTo>
                        <a:pt x="35243" y="11916"/>
                        <a:pt x="26670" y="16679"/>
                        <a:pt x="20003" y="24299"/>
                      </a:cubicBezTo>
                      <a:cubicBezTo>
                        <a:pt x="4763" y="39539"/>
                        <a:pt x="953" y="63351"/>
                        <a:pt x="0" y="85259"/>
                      </a:cubicBezTo>
                      <a:cubicBezTo>
                        <a:pt x="2858" y="85259"/>
                        <a:pt x="5715" y="85259"/>
                        <a:pt x="9525" y="852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9" name="Google Shape;408;p34"/>
              <p:cNvSpPr/>
              <p:nvPr/>
            </p:nvSpPr>
            <p:spPr>
              <a:xfrm>
                <a:off x="5497829" y="5050155"/>
                <a:ext cx="163829" cy="19050"/>
              </a:xfrm>
              <a:custGeom>
                <a:avLst/>
                <a:gdLst/>
                <a:ahLst/>
                <a:cxnLst/>
                <a:rect l="l" t="t" r="r" b="b"/>
                <a:pathLst>
                  <a:path w="163829" h="19050" extrusionOk="0">
                    <a:moveTo>
                      <a:pt x="9525" y="19050"/>
                    </a:moveTo>
                    <a:cubicBezTo>
                      <a:pt x="3810" y="19050"/>
                      <a:pt x="0" y="15240"/>
                      <a:pt x="0" y="9525"/>
                    </a:cubicBezTo>
                    <a:cubicBezTo>
                      <a:pt x="0" y="3810"/>
                      <a:pt x="3810" y="0"/>
                      <a:pt x="9525" y="0"/>
                    </a:cubicBezTo>
                    <a:cubicBezTo>
                      <a:pt x="58103" y="0"/>
                      <a:pt x="105728" y="0"/>
                      <a:pt x="154305" y="0"/>
                    </a:cubicBezTo>
                    <a:cubicBezTo>
                      <a:pt x="154305" y="0"/>
                      <a:pt x="154305" y="0"/>
                      <a:pt x="154305" y="0"/>
                    </a:cubicBezTo>
                    <a:cubicBezTo>
                      <a:pt x="160020" y="0"/>
                      <a:pt x="163830" y="3810"/>
                      <a:pt x="163830" y="9525"/>
                    </a:cubicBezTo>
                    <a:cubicBezTo>
                      <a:pt x="163830" y="15240"/>
                      <a:pt x="160020" y="19050"/>
                      <a:pt x="154305" y="19050"/>
                    </a:cubicBezTo>
                    <a:cubicBezTo>
                      <a:pt x="106680" y="19050"/>
                      <a:pt x="58103" y="19050"/>
                      <a:pt x="9525" y="19050"/>
                    </a:cubicBezTo>
                    <a:cubicBezTo>
                      <a:pt x="9525" y="19050"/>
                      <a:pt x="9525" y="19050"/>
                      <a:pt x="952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09;p34"/>
              <p:cNvSpPr/>
              <p:nvPr/>
            </p:nvSpPr>
            <p:spPr>
              <a:xfrm>
                <a:off x="5187315" y="5049202"/>
                <a:ext cx="263842" cy="20002"/>
              </a:xfrm>
              <a:custGeom>
                <a:avLst/>
                <a:gdLst/>
                <a:ahLst/>
                <a:cxnLst/>
                <a:rect l="l" t="t" r="r" b="b"/>
                <a:pathLst>
                  <a:path w="263842" h="20002" extrusionOk="0">
                    <a:moveTo>
                      <a:pt x="238125" y="20003"/>
                    </a:moveTo>
                    <a:cubicBezTo>
                      <a:pt x="160020" y="20003"/>
                      <a:pt x="83820" y="20003"/>
                      <a:pt x="9525" y="19050"/>
                    </a:cubicBezTo>
                    <a:cubicBezTo>
                      <a:pt x="3810" y="19050"/>
                      <a:pt x="0" y="14288"/>
                      <a:pt x="0" y="9525"/>
                    </a:cubicBezTo>
                    <a:cubicBezTo>
                      <a:pt x="0" y="3810"/>
                      <a:pt x="3810" y="0"/>
                      <a:pt x="9525" y="0"/>
                    </a:cubicBezTo>
                    <a:cubicBezTo>
                      <a:pt x="9525" y="0"/>
                      <a:pt x="9525" y="0"/>
                      <a:pt x="9525" y="0"/>
                    </a:cubicBezTo>
                    <a:cubicBezTo>
                      <a:pt x="88582" y="0"/>
                      <a:pt x="171450" y="953"/>
                      <a:pt x="254317" y="953"/>
                    </a:cubicBezTo>
                    <a:cubicBezTo>
                      <a:pt x="254317" y="953"/>
                      <a:pt x="254317" y="953"/>
                      <a:pt x="254317" y="953"/>
                    </a:cubicBezTo>
                    <a:cubicBezTo>
                      <a:pt x="260032" y="953"/>
                      <a:pt x="263842" y="4763"/>
                      <a:pt x="263842" y="10478"/>
                    </a:cubicBezTo>
                    <a:cubicBezTo>
                      <a:pt x="263842" y="16192"/>
                      <a:pt x="260032" y="20003"/>
                      <a:pt x="254317" y="20003"/>
                    </a:cubicBezTo>
                    <a:cubicBezTo>
                      <a:pt x="249555" y="20003"/>
                      <a:pt x="243840" y="20003"/>
                      <a:pt x="238125"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10;p34"/>
              <p:cNvSpPr/>
              <p:nvPr/>
            </p:nvSpPr>
            <p:spPr>
              <a:xfrm>
                <a:off x="5703570" y="5049202"/>
                <a:ext cx="1463039" cy="20002"/>
              </a:xfrm>
              <a:custGeom>
                <a:avLst/>
                <a:gdLst/>
                <a:ahLst/>
                <a:cxnLst/>
                <a:rect l="l" t="t" r="r" b="b"/>
                <a:pathLst>
                  <a:path w="1463039" h="20002" extrusionOk="0">
                    <a:moveTo>
                      <a:pt x="734377" y="20003"/>
                    </a:moveTo>
                    <a:cubicBezTo>
                      <a:pt x="486727" y="20003"/>
                      <a:pt x="237172" y="20003"/>
                      <a:pt x="9525" y="19050"/>
                    </a:cubicBezTo>
                    <a:cubicBezTo>
                      <a:pt x="3810" y="19050"/>
                      <a:pt x="0" y="15240"/>
                      <a:pt x="0" y="9525"/>
                    </a:cubicBezTo>
                    <a:cubicBezTo>
                      <a:pt x="0" y="3810"/>
                      <a:pt x="3810" y="0"/>
                      <a:pt x="9525" y="0"/>
                    </a:cubicBezTo>
                    <a:cubicBezTo>
                      <a:pt x="9525" y="0"/>
                      <a:pt x="9525" y="0"/>
                      <a:pt x="9525" y="0"/>
                    </a:cubicBezTo>
                    <a:cubicBezTo>
                      <a:pt x="465773" y="953"/>
                      <a:pt x="1004887" y="953"/>
                      <a:pt x="1453515" y="0"/>
                    </a:cubicBezTo>
                    <a:cubicBezTo>
                      <a:pt x="1453515" y="0"/>
                      <a:pt x="1453515" y="0"/>
                      <a:pt x="1453515" y="0"/>
                    </a:cubicBezTo>
                    <a:cubicBezTo>
                      <a:pt x="1459230" y="0"/>
                      <a:pt x="1463040" y="3810"/>
                      <a:pt x="1463040" y="9525"/>
                    </a:cubicBezTo>
                    <a:cubicBezTo>
                      <a:pt x="1463040" y="15240"/>
                      <a:pt x="1459230" y="19050"/>
                      <a:pt x="1453515" y="19050"/>
                    </a:cubicBezTo>
                    <a:cubicBezTo>
                      <a:pt x="1229677" y="20003"/>
                      <a:pt x="982980" y="20003"/>
                      <a:pt x="734377"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411;p34"/>
              <p:cNvGrpSpPr/>
              <p:nvPr/>
            </p:nvGrpSpPr>
            <p:grpSpPr>
              <a:xfrm>
                <a:off x="4402454" y="1660207"/>
                <a:ext cx="3418523" cy="3129915"/>
                <a:chOff x="4402454" y="1660207"/>
                <a:chExt cx="3418523" cy="3129915"/>
              </a:xfrm>
            </p:grpSpPr>
            <p:grpSp>
              <p:nvGrpSpPr>
                <p:cNvPr id="185" name="Google Shape;412;p34"/>
                <p:cNvGrpSpPr/>
                <p:nvPr/>
              </p:nvGrpSpPr>
              <p:grpSpPr>
                <a:xfrm>
                  <a:off x="4402454" y="1660207"/>
                  <a:ext cx="3418523" cy="3129915"/>
                  <a:chOff x="4402454" y="1660207"/>
                  <a:chExt cx="3418523" cy="3129915"/>
                </a:xfrm>
              </p:grpSpPr>
              <p:sp>
                <p:nvSpPr>
                  <p:cNvPr id="188" name="Google Shape;413;p34"/>
                  <p:cNvSpPr/>
                  <p:nvPr/>
                </p:nvSpPr>
                <p:spPr>
                  <a:xfrm>
                    <a:off x="7717155" y="3047047"/>
                    <a:ext cx="103822" cy="100012"/>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14;p34"/>
                  <p:cNvSpPr/>
                  <p:nvPr/>
                </p:nvSpPr>
                <p:spPr>
                  <a:xfrm>
                    <a:off x="7018972" y="2374582"/>
                    <a:ext cx="89534" cy="81914"/>
                  </a:xfrm>
                  <a:custGeom>
                    <a:avLst/>
                    <a:gdLst/>
                    <a:ahLst/>
                    <a:cxnLst/>
                    <a:rect l="l" t="t" r="r" b="b"/>
                    <a:pathLst>
                      <a:path w="89534" h="81914" extrusionOk="0">
                        <a:moveTo>
                          <a:pt x="33338" y="24765"/>
                        </a:moveTo>
                        <a:lnTo>
                          <a:pt x="44768" y="0"/>
                        </a:lnTo>
                        <a:lnTo>
                          <a:pt x="58103" y="24765"/>
                        </a:lnTo>
                        <a:lnTo>
                          <a:pt x="89535" y="22860"/>
                        </a:lnTo>
                        <a:lnTo>
                          <a:pt x="89535" y="22860"/>
                        </a:lnTo>
                        <a:lnTo>
                          <a:pt x="63818" y="48577"/>
                        </a:lnTo>
                        <a:lnTo>
                          <a:pt x="85725" y="80963"/>
                        </a:lnTo>
                        <a:lnTo>
                          <a:pt x="44768" y="63817"/>
                        </a:lnTo>
                        <a:lnTo>
                          <a:pt x="10478" y="81915"/>
                        </a:lnTo>
                        <a:lnTo>
                          <a:pt x="24765" y="48577"/>
                        </a:lnTo>
                        <a:lnTo>
                          <a:pt x="0" y="276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15;p34"/>
                  <p:cNvSpPr/>
                  <p:nvPr/>
                </p:nvSpPr>
                <p:spPr>
                  <a:xfrm>
                    <a:off x="4402454" y="3033712"/>
                    <a:ext cx="107632" cy="97154"/>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16;p34"/>
                  <p:cNvSpPr/>
                  <p:nvPr/>
                </p:nvSpPr>
                <p:spPr>
                  <a:xfrm>
                    <a:off x="4568189" y="4708207"/>
                    <a:ext cx="89535" cy="8191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17;p34"/>
                  <p:cNvSpPr/>
                  <p:nvPr/>
                </p:nvSpPr>
                <p:spPr>
                  <a:xfrm>
                    <a:off x="7360919" y="2907029"/>
                    <a:ext cx="116205" cy="123825"/>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18;p34"/>
                  <p:cNvSpPr/>
                  <p:nvPr/>
                </p:nvSpPr>
                <p:spPr>
                  <a:xfrm>
                    <a:off x="4534852" y="2172652"/>
                    <a:ext cx="116205" cy="121919"/>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19;p34"/>
                  <p:cNvSpPr/>
                  <p:nvPr/>
                </p:nvSpPr>
                <p:spPr>
                  <a:xfrm>
                    <a:off x="4517707" y="2835592"/>
                    <a:ext cx="120038" cy="73342"/>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20;p34"/>
                  <p:cNvSpPr/>
                  <p:nvPr/>
                </p:nvSpPr>
                <p:spPr>
                  <a:xfrm>
                    <a:off x="7501890" y="2859404"/>
                    <a:ext cx="59102" cy="62865"/>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21;p34"/>
                  <p:cNvSpPr/>
                  <p:nvPr/>
                </p:nvSpPr>
                <p:spPr>
                  <a:xfrm>
                    <a:off x="7250430" y="3368040"/>
                    <a:ext cx="91439" cy="58102"/>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22;p34"/>
                  <p:cNvSpPr/>
                  <p:nvPr/>
                </p:nvSpPr>
                <p:spPr>
                  <a:xfrm>
                    <a:off x="5306377" y="1660207"/>
                    <a:ext cx="110489" cy="64769"/>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23;p34"/>
                  <p:cNvSpPr/>
                  <p:nvPr/>
                </p:nvSpPr>
                <p:spPr>
                  <a:xfrm>
                    <a:off x="4458652" y="2275522"/>
                    <a:ext cx="44767" cy="70485"/>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24;p34"/>
                  <p:cNvSpPr/>
                  <p:nvPr/>
                </p:nvSpPr>
                <p:spPr>
                  <a:xfrm>
                    <a:off x="7636192" y="1932622"/>
                    <a:ext cx="44767" cy="70485"/>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7" y="51435"/>
                          <a:pt x="25717" y="43815"/>
                          <a:pt x="25717" y="35242"/>
                        </a:cubicBezTo>
                        <a:cubicBezTo>
                          <a:pt x="25717" y="26670"/>
                          <a:pt x="18097" y="19050"/>
                          <a:pt x="9525" y="19050"/>
                        </a:cubicBezTo>
                        <a:cubicBezTo>
                          <a:pt x="3810" y="19050"/>
                          <a:pt x="0" y="15240"/>
                          <a:pt x="0" y="9525"/>
                        </a:cubicBezTo>
                        <a:cubicBezTo>
                          <a:pt x="0" y="3810"/>
                          <a:pt x="3810" y="0"/>
                          <a:pt x="9525" y="0"/>
                        </a:cubicBezTo>
                        <a:cubicBezTo>
                          <a:pt x="29527" y="0"/>
                          <a:pt x="44767" y="16192"/>
                          <a:pt x="44767" y="35242"/>
                        </a:cubicBezTo>
                        <a:cubicBezTo>
                          <a:pt x="44767" y="54292"/>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6" name="Google Shape;425;p34"/>
                <p:cNvSpPr/>
                <p:nvPr/>
              </p:nvSpPr>
              <p:spPr>
                <a:xfrm>
                  <a:off x="4519612" y="4445317"/>
                  <a:ext cx="105727" cy="1600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26;p34"/>
                <p:cNvSpPr/>
                <p:nvPr/>
              </p:nvSpPr>
              <p:spPr>
                <a:xfrm>
                  <a:off x="7755255" y="3583305"/>
                  <a:ext cx="44767" cy="206692"/>
                </a:xfrm>
                <a:custGeom>
                  <a:avLst/>
                  <a:gdLst/>
                  <a:ahLst/>
                  <a:cxnLst/>
                  <a:rect l="l" t="t" r="r" b="b"/>
                  <a:pathLst>
                    <a:path w="44767" h="206692" extrusionOk="0">
                      <a:moveTo>
                        <a:pt x="43815" y="168592"/>
                      </a:moveTo>
                      <a:cubicBezTo>
                        <a:pt x="43815" y="176213"/>
                        <a:pt x="42863" y="181927"/>
                        <a:pt x="40957" y="186690"/>
                      </a:cubicBezTo>
                      <a:cubicBezTo>
                        <a:pt x="39052" y="191452"/>
                        <a:pt x="36195" y="195263"/>
                        <a:pt x="33338" y="198120"/>
                      </a:cubicBezTo>
                      <a:cubicBezTo>
                        <a:pt x="30480" y="200977"/>
                        <a:pt x="27622" y="202882"/>
                        <a:pt x="23813" y="204788"/>
                      </a:cubicBezTo>
                      <a:cubicBezTo>
                        <a:pt x="20002" y="206692"/>
                        <a:pt x="17145" y="206692"/>
                        <a:pt x="14288" y="206692"/>
                      </a:cubicBezTo>
                      <a:cubicBezTo>
                        <a:pt x="9525" y="206692"/>
                        <a:pt x="5715" y="205740"/>
                        <a:pt x="3810" y="202882"/>
                      </a:cubicBezTo>
                      <a:cubicBezTo>
                        <a:pt x="1905" y="200025"/>
                        <a:pt x="0" y="196215"/>
                        <a:pt x="0" y="192405"/>
                      </a:cubicBezTo>
                      <a:cubicBezTo>
                        <a:pt x="2857" y="191452"/>
                        <a:pt x="5715" y="189547"/>
                        <a:pt x="7620" y="188595"/>
                      </a:cubicBezTo>
                      <a:cubicBezTo>
                        <a:pt x="9525" y="187642"/>
                        <a:pt x="11430" y="185738"/>
                        <a:pt x="13335" y="183832"/>
                      </a:cubicBezTo>
                      <a:cubicBezTo>
                        <a:pt x="15240" y="181927"/>
                        <a:pt x="16192" y="179070"/>
                        <a:pt x="17145" y="176213"/>
                      </a:cubicBezTo>
                      <a:cubicBezTo>
                        <a:pt x="18097" y="173355"/>
                        <a:pt x="18097" y="169545"/>
                        <a:pt x="18097" y="165735"/>
                      </a:cubicBezTo>
                      <a:lnTo>
                        <a:pt x="18097" y="50482"/>
                      </a:lnTo>
                      <a:cubicBezTo>
                        <a:pt x="19050" y="50482"/>
                        <a:pt x="20955" y="49530"/>
                        <a:pt x="22860" y="49530"/>
                      </a:cubicBezTo>
                      <a:cubicBezTo>
                        <a:pt x="24765" y="49530"/>
                        <a:pt x="27622" y="48577"/>
                        <a:pt x="29527" y="48577"/>
                      </a:cubicBezTo>
                      <a:cubicBezTo>
                        <a:pt x="34290" y="48577"/>
                        <a:pt x="37147" y="49530"/>
                        <a:pt x="40005" y="51435"/>
                      </a:cubicBezTo>
                      <a:cubicBezTo>
                        <a:pt x="41910" y="53340"/>
                        <a:pt x="42863" y="56197"/>
                        <a:pt x="42863" y="60960"/>
                      </a:cubicBezTo>
                      <a:lnTo>
                        <a:pt x="42863" y="168592"/>
                      </a:lnTo>
                      <a:close/>
                      <a:moveTo>
                        <a:pt x="16192" y="14288"/>
                      </a:moveTo>
                      <a:cubicBezTo>
                        <a:pt x="16192" y="10477"/>
                        <a:pt x="17145" y="6667"/>
                        <a:pt x="20002" y="3810"/>
                      </a:cubicBezTo>
                      <a:cubicBezTo>
                        <a:pt x="22860" y="952"/>
                        <a:pt x="26670" y="0"/>
                        <a:pt x="30480" y="0"/>
                      </a:cubicBezTo>
                      <a:cubicBezTo>
                        <a:pt x="35242" y="0"/>
                        <a:pt x="38100" y="952"/>
                        <a:pt x="40957" y="3810"/>
                      </a:cubicBezTo>
                      <a:cubicBezTo>
                        <a:pt x="43815" y="6667"/>
                        <a:pt x="44767" y="10477"/>
                        <a:pt x="44767" y="14288"/>
                      </a:cubicBezTo>
                      <a:cubicBezTo>
                        <a:pt x="44767" y="18097"/>
                        <a:pt x="43815" y="21907"/>
                        <a:pt x="40957" y="24765"/>
                      </a:cubicBezTo>
                      <a:cubicBezTo>
                        <a:pt x="38100" y="27622"/>
                        <a:pt x="34290" y="28575"/>
                        <a:pt x="30480" y="28575"/>
                      </a:cubicBezTo>
                      <a:cubicBezTo>
                        <a:pt x="25717" y="28575"/>
                        <a:pt x="22860" y="27622"/>
                        <a:pt x="20002" y="24765"/>
                      </a:cubicBezTo>
                      <a:cubicBezTo>
                        <a:pt x="17145" y="21907"/>
                        <a:pt x="16192" y="18097"/>
                        <a:pt x="16192"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427;p34"/>
              <p:cNvGrpSpPr/>
              <p:nvPr/>
            </p:nvGrpSpPr>
            <p:grpSpPr>
              <a:xfrm>
                <a:off x="4889182" y="4468177"/>
                <a:ext cx="670965" cy="739140"/>
                <a:chOff x="4889182" y="4468177"/>
                <a:chExt cx="670965" cy="739140"/>
              </a:xfrm>
            </p:grpSpPr>
            <p:grpSp>
              <p:nvGrpSpPr>
                <p:cNvPr id="179" name="Google Shape;428;p34"/>
                <p:cNvGrpSpPr/>
                <p:nvPr/>
              </p:nvGrpSpPr>
              <p:grpSpPr>
                <a:xfrm>
                  <a:off x="5188748" y="4468177"/>
                  <a:ext cx="371399" cy="739140"/>
                  <a:chOff x="5188748" y="4468177"/>
                  <a:chExt cx="371399" cy="739140"/>
                </a:xfrm>
              </p:grpSpPr>
              <p:sp>
                <p:nvSpPr>
                  <p:cNvPr id="183" name="Google Shape;429;p34"/>
                  <p:cNvSpPr/>
                  <p:nvPr/>
                </p:nvSpPr>
                <p:spPr>
                  <a:xfrm>
                    <a:off x="5188748" y="4468177"/>
                    <a:ext cx="371399" cy="658539"/>
                  </a:xfrm>
                  <a:custGeom>
                    <a:avLst/>
                    <a:gdLst/>
                    <a:ahLst/>
                    <a:cxnLst/>
                    <a:rect l="l" t="t" r="r" b="b"/>
                    <a:pathLst>
                      <a:path w="371399" h="658539" extrusionOk="0">
                        <a:moveTo>
                          <a:pt x="11901" y="442913"/>
                        </a:moveTo>
                        <a:cubicBezTo>
                          <a:pt x="30951" y="348615"/>
                          <a:pt x="80481" y="261938"/>
                          <a:pt x="143346" y="189547"/>
                        </a:cubicBezTo>
                        <a:cubicBezTo>
                          <a:pt x="206211" y="117157"/>
                          <a:pt x="282411" y="56197"/>
                          <a:pt x="360516" y="0"/>
                        </a:cubicBezTo>
                        <a:cubicBezTo>
                          <a:pt x="381471" y="138113"/>
                          <a:pt x="371946" y="280035"/>
                          <a:pt x="333846" y="414338"/>
                        </a:cubicBezTo>
                        <a:cubicBezTo>
                          <a:pt x="313844" y="486728"/>
                          <a:pt x="283364" y="559117"/>
                          <a:pt x="226214" y="607695"/>
                        </a:cubicBezTo>
                        <a:cubicBezTo>
                          <a:pt x="179541" y="648653"/>
                          <a:pt x="104294" y="673417"/>
                          <a:pt x="44286" y="648653"/>
                        </a:cubicBezTo>
                        <a:cubicBezTo>
                          <a:pt x="-18579" y="623888"/>
                          <a:pt x="471" y="499110"/>
                          <a:pt x="11901" y="4429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30;p34"/>
                  <p:cNvSpPr/>
                  <p:nvPr/>
                </p:nvSpPr>
                <p:spPr>
                  <a:xfrm>
                    <a:off x="5215743" y="4589388"/>
                    <a:ext cx="300893" cy="617929"/>
                  </a:xfrm>
                  <a:custGeom>
                    <a:avLst/>
                    <a:gdLst/>
                    <a:ahLst/>
                    <a:cxnLst/>
                    <a:rect l="l" t="t" r="r" b="b"/>
                    <a:pathLst>
                      <a:path w="300893" h="617929" extrusionOk="0">
                        <a:moveTo>
                          <a:pt x="9672" y="617929"/>
                        </a:moveTo>
                        <a:cubicBezTo>
                          <a:pt x="8719" y="617929"/>
                          <a:pt x="8719" y="617929"/>
                          <a:pt x="7767" y="617929"/>
                        </a:cubicBezTo>
                        <a:cubicBezTo>
                          <a:pt x="3004" y="616977"/>
                          <a:pt x="-806" y="611261"/>
                          <a:pt x="147" y="606499"/>
                        </a:cubicBezTo>
                        <a:cubicBezTo>
                          <a:pt x="49677" y="389329"/>
                          <a:pt x="148737" y="180731"/>
                          <a:pt x="283992" y="3567"/>
                        </a:cubicBezTo>
                        <a:cubicBezTo>
                          <a:pt x="286849" y="-244"/>
                          <a:pt x="293517" y="-1196"/>
                          <a:pt x="297327" y="1661"/>
                        </a:cubicBezTo>
                        <a:cubicBezTo>
                          <a:pt x="301137" y="4519"/>
                          <a:pt x="302089" y="11186"/>
                          <a:pt x="299232" y="14996"/>
                        </a:cubicBezTo>
                        <a:cubicBezTo>
                          <a:pt x="164929" y="190256"/>
                          <a:pt x="67774" y="395996"/>
                          <a:pt x="18244" y="610309"/>
                        </a:cubicBezTo>
                        <a:cubicBezTo>
                          <a:pt x="18244" y="615071"/>
                          <a:pt x="14434" y="617929"/>
                          <a:pt x="9672" y="617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 name="Google Shape;431;p34"/>
                <p:cNvGrpSpPr/>
                <p:nvPr/>
              </p:nvGrpSpPr>
              <p:grpSpPr>
                <a:xfrm>
                  <a:off x="4889182" y="4681537"/>
                  <a:ext cx="259999" cy="506729"/>
                  <a:chOff x="4889182" y="4681537"/>
                  <a:chExt cx="259999" cy="506729"/>
                </a:xfrm>
              </p:grpSpPr>
              <p:sp>
                <p:nvSpPr>
                  <p:cNvPr id="181" name="Google Shape;432;p34"/>
                  <p:cNvSpPr/>
                  <p:nvPr/>
                </p:nvSpPr>
                <p:spPr>
                  <a:xfrm>
                    <a:off x="4889182" y="4681537"/>
                    <a:ext cx="255110" cy="457461"/>
                  </a:xfrm>
                  <a:custGeom>
                    <a:avLst/>
                    <a:gdLst/>
                    <a:ahLst/>
                    <a:cxnLst/>
                    <a:rect l="l" t="t" r="r" b="b"/>
                    <a:pathLst>
                      <a:path w="255110" h="457461" extrusionOk="0">
                        <a:moveTo>
                          <a:pt x="17145" y="206693"/>
                        </a:moveTo>
                        <a:cubicBezTo>
                          <a:pt x="0" y="139065"/>
                          <a:pt x="0" y="69532"/>
                          <a:pt x="0" y="0"/>
                        </a:cubicBezTo>
                        <a:cubicBezTo>
                          <a:pt x="44767" y="32385"/>
                          <a:pt x="89535" y="65722"/>
                          <a:pt x="127635" y="105728"/>
                        </a:cubicBezTo>
                        <a:cubicBezTo>
                          <a:pt x="176213" y="156210"/>
                          <a:pt x="214313" y="217170"/>
                          <a:pt x="237172" y="283845"/>
                        </a:cubicBezTo>
                        <a:cubicBezTo>
                          <a:pt x="262890" y="357188"/>
                          <a:pt x="277177" y="521970"/>
                          <a:pt x="162877" y="430530"/>
                        </a:cubicBezTo>
                        <a:cubicBezTo>
                          <a:pt x="91440" y="374332"/>
                          <a:pt x="40005" y="294322"/>
                          <a:pt x="17145" y="2066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33;p34"/>
                  <p:cNvSpPr/>
                  <p:nvPr/>
                </p:nvSpPr>
                <p:spPr>
                  <a:xfrm>
                    <a:off x="4943507" y="4800632"/>
                    <a:ext cx="205674" cy="387634"/>
                  </a:xfrm>
                  <a:custGeom>
                    <a:avLst/>
                    <a:gdLst/>
                    <a:ahLst/>
                    <a:cxnLst/>
                    <a:rect l="l" t="t" r="r" b="b"/>
                    <a:pathLst>
                      <a:path w="205674" h="387634" extrusionOk="0">
                        <a:moveTo>
                          <a:pt x="197135" y="387635"/>
                        </a:moveTo>
                        <a:cubicBezTo>
                          <a:pt x="193325" y="387635"/>
                          <a:pt x="190467" y="385730"/>
                          <a:pt x="188562" y="382873"/>
                        </a:cubicBezTo>
                        <a:lnTo>
                          <a:pt x="920" y="13302"/>
                        </a:lnTo>
                        <a:cubicBezTo>
                          <a:pt x="-985" y="8540"/>
                          <a:pt x="-33" y="2825"/>
                          <a:pt x="4730" y="920"/>
                        </a:cubicBezTo>
                        <a:cubicBezTo>
                          <a:pt x="9492" y="-985"/>
                          <a:pt x="15207" y="-33"/>
                          <a:pt x="17112" y="4730"/>
                        </a:cubicBezTo>
                        <a:lnTo>
                          <a:pt x="204755" y="374300"/>
                        </a:lnTo>
                        <a:cubicBezTo>
                          <a:pt x="206660" y="379062"/>
                          <a:pt x="205707" y="384777"/>
                          <a:pt x="200945" y="386682"/>
                        </a:cubicBezTo>
                        <a:cubicBezTo>
                          <a:pt x="199992" y="387635"/>
                          <a:pt x="199040" y="387635"/>
                          <a:pt x="197135" y="387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4" name="Google Shape;434;p34"/>
              <p:cNvGrpSpPr/>
              <p:nvPr/>
            </p:nvGrpSpPr>
            <p:grpSpPr>
              <a:xfrm>
                <a:off x="6640472" y="4033107"/>
                <a:ext cx="1245349" cy="1157064"/>
                <a:chOff x="6640472" y="4033107"/>
                <a:chExt cx="1245349" cy="1157064"/>
              </a:xfrm>
            </p:grpSpPr>
            <p:grpSp>
              <p:nvGrpSpPr>
                <p:cNvPr id="165" name="Google Shape;435;p34"/>
                <p:cNvGrpSpPr/>
                <p:nvPr/>
              </p:nvGrpSpPr>
              <p:grpSpPr>
                <a:xfrm>
                  <a:off x="7017955" y="4033107"/>
                  <a:ext cx="867866" cy="1152302"/>
                  <a:chOff x="7017955" y="4033107"/>
                  <a:chExt cx="867866" cy="1152302"/>
                </a:xfrm>
              </p:grpSpPr>
              <p:sp>
                <p:nvSpPr>
                  <p:cNvPr id="172" name="Google Shape;436;p34"/>
                  <p:cNvSpPr/>
                  <p:nvPr/>
                </p:nvSpPr>
                <p:spPr>
                  <a:xfrm>
                    <a:off x="7017955" y="4036694"/>
                    <a:ext cx="867866" cy="1132144"/>
                  </a:xfrm>
                  <a:custGeom>
                    <a:avLst/>
                    <a:gdLst/>
                    <a:ahLst/>
                    <a:cxnLst/>
                    <a:rect l="l" t="t" r="r" b="b"/>
                    <a:pathLst>
                      <a:path w="867866" h="1132144" extrusionOk="0">
                        <a:moveTo>
                          <a:pt x="153417" y="491490"/>
                        </a:moveTo>
                        <a:cubicBezTo>
                          <a:pt x="318200" y="259080"/>
                          <a:pt x="589662" y="112395"/>
                          <a:pt x="844932" y="0"/>
                        </a:cubicBezTo>
                        <a:cubicBezTo>
                          <a:pt x="877317" y="49530"/>
                          <a:pt x="868744" y="113348"/>
                          <a:pt x="859219" y="171450"/>
                        </a:cubicBezTo>
                        <a:cubicBezTo>
                          <a:pt x="809689" y="464820"/>
                          <a:pt x="719202" y="793433"/>
                          <a:pt x="464885" y="977265"/>
                        </a:cubicBezTo>
                        <a:cubicBezTo>
                          <a:pt x="346775" y="1062990"/>
                          <a:pt x="237237" y="1119188"/>
                          <a:pt x="86742" y="1131570"/>
                        </a:cubicBezTo>
                        <a:cubicBezTo>
                          <a:pt x="69597" y="1132523"/>
                          <a:pt x="51500" y="1133475"/>
                          <a:pt x="36259" y="1123950"/>
                        </a:cubicBezTo>
                        <a:cubicBezTo>
                          <a:pt x="17209" y="1111568"/>
                          <a:pt x="11494" y="1087755"/>
                          <a:pt x="8637" y="1065848"/>
                        </a:cubicBezTo>
                        <a:cubicBezTo>
                          <a:pt x="-23748" y="852488"/>
                          <a:pt x="37212" y="655320"/>
                          <a:pt x="153417" y="4914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37;p34"/>
                  <p:cNvSpPr/>
                  <p:nvPr/>
                </p:nvSpPr>
                <p:spPr>
                  <a:xfrm>
                    <a:off x="7086632" y="4201721"/>
                    <a:ext cx="679808" cy="983688"/>
                  </a:xfrm>
                  <a:custGeom>
                    <a:avLst/>
                    <a:gdLst/>
                    <a:ahLst/>
                    <a:cxnLst/>
                    <a:rect l="l" t="t" r="r" b="b"/>
                    <a:pathLst>
                      <a:path w="679808" h="983688" extrusionOk="0">
                        <a:moveTo>
                          <a:pt x="9492" y="983689"/>
                        </a:moveTo>
                        <a:cubicBezTo>
                          <a:pt x="7587" y="983689"/>
                          <a:pt x="6635" y="983689"/>
                          <a:pt x="4730" y="982736"/>
                        </a:cubicBezTo>
                        <a:cubicBezTo>
                          <a:pt x="-33" y="979879"/>
                          <a:pt x="-985" y="974164"/>
                          <a:pt x="920" y="969401"/>
                        </a:cubicBezTo>
                        <a:cubicBezTo>
                          <a:pt x="199040" y="634122"/>
                          <a:pt x="421925" y="309319"/>
                          <a:pt x="662907" y="3566"/>
                        </a:cubicBezTo>
                        <a:cubicBezTo>
                          <a:pt x="665765" y="-243"/>
                          <a:pt x="672432" y="-1196"/>
                          <a:pt x="676242" y="1661"/>
                        </a:cubicBezTo>
                        <a:cubicBezTo>
                          <a:pt x="680052" y="4519"/>
                          <a:pt x="681005" y="11186"/>
                          <a:pt x="678148" y="14997"/>
                        </a:cubicBezTo>
                        <a:cubicBezTo>
                          <a:pt x="438117" y="319797"/>
                          <a:pt x="215232" y="644599"/>
                          <a:pt x="18065" y="978926"/>
                        </a:cubicBezTo>
                        <a:cubicBezTo>
                          <a:pt x="16160" y="982736"/>
                          <a:pt x="12350" y="983689"/>
                          <a:pt x="9492" y="9836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38;p34"/>
                  <p:cNvSpPr/>
                  <p:nvPr/>
                </p:nvSpPr>
                <p:spPr>
                  <a:xfrm>
                    <a:off x="7192147" y="5105622"/>
                    <a:ext cx="125688" cy="54070"/>
                  </a:xfrm>
                  <a:custGeom>
                    <a:avLst/>
                    <a:gdLst/>
                    <a:ahLst/>
                    <a:cxnLst/>
                    <a:rect l="l" t="t" r="r" b="b"/>
                    <a:pathLst>
                      <a:path w="125688" h="54070" extrusionOk="0">
                        <a:moveTo>
                          <a:pt x="9706" y="54070"/>
                        </a:moveTo>
                        <a:cubicBezTo>
                          <a:pt x="4943" y="54070"/>
                          <a:pt x="1133" y="51212"/>
                          <a:pt x="181" y="46450"/>
                        </a:cubicBezTo>
                        <a:cubicBezTo>
                          <a:pt x="-772" y="41687"/>
                          <a:pt x="2085" y="35972"/>
                          <a:pt x="7800" y="35020"/>
                        </a:cubicBezTo>
                        <a:cubicBezTo>
                          <a:pt x="43996" y="27400"/>
                          <a:pt x="79238" y="15970"/>
                          <a:pt x="112575" y="730"/>
                        </a:cubicBezTo>
                        <a:cubicBezTo>
                          <a:pt x="117338" y="-1175"/>
                          <a:pt x="123053" y="730"/>
                          <a:pt x="124958" y="5493"/>
                        </a:cubicBezTo>
                        <a:cubicBezTo>
                          <a:pt x="126863" y="10255"/>
                          <a:pt x="124958" y="15970"/>
                          <a:pt x="120196" y="17875"/>
                        </a:cubicBezTo>
                        <a:cubicBezTo>
                          <a:pt x="84953" y="33115"/>
                          <a:pt x="48758" y="45497"/>
                          <a:pt x="11610" y="53118"/>
                        </a:cubicBezTo>
                        <a:cubicBezTo>
                          <a:pt x="10658" y="54070"/>
                          <a:pt x="9706" y="54070"/>
                          <a:pt x="9706" y="54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39;p34"/>
                  <p:cNvSpPr/>
                  <p:nvPr/>
                </p:nvSpPr>
                <p:spPr>
                  <a:xfrm>
                    <a:off x="7362434" y="4744964"/>
                    <a:ext cx="351300" cy="348052"/>
                  </a:xfrm>
                  <a:custGeom>
                    <a:avLst/>
                    <a:gdLst/>
                    <a:ahLst/>
                    <a:cxnLst/>
                    <a:rect l="l" t="t" r="r" b="b"/>
                    <a:pathLst>
                      <a:path w="351300" h="348052" extrusionOk="0">
                        <a:moveTo>
                          <a:pt x="9915" y="348053"/>
                        </a:moveTo>
                        <a:cubicBezTo>
                          <a:pt x="6105" y="348053"/>
                          <a:pt x="3248" y="346148"/>
                          <a:pt x="1343" y="343290"/>
                        </a:cubicBezTo>
                        <a:cubicBezTo>
                          <a:pt x="-1515" y="338528"/>
                          <a:pt x="390" y="332813"/>
                          <a:pt x="5153" y="329955"/>
                        </a:cubicBezTo>
                        <a:cubicBezTo>
                          <a:pt x="141360" y="255660"/>
                          <a:pt x="257565" y="140408"/>
                          <a:pt x="332813" y="5153"/>
                        </a:cubicBezTo>
                        <a:cubicBezTo>
                          <a:pt x="335670" y="390"/>
                          <a:pt x="341385" y="-1515"/>
                          <a:pt x="346148" y="1342"/>
                        </a:cubicBezTo>
                        <a:cubicBezTo>
                          <a:pt x="350910" y="4200"/>
                          <a:pt x="352815" y="9915"/>
                          <a:pt x="349958" y="14678"/>
                        </a:cubicBezTo>
                        <a:cubicBezTo>
                          <a:pt x="272805" y="152790"/>
                          <a:pt x="153743" y="270900"/>
                          <a:pt x="14678" y="347100"/>
                        </a:cubicBezTo>
                        <a:cubicBezTo>
                          <a:pt x="12773" y="348053"/>
                          <a:pt x="11820" y="348053"/>
                          <a:pt x="9915" y="348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40;p34"/>
                  <p:cNvSpPr/>
                  <p:nvPr/>
                </p:nvSpPr>
                <p:spPr>
                  <a:xfrm>
                    <a:off x="7724384" y="4391476"/>
                    <a:ext cx="123763" cy="305301"/>
                  </a:xfrm>
                  <a:custGeom>
                    <a:avLst/>
                    <a:gdLst/>
                    <a:ahLst/>
                    <a:cxnLst/>
                    <a:rect l="l" t="t" r="r" b="b"/>
                    <a:pathLst>
                      <a:path w="123763" h="305301" extrusionOk="0">
                        <a:moveTo>
                          <a:pt x="9915" y="305301"/>
                        </a:moveTo>
                        <a:cubicBezTo>
                          <a:pt x="8010" y="305301"/>
                          <a:pt x="7058" y="305301"/>
                          <a:pt x="5153" y="304348"/>
                        </a:cubicBezTo>
                        <a:cubicBezTo>
                          <a:pt x="390" y="302443"/>
                          <a:pt x="-1515" y="295776"/>
                          <a:pt x="1343" y="291966"/>
                        </a:cubicBezTo>
                        <a:cubicBezTo>
                          <a:pt x="47063" y="201479"/>
                          <a:pt x="82305" y="105276"/>
                          <a:pt x="105165" y="7168"/>
                        </a:cubicBezTo>
                        <a:cubicBezTo>
                          <a:pt x="106118" y="2406"/>
                          <a:pt x="111833" y="-1404"/>
                          <a:pt x="116595" y="501"/>
                        </a:cubicBezTo>
                        <a:cubicBezTo>
                          <a:pt x="121358" y="1454"/>
                          <a:pt x="125168" y="7168"/>
                          <a:pt x="123263" y="11931"/>
                        </a:cubicBezTo>
                        <a:cubicBezTo>
                          <a:pt x="99450" y="111943"/>
                          <a:pt x="64208" y="209098"/>
                          <a:pt x="17535" y="301491"/>
                        </a:cubicBezTo>
                        <a:cubicBezTo>
                          <a:pt x="16583" y="303396"/>
                          <a:pt x="13725" y="305301"/>
                          <a:pt x="9915" y="3053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41;p34"/>
                  <p:cNvSpPr/>
                  <p:nvPr/>
                </p:nvSpPr>
                <p:spPr>
                  <a:xfrm>
                    <a:off x="7693564" y="4033107"/>
                    <a:ext cx="178625" cy="86455"/>
                  </a:xfrm>
                  <a:custGeom>
                    <a:avLst/>
                    <a:gdLst/>
                    <a:ahLst/>
                    <a:cxnLst/>
                    <a:rect l="l" t="t" r="r" b="b"/>
                    <a:pathLst>
                      <a:path w="178625" h="86455" extrusionOk="0">
                        <a:moveTo>
                          <a:pt x="9303" y="86455"/>
                        </a:moveTo>
                        <a:cubicBezTo>
                          <a:pt x="5492" y="86455"/>
                          <a:pt x="1682" y="84550"/>
                          <a:pt x="730" y="80740"/>
                        </a:cubicBezTo>
                        <a:cubicBezTo>
                          <a:pt x="-1175" y="75977"/>
                          <a:pt x="730" y="70262"/>
                          <a:pt x="5492" y="68358"/>
                        </a:cubicBezTo>
                        <a:lnTo>
                          <a:pt x="165513" y="730"/>
                        </a:lnTo>
                        <a:cubicBezTo>
                          <a:pt x="170275" y="-1175"/>
                          <a:pt x="175990" y="730"/>
                          <a:pt x="177895" y="5493"/>
                        </a:cubicBezTo>
                        <a:cubicBezTo>
                          <a:pt x="179800" y="10255"/>
                          <a:pt x="177895" y="15970"/>
                          <a:pt x="173132" y="17875"/>
                        </a:cubicBezTo>
                        <a:lnTo>
                          <a:pt x="13113" y="85502"/>
                        </a:lnTo>
                        <a:cubicBezTo>
                          <a:pt x="12160" y="85502"/>
                          <a:pt x="11207" y="86455"/>
                          <a:pt x="9303" y="86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42;p34"/>
                  <p:cNvSpPr/>
                  <p:nvPr/>
                </p:nvSpPr>
                <p:spPr>
                  <a:xfrm>
                    <a:off x="7261151" y="4134412"/>
                    <a:ext cx="398291" cy="291855"/>
                  </a:xfrm>
                  <a:custGeom>
                    <a:avLst/>
                    <a:gdLst/>
                    <a:ahLst/>
                    <a:cxnLst/>
                    <a:rect l="l" t="t" r="r" b="b"/>
                    <a:pathLst>
                      <a:path w="398291" h="291855" extrusionOk="0">
                        <a:moveTo>
                          <a:pt x="9281" y="291855"/>
                        </a:moveTo>
                        <a:cubicBezTo>
                          <a:pt x="7377" y="291855"/>
                          <a:pt x="5471" y="290903"/>
                          <a:pt x="3567" y="289950"/>
                        </a:cubicBezTo>
                        <a:cubicBezTo>
                          <a:pt x="-244" y="287093"/>
                          <a:pt x="-1196" y="280425"/>
                          <a:pt x="1661" y="276615"/>
                        </a:cubicBezTo>
                        <a:cubicBezTo>
                          <a:pt x="100721" y="148028"/>
                          <a:pt x="251217" y="69923"/>
                          <a:pt x="384567" y="1343"/>
                        </a:cubicBezTo>
                        <a:cubicBezTo>
                          <a:pt x="389329" y="-1515"/>
                          <a:pt x="395044" y="390"/>
                          <a:pt x="396949" y="5153"/>
                        </a:cubicBezTo>
                        <a:cubicBezTo>
                          <a:pt x="399806" y="9915"/>
                          <a:pt x="397902" y="15630"/>
                          <a:pt x="393139" y="17535"/>
                        </a:cubicBezTo>
                        <a:cubicBezTo>
                          <a:pt x="261694" y="85163"/>
                          <a:pt x="112152" y="162315"/>
                          <a:pt x="16902" y="287093"/>
                        </a:cubicBezTo>
                        <a:cubicBezTo>
                          <a:pt x="14996" y="289950"/>
                          <a:pt x="12139" y="291855"/>
                          <a:pt x="9281" y="2918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6" name="Google Shape;443;p34"/>
                <p:cNvSpPr/>
                <p:nvPr/>
              </p:nvSpPr>
              <p:spPr>
                <a:xfrm>
                  <a:off x="6659880" y="4535805"/>
                  <a:ext cx="461164" cy="622448"/>
                </a:xfrm>
                <a:custGeom>
                  <a:avLst/>
                  <a:gdLst/>
                  <a:ahLst/>
                  <a:cxnLst/>
                  <a:rect l="l" t="t" r="r" b="b"/>
                  <a:pathLst>
                    <a:path w="461164" h="622448" extrusionOk="0">
                      <a:moveTo>
                        <a:pt x="51435" y="286702"/>
                      </a:moveTo>
                      <a:cubicBezTo>
                        <a:pt x="21907" y="194310"/>
                        <a:pt x="19050" y="95250"/>
                        <a:pt x="0" y="0"/>
                      </a:cubicBezTo>
                      <a:cubicBezTo>
                        <a:pt x="176213" y="41910"/>
                        <a:pt x="331470" y="163830"/>
                        <a:pt x="415290" y="324802"/>
                      </a:cubicBezTo>
                      <a:cubicBezTo>
                        <a:pt x="435292" y="362902"/>
                        <a:pt x="451485" y="403860"/>
                        <a:pt x="457200" y="446722"/>
                      </a:cubicBezTo>
                      <a:cubicBezTo>
                        <a:pt x="464820" y="501015"/>
                        <a:pt x="461010" y="565785"/>
                        <a:pt x="449580" y="620077"/>
                      </a:cubicBezTo>
                      <a:cubicBezTo>
                        <a:pt x="264795" y="646747"/>
                        <a:pt x="100013" y="442913"/>
                        <a:pt x="51435" y="2867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44;p34"/>
                <p:cNvSpPr/>
                <p:nvPr/>
              </p:nvSpPr>
              <p:spPr>
                <a:xfrm>
                  <a:off x="6773583" y="4713325"/>
                  <a:ext cx="347489" cy="476846"/>
                </a:xfrm>
                <a:custGeom>
                  <a:avLst/>
                  <a:gdLst/>
                  <a:ahLst/>
                  <a:cxnLst/>
                  <a:rect l="l" t="t" r="r" b="b"/>
                  <a:pathLst>
                    <a:path w="347489" h="476846" extrusionOk="0">
                      <a:moveTo>
                        <a:pt x="338734" y="476847"/>
                      </a:moveTo>
                      <a:cubicBezTo>
                        <a:pt x="333972" y="476847"/>
                        <a:pt x="330162" y="473989"/>
                        <a:pt x="329209" y="469227"/>
                      </a:cubicBezTo>
                      <a:cubicBezTo>
                        <a:pt x="308254" y="379692"/>
                        <a:pt x="240627" y="307302"/>
                        <a:pt x="173952" y="241579"/>
                      </a:cubicBezTo>
                      <a:lnTo>
                        <a:pt x="166332" y="233959"/>
                      </a:lnTo>
                      <a:cubicBezTo>
                        <a:pt x="100609" y="169189"/>
                        <a:pt x="32029" y="101562"/>
                        <a:pt x="597" y="12979"/>
                      </a:cubicBezTo>
                      <a:cubicBezTo>
                        <a:pt x="-1308" y="8217"/>
                        <a:pt x="1549" y="2502"/>
                        <a:pt x="6312" y="597"/>
                      </a:cubicBezTo>
                      <a:cubicBezTo>
                        <a:pt x="11074" y="-1308"/>
                        <a:pt x="16789" y="1549"/>
                        <a:pt x="18694" y="6312"/>
                      </a:cubicBezTo>
                      <a:cubicBezTo>
                        <a:pt x="48222" y="90132"/>
                        <a:pt x="114897" y="155854"/>
                        <a:pt x="179667" y="219672"/>
                      </a:cubicBezTo>
                      <a:lnTo>
                        <a:pt x="187287" y="227292"/>
                      </a:lnTo>
                      <a:cubicBezTo>
                        <a:pt x="255867" y="294919"/>
                        <a:pt x="325399" y="370167"/>
                        <a:pt x="347307" y="464464"/>
                      </a:cubicBezTo>
                      <a:cubicBezTo>
                        <a:pt x="348259" y="469227"/>
                        <a:pt x="345402" y="474942"/>
                        <a:pt x="340639" y="475894"/>
                      </a:cubicBezTo>
                      <a:cubicBezTo>
                        <a:pt x="340639" y="476847"/>
                        <a:pt x="339687" y="476847"/>
                        <a:pt x="338734"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45;p34"/>
                <p:cNvSpPr/>
                <p:nvPr/>
              </p:nvSpPr>
              <p:spPr>
                <a:xfrm>
                  <a:off x="6677795" y="4746124"/>
                  <a:ext cx="90107" cy="202112"/>
                </a:xfrm>
                <a:custGeom>
                  <a:avLst/>
                  <a:gdLst/>
                  <a:ahLst/>
                  <a:cxnLst/>
                  <a:rect l="l" t="t" r="r" b="b"/>
                  <a:pathLst>
                    <a:path w="90107" h="202112" extrusionOk="0">
                      <a:moveTo>
                        <a:pt x="81145" y="202113"/>
                      </a:moveTo>
                      <a:cubicBezTo>
                        <a:pt x="77335" y="202113"/>
                        <a:pt x="74477" y="200207"/>
                        <a:pt x="72573" y="197350"/>
                      </a:cubicBezTo>
                      <a:cubicBezTo>
                        <a:pt x="40187" y="139247"/>
                        <a:pt x="15423" y="76382"/>
                        <a:pt x="183" y="11613"/>
                      </a:cubicBezTo>
                      <a:cubicBezTo>
                        <a:pt x="-770" y="6850"/>
                        <a:pt x="2087" y="1135"/>
                        <a:pt x="6850" y="182"/>
                      </a:cubicBezTo>
                      <a:cubicBezTo>
                        <a:pt x="11612" y="-770"/>
                        <a:pt x="17327" y="2088"/>
                        <a:pt x="18280" y="6850"/>
                      </a:cubicBezTo>
                      <a:cubicBezTo>
                        <a:pt x="33520" y="70668"/>
                        <a:pt x="57333" y="131628"/>
                        <a:pt x="88765" y="187825"/>
                      </a:cubicBezTo>
                      <a:cubicBezTo>
                        <a:pt x="91623" y="192588"/>
                        <a:pt x="89717" y="198303"/>
                        <a:pt x="84955" y="201160"/>
                      </a:cubicBezTo>
                      <a:cubicBezTo>
                        <a:pt x="84002" y="202113"/>
                        <a:pt x="82098" y="202113"/>
                        <a:pt x="81145" y="202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46;p34"/>
                <p:cNvSpPr/>
                <p:nvPr/>
              </p:nvSpPr>
              <p:spPr>
                <a:xfrm>
                  <a:off x="6640472" y="4511001"/>
                  <a:ext cx="164154" cy="139103"/>
                </a:xfrm>
                <a:custGeom>
                  <a:avLst/>
                  <a:gdLst/>
                  <a:ahLst/>
                  <a:cxnLst/>
                  <a:rect l="l" t="t" r="r" b="b"/>
                  <a:pathLst>
                    <a:path w="164154" h="139103" extrusionOk="0">
                      <a:moveTo>
                        <a:pt x="29884" y="139104"/>
                      </a:moveTo>
                      <a:cubicBezTo>
                        <a:pt x="25122" y="139104"/>
                        <a:pt x="21312" y="135293"/>
                        <a:pt x="20359" y="130531"/>
                      </a:cubicBezTo>
                      <a:cubicBezTo>
                        <a:pt x="16550" y="87668"/>
                        <a:pt x="11787" y="49568"/>
                        <a:pt x="357" y="12421"/>
                      </a:cubicBezTo>
                      <a:cubicBezTo>
                        <a:pt x="-595" y="8611"/>
                        <a:pt x="357" y="4801"/>
                        <a:pt x="3215" y="2896"/>
                      </a:cubicBezTo>
                      <a:cubicBezTo>
                        <a:pt x="6072" y="39"/>
                        <a:pt x="9882" y="-914"/>
                        <a:pt x="12740" y="991"/>
                      </a:cubicBezTo>
                      <a:cubicBezTo>
                        <a:pt x="63222" y="18136"/>
                        <a:pt x="112752" y="40043"/>
                        <a:pt x="159425" y="66714"/>
                      </a:cubicBezTo>
                      <a:cubicBezTo>
                        <a:pt x="164187" y="69571"/>
                        <a:pt x="165140" y="75286"/>
                        <a:pt x="163234" y="80049"/>
                      </a:cubicBezTo>
                      <a:cubicBezTo>
                        <a:pt x="160377" y="84811"/>
                        <a:pt x="154662" y="85764"/>
                        <a:pt x="149900" y="83858"/>
                      </a:cubicBezTo>
                      <a:cubicBezTo>
                        <a:pt x="109895" y="60999"/>
                        <a:pt x="67032" y="41949"/>
                        <a:pt x="23217" y="25756"/>
                      </a:cubicBezTo>
                      <a:cubicBezTo>
                        <a:pt x="31790" y="59093"/>
                        <a:pt x="35600" y="93383"/>
                        <a:pt x="38457" y="130531"/>
                      </a:cubicBezTo>
                      <a:cubicBezTo>
                        <a:pt x="40362" y="134341"/>
                        <a:pt x="36552" y="139104"/>
                        <a:pt x="29884" y="139104"/>
                      </a:cubicBezTo>
                      <a:cubicBezTo>
                        <a:pt x="30837" y="139104"/>
                        <a:pt x="29884" y="139104"/>
                        <a:pt x="29884" y="1391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47;p34"/>
                <p:cNvSpPr/>
                <p:nvPr/>
              </p:nvSpPr>
              <p:spPr>
                <a:xfrm>
                  <a:off x="6932163" y="4680453"/>
                  <a:ext cx="208571" cy="499241"/>
                </a:xfrm>
                <a:custGeom>
                  <a:avLst/>
                  <a:gdLst/>
                  <a:ahLst/>
                  <a:cxnLst/>
                  <a:rect l="l" t="t" r="r" b="b"/>
                  <a:pathLst>
                    <a:path w="208571" h="499241" extrusionOk="0">
                      <a:moveTo>
                        <a:pt x="178249" y="499242"/>
                      </a:moveTo>
                      <a:cubicBezTo>
                        <a:pt x="177297" y="499242"/>
                        <a:pt x="177297" y="499242"/>
                        <a:pt x="176344" y="499242"/>
                      </a:cubicBezTo>
                      <a:cubicBezTo>
                        <a:pt x="171582" y="498290"/>
                        <a:pt x="167772" y="493527"/>
                        <a:pt x="168724" y="487812"/>
                      </a:cubicBezTo>
                      <a:cubicBezTo>
                        <a:pt x="189679" y="391609"/>
                        <a:pt x="203967" y="298265"/>
                        <a:pt x="162057" y="212540"/>
                      </a:cubicBezTo>
                      <a:cubicBezTo>
                        <a:pt x="130624" y="148722"/>
                        <a:pt x="76332" y="82047"/>
                        <a:pt x="2989" y="16324"/>
                      </a:cubicBezTo>
                      <a:cubicBezTo>
                        <a:pt x="-821" y="12515"/>
                        <a:pt x="-821" y="6799"/>
                        <a:pt x="2037" y="2990"/>
                      </a:cubicBezTo>
                      <a:cubicBezTo>
                        <a:pt x="5847" y="-821"/>
                        <a:pt x="11562" y="-821"/>
                        <a:pt x="15372" y="2037"/>
                      </a:cubicBezTo>
                      <a:cubicBezTo>
                        <a:pt x="90619" y="69665"/>
                        <a:pt x="145864" y="137292"/>
                        <a:pt x="179202" y="203967"/>
                      </a:cubicBezTo>
                      <a:cubicBezTo>
                        <a:pt x="224922" y="295407"/>
                        <a:pt x="208729" y="391609"/>
                        <a:pt x="187774" y="491622"/>
                      </a:cubicBezTo>
                      <a:cubicBezTo>
                        <a:pt x="186822" y="495432"/>
                        <a:pt x="183012" y="499242"/>
                        <a:pt x="178249" y="49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48;p34"/>
                <p:cNvSpPr/>
                <p:nvPr/>
              </p:nvSpPr>
              <p:spPr>
                <a:xfrm>
                  <a:off x="6785853" y="4988486"/>
                  <a:ext cx="318037" cy="188351"/>
                </a:xfrm>
                <a:custGeom>
                  <a:avLst/>
                  <a:gdLst/>
                  <a:ahLst/>
                  <a:cxnLst/>
                  <a:rect l="l" t="t" r="r" b="b"/>
                  <a:pathLst>
                    <a:path w="318037" h="188351" extrusionOk="0">
                      <a:moveTo>
                        <a:pt x="278839" y="188351"/>
                      </a:moveTo>
                      <a:cubicBezTo>
                        <a:pt x="180731" y="188351"/>
                        <a:pt x="87387" y="130249"/>
                        <a:pt x="1662" y="14996"/>
                      </a:cubicBezTo>
                      <a:cubicBezTo>
                        <a:pt x="-1196" y="11186"/>
                        <a:pt x="-244" y="4519"/>
                        <a:pt x="3566" y="1661"/>
                      </a:cubicBezTo>
                      <a:cubicBezTo>
                        <a:pt x="7377" y="-1196"/>
                        <a:pt x="14044" y="-243"/>
                        <a:pt x="16902" y="3566"/>
                      </a:cubicBezTo>
                      <a:cubicBezTo>
                        <a:pt x="109294" y="126439"/>
                        <a:pt x="203591" y="179779"/>
                        <a:pt x="307414" y="167396"/>
                      </a:cubicBezTo>
                      <a:cubicBezTo>
                        <a:pt x="312177" y="166444"/>
                        <a:pt x="316939" y="170254"/>
                        <a:pt x="317891" y="175969"/>
                      </a:cubicBezTo>
                      <a:cubicBezTo>
                        <a:pt x="318844" y="180732"/>
                        <a:pt x="315034" y="185494"/>
                        <a:pt x="309319" y="186446"/>
                      </a:cubicBezTo>
                      <a:cubicBezTo>
                        <a:pt x="299794" y="187399"/>
                        <a:pt x="289316" y="188351"/>
                        <a:pt x="278839" y="1883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486174539"/>
      </p:ext>
    </p:extLst>
  </p:cSld>
  <p:clrMapOvr>
    <a:masterClrMapping/>
  </p:clrMapOvr>
  <p:transition spd="med">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08474" y="290286"/>
            <a:ext cx="2727052" cy="740228"/>
          </a:xfrm>
          <a:prstGeom prst="roundRect">
            <a:avLst/>
          </a:prstGeom>
          <a:solidFill>
            <a:srgbClr val="7030A0"/>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FFFFFF"/>
                </a:solidFill>
                <a:cs typeface="Arial" panose="020B0604020202020204" pitchFamily="34" charset="0"/>
              </a:rPr>
              <a:t>III. TỔNG KẾT</a:t>
            </a:r>
            <a:endParaRPr lang="en-US" sz="2500" b="1" dirty="0">
              <a:solidFill>
                <a:srgbClr val="FFFFFF"/>
              </a:solidFill>
              <a:latin typeface="Arial" panose="020B0604020202020204" pitchFamily="34" charset="0"/>
              <a:cs typeface="Arial" panose="020B0604020202020204" pitchFamily="34" charset="0"/>
            </a:endParaRPr>
          </a:p>
        </p:txBody>
      </p:sp>
      <p:grpSp>
        <p:nvGrpSpPr>
          <p:cNvPr id="15" name="Google Shape;633;p40"/>
          <p:cNvGrpSpPr/>
          <p:nvPr/>
        </p:nvGrpSpPr>
        <p:grpSpPr>
          <a:xfrm>
            <a:off x="407016" y="2176049"/>
            <a:ext cx="3530361" cy="2604690"/>
            <a:chOff x="698646" y="1388348"/>
            <a:chExt cx="3725582" cy="2748723"/>
          </a:xfrm>
        </p:grpSpPr>
        <p:grpSp>
          <p:nvGrpSpPr>
            <p:cNvPr id="16" name="Google Shape;634;p40"/>
            <p:cNvGrpSpPr/>
            <p:nvPr/>
          </p:nvGrpSpPr>
          <p:grpSpPr>
            <a:xfrm>
              <a:off x="698646" y="1388348"/>
              <a:ext cx="3725582" cy="2748723"/>
              <a:chOff x="698646" y="1312415"/>
              <a:chExt cx="3725582" cy="2748723"/>
            </a:xfrm>
          </p:grpSpPr>
          <p:grpSp>
            <p:nvGrpSpPr>
              <p:cNvPr id="18" name="Google Shape;635;p40"/>
              <p:cNvGrpSpPr/>
              <p:nvPr/>
            </p:nvGrpSpPr>
            <p:grpSpPr>
              <a:xfrm flipH="1">
                <a:off x="698646" y="1312415"/>
                <a:ext cx="3725582" cy="2748723"/>
                <a:chOff x="4952975" y="1663781"/>
                <a:chExt cx="3725582" cy="2748723"/>
              </a:xfrm>
            </p:grpSpPr>
            <p:grpSp>
              <p:nvGrpSpPr>
                <p:cNvPr id="32" name="Google Shape;636;p40"/>
                <p:cNvGrpSpPr/>
                <p:nvPr/>
              </p:nvGrpSpPr>
              <p:grpSpPr>
                <a:xfrm>
                  <a:off x="4952975" y="1663781"/>
                  <a:ext cx="3725582" cy="2748723"/>
                  <a:chOff x="5181575" y="1598165"/>
                  <a:chExt cx="3725582" cy="2748723"/>
                </a:xfrm>
              </p:grpSpPr>
              <p:grpSp>
                <p:nvGrpSpPr>
                  <p:cNvPr id="36" name="Google Shape;637;p40"/>
                  <p:cNvGrpSpPr/>
                  <p:nvPr/>
                </p:nvGrpSpPr>
                <p:grpSpPr>
                  <a:xfrm>
                    <a:off x="5181575" y="2352565"/>
                    <a:ext cx="3725582" cy="1994322"/>
                    <a:chOff x="5219687" y="2282586"/>
                    <a:chExt cx="3767400" cy="2016708"/>
                  </a:xfrm>
                </p:grpSpPr>
                <p:sp>
                  <p:nvSpPr>
                    <p:cNvPr id="46" name="Google Shape;638;p40"/>
                    <p:cNvSpPr/>
                    <p:nvPr/>
                  </p:nvSpPr>
                  <p:spPr>
                    <a:xfrm>
                      <a:off x="5219687" y="3924294"/>
                      <a:ext cx="3767400" cy="3750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47" name="Google Shape;639;p40"/>
                    <p:cNvGrpSpPr/>
                    <p:nvPr/>
                  </p:nvGrpSpPr>
                  <p:grpSpPr>
                    <a:xfrm>
                      <a:off x="5505073" y="2282586"/>
                      <a:ext cx="2409956" cy="1898775"/>
                      <a:chOff x="5133767" y="2786317"/>
                      <a:chExt cx="1967954" cy="1550400"/>
                    </a:xfrm>
                  </p:grpSpPr>
                  <p:sp>
                    <p:nvSpPr>
                      <p:cNvPr id="48" name="Google Shape;640;p40"/>
                      <p:cNvSpPr/>
                      <p:nvPr/>
                    </p:nvSpPr>
                    <p:spPr>
                      <a:xfrm>
                        <a:off x="5133767" y="3991846"/>
                        <a:ext cx="493843" cy="344871"/>
                      </a:xfrm>
                      <a:custGeom>
                        <a:avLst/>
                        <a:gdLst/>
                        <a:ahLst/>
                        <a:cxnLst/>
                        <a:rect l="l" t="t" r="r" b="b"/>
                        <a:pathLst>
                          <a:path w="493843" h="344871" extrusionOk="0">
                            <a:moveTo>
                              <a:pt x="85933" y="232491"/>
                            </a:moveTo>
                            <a:cubicBezTo>
                              <a:pt x="62120" y="216298"/>
                              <a:pt x="-37892" y="154386"/>
                              <a:pt x="15448" y="126763"/>
                            </a:cubicBezTo>
                            <a:cubicBezTo>
                              <a:pt x="63073" y="102951"/>
                              <a:pt x="106888" y="101998"/>
                              <a:pt x="150703" y="131526"/>
                            </a:cubicBezTo>
                            <a:cubicBezTo>
                              <a:pt x="168800" y="143908"/>
                              <a:pt x="192613" y="163911"/>
                              <a:pt x="213568" y="168673"/>
                            </a:cubicBezTo>
                            <a:cubicBezTo>
                              <a:pt x="250715" y="178198"/>
                              <a:pt x="271670" y="124858"/>
                              <a:pt x="289768" y="101046"/>
                            </a:cubicBezTo>
                            <a:cubicBezTo>
                              <a:pt x="316438" y="65803"/>
                              <a:pt x="349775" y="36276"/>
                              <a:pt x="387875" y="15321"/>
                            </a:cubicBezTo>
                            <a:cubicBezTo>
                              <a:pt x="403115" y="6748"/>
                              <a:pt x="420260" y="-872"/>
                              <a:pt x="438358" y="81"/>
                            </a:cubicBezTo>
                            <a:cubicBezTo>
                              <a:pt x="473600" y="2938"/>
                              <a:pt x="496460" y="43896"/>
                              <a:pt x="493603" y="79138"/>
                            </a:cubicBezTo>
                            <a:cubicBezTo>
                              <a:pt x="489793" y="114381"/>
                              <a:pt x="467885" y="145813"/>
                              <a:pt x="445978" y="174388"/>
                            </a:cubicBezTo>
                            <a:cubicBezTo>
                              <a:pt x="404068" y="228681"/>
                              <a:pt x="360253" y="281068"/>
                              <a:pt x="318343" y="334408"/>
                            </a:cubicBezTo>
                            <a:cubicBezTo>
                              <a:pt x="311675" y="342981"/>
                              <a:pt x="301198" y="346791"/>
                              <a:pt x="290720" y="343933"/>
                            </a:cubicBezTo>
                            <a:cubicBezTo>
                              <a:pt x="222140" y="327741"/>
                              <a:pt x="162133" y="284878"/>
                              <a:pt x="104030" y="244873"/>
                            </a:cubicBezTo>
                            <a:cubicBezTo>
                              <a:pt x="99268" y="242968"/>
                              <a:pt x="89743" y="236301"/>
                              <a:pt x="85933" y="232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641;p40"/>
                      <p:cNvSpPr/>
                      <p:nvPr/>
                    </p:nvSpPr>
                    <p:spPr>
                      <a:xfrm>
                        <a:off x="5570452" y="3869994"/>
                        <a:ext cx="411353" cy="466705"/>
                      </a:xfrm>
                      <a:custGeom>
                        <a:avLst/>
                        <a:gdLst/>
                        <a:ahLst/>
                        <a:cxnLst/>
                        <a:rect l="l" t="t" r="r" b="b"/>
                        <a:pathLst>
                          <a:path w="411353" h="466705" extrusionOk="0">
                            <a:moveTo>
                              <a:pt x="78825" y="371488"/>
                            </a:moveTo>
                            <a:cubicBezTo>
                              <a:pt x="96923" y="366726"/>
                              <a:pt x="115973" y="365773"/>
                              <a:pt x="135023" y="362916"/>
                            </a:cubicBezTo>
                            <a:cubicBezTo>
                              <a:pt x="157883" y="360058"/>
                              <a:pt x="179790" y="356248"/>
                              <a:pt x="201698" y="350533"/>
                            </a:cubicBezTo>
                            <a:cubicBezTo>
                              <a:pt x="208365" y="348628"/>
                              <a:pt x="215985" y="346723"/>
                              <a:pt x="221700" y="342913"/>
                            </a:cubicBezTo>
                            <a:cubicBezTo>
                              <a:pt x="248370" y="321006"/>
                              <a:pt x="222652" y="252426"/>
                              <a:pt x="220748" y="224803"/>
                            </a:cubicBezTo>
                            <a:cubicBezTo>
                              <a:pt x="217890" y="179083"/>
                              <a:pt x="220748" y="134316"/>
                              <a:pt x="228368" y="89548"/>
                            </a:cubicBezTo>
                            <a:cubicBezTo>
                              <a:pt x="233130" y="61926"/>
                              <a:pt x="241702" y="27636"/>
                              <a:pt x="266468" y="9538"/>
                            </a:cubicBezTo>
                            <a:cubicBezTo>
                              <a:pt x="293138" y="-9512"/>
                              <a:pt x="321713" y="3823"/>
                              <a:pt x="350288" y="16206"/>
                            </a:cubicBezTo>
                            <a:cubicBezTo>
                              <a:pt x="367433" y="23826"/>
                              <a:pt x="383625" y="33351"/>
                              <a:pt x="395055" y="48591"/>
                            </a:cubicBezTo>
                            <a:cubicBezTo>
                              <a:pt x="411248" y="70498"/>
                              <a:pt x="411248" y="100026"/>
                              <a:pt x="411248" y="127648"/>
                            </a:cubicBezTo>
                            <a:cubicBezTo>
                              <a:pt x="411248" y="182893"/>
                              <a:pt x="412200" y="236233"/>
                              <a:pt x="408390" y="291478"/>
                            </a:cubicBezTo>
                            <a:cubicBezTo>
                              <a:pt x="404580" y="337198"/>
                              <a:pt x="406485" y="382918"/>
                              <a:pt x="408390" y="428638"/>
                            </a:cubicBezTo>
                            <a:cubicBezTo>
                              <a:pt x="408390" y="434353"/>
                              <a:pt x="408390" y="441021"/>
                              <a:pt x="406485" y="445783"/>
                            </a:cubicBezTo>
                            <a:cubicBezTo>
                              <a:pt x="400770" y="461023"/>
                              <a:pt x="379815" y="464833"/>
                              <a:pt x="363623" y="464833"/>
                            </a:cubicBezTo>
                            <a:cubicBezTo>
                              <a:pt x="246465" y="469596"/>
                              <a:pt x="130260" y="463881"/>
                              <a:pt x="13102" y="462928"/>
                            </a:cubicBezTo>
                            <a:cubicBezTo>
                              <a:pt x="10245" y="462928"/>
                              <a:pt x="7387" y="462928"/>
                              <a:pt x="4530" y="461023"/>
                            </a:cubicBezTo>
                            <a:cubicBezTo>
                              <a:pt x="-1185" y="458166"/>
                              <a:pt x="-232" y="450546"/>
                              <a:pt x="720" y="443878"/>
                            </a:cubicBezTo>
                            <a:cubicBezTo>
                              <a:pt x="5483" y="420066"/>
                              <a:pt x="20723" y="399111"/>
                              <a:pt x="40725" y="385776"/>
                            </a:cubicBezTo>
                            <a:cubicBezTo>
                              <a:pt x="50250" y="380061"/>
                              <a:pt x="64537" y="375298"/>
                              <a:pt x="78825" y="3714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642;p40"/>
                      <p:cNvSpPr/>
                      <p:nvPr/>
                    </p:nvSpPr>
                    <p:spPr>
                      <a:xfrm>
                        <a:off x="5613023" y="3299562"/>
                        <a:ext cx="1182040" cy="989200"/>
                      </a:xfrm>
                      <a:custGeom>
                        <a:avLst/>
                        <a:gdLst/>
                        <a:ahLst/>
                        <a:cxnLst/>
                        <a:rect l="l" t="t" r="r" b="b"/>
                        <a:pathLst>
                          <a:path w="1182040" h="989200" extrusionOk="0">
                            <a:moveTo>
                              <a:pt x="46732" y="65620"/>
                            </a:moveTo>
                            <a:cubicBezTo>
                              <a:pt x="80069" y="28472"/>
                              <a:pt x="130552" y="8470"/>
                              <a:pt x="180082" y="2755"/>
                            </a:cubicBezTo>
                            <a:cubicBezTo>
                              <a:pt x="242947" y="-4865"/>
                              <a:pt x="307717" y="3707"/>
                              <a:pt x="366772" y="23710"/>
                            </a:cubicBezTo>
                            <a:cubicBezTo>
                              <a:pt x="456307" y="54190"/>
                              <a:pt x="553462" y="139915"/>
                              <a:pt x="617279" y="209447"/>
                            </a:cubicBezTo>
                            <a:cubicBezTo>
                              <a:pt x="796349" y="403757"/>
                              <a:pt x="993517" y="581875"/>
                              <a:pt x="1153537" y="791425"/>
                            </a:cubicBezTo>
                            <a:cubicBezTo>
                              <a:pt x="1164014" y="805712"/>
                              <a:pt x="1175444" y="820000"/>
                              <a:pt x="1179254" y="837145"/>
                            </a:cubicBezTo>
                            <a:cubicBezTo>
                              <a:pt x="1191637" y="883818"/>
                              <a:pt x="1161157" y="923822"/>
                              <a:pt x="1119247" y="951445"/>
                            </a:cubicBezTo>
                            <a:cubicBezTo>
                              <a:pt x="1078289" y="978115"/>
                              <a:pt x="1026854" y="992402"/>
                              <a:pt x="990659" y="988593"/>
                            </a:cubicBezTo>
                            <a:cubicBezTo>
                              <a:pt x="934462" y="981925"/>
                              <a:pt x="880169" y="958112"/>
                              <a:pt x="834449" y="924775"/>
                            </a:cubicBezTo>
                            <a:cubicBezTo>
                              <a:pt x="762059" y="873340"/>
                              <a:pt x="706814" y="801902"/>
                              <a:pt x="649664" y="735227"/>
                            </a:cubicBezTo>
                            <a:cubicBezTo>
                              <a:pt x="591562" y="668552"/>
                              <a:pt x="527744" y="602830"/>
                              <a:pt x="446782" y="566635"/>
                            </a:cubicBezTo>
                            <a:cubicBezTo>
                              <a:pt x="441067" y="563777"/>
                              <a:pt x="434399" y="561872"/>
                              <a:pt x="428684" y="564730"/>
                            </a:cubicBezTo>
                            <a:cubicBezTo>
                              <a:pt x="422017" y="568540"/>
                              <a:pt x="406777" y="583780"/>
                              <a:pt x="406777" y="591400"/>
                            </a:cubicBezTo>
                            <a:cubicBezTo>
                              <a:pt x="397252" y="693318"/>
                              <a:pt x="455354" y="773327"/>
                              <a:pt x="445829" y="876197"/>
                            </a:cubicBezTo>
                            <a:lnTo>
                              <a:pt x="119122" y="864768"/>
                            </a:lnTo>
                            <a:cubicBezTo>
                              <a:pt x="96262" y="780947"/>
                              <a:pt x="66734" y="704747"/>
                              <a:pt x="59114" y="617118"/>
                            </a:cubicBezTo>
                            <a:cubicBezTo>
                              <a:pt x="50542" y="524725"/>
                              <a:pt x="38159" y="433285"/>
                              <a:pt x="20062" y="342797"/>
                            </a:cubicBezTo>
                            <a:cubicBezTo>
                              <a:pt x="11489" y="298030"/>
                              <a:pt x="1012" y="252310"/>
                              <a:pt x="59" y="205637"/>
                            </a:cubicBezTo>
                            <a:cubicBezTo>
                              <a:pt x="-893" y="159918"/>
                              <a:pt x="9584" y="111340"/>
                              <a:pt x="37207" y="75145"/>
                            </a:cubicBezTo>
                            <a:cubicBezTo>
                              <a:pt x="41017" y="72287"/>
                              <a:pt x="43874" y="68477"/>
                              <a:pt x="46732" y="656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643;p40"/>
                      <p:cNvSpPr/>
                      <p:nvPr/>
                    </p:nvSpPr>
                    <p:spPr>
                      <a:xfrm>
                        <a:off x="5694041" y="3699509"/>
                        <a:ext cx="344688" cy="427279"/>
                      </a:xfrm>
                      <a:custGeom>
                        <a:avLst/>
                        <a:gdLst/>
                        <a:ahLst/>
                        <a:cxnLst/>
                        <a:rect l="l" t="t" r="r" b="b"/>
                        <a:pathLst>
                          <a:path w="344688" h="427279" extrusionOk="0">
                            <a:moveTo>
                              <a:pt x="138116" y="269558"/>
                            </a:moveTo>
                            <a:cubicBezTo>
                              <a:pt x="135259" y="272415"/>
                              <a:pt x="132401" y="276225"/>
                              <a:pt x="130496" y="279083"/>
                            </a:cubicBezTo>
                            <a:cubicBezTo>
                              <a:pt x="106684" y="310515"/>
                              <a:pt x="95254" y="349568"/>
                              <a:pt x="77156" y="384810"/>
                            </a:cubicBezTo>
                            <a:cubicBezTo>
                              <a:pt x="68584" y="401955"/>
                              <a:pt x="57154" y="419100"/>
                              <a:pt x="39056" y="424815"/>
                            </a:cubicBezTo>
                            <a:cubicBezTo>
                              <a:pt x="-17141" y="443865"/>
                              <a:pt x="-5711" y="346710"/>
                              <a:pt x="29531" y="331470"/>
                            </a:cubicBezTo>
                            <a:cubicBezTo>
                              <a:pt x="46676" y="323850"/>
                              <a:pt x="60964" y="323850"/>
                              <a:pt x="73346" y="309563"/>
                            </a:cubicBezTo>
                            <a:cubicBezTo>
                              <a:pt x="85729" y="295275"/>
                              <a:pt x="93349" y="272415"/>
                              <a:pt x="103826" y="257175"/>
                            </a:cubicBezTo>
                            <a:cubicBezTo>
                              <a:pt x="119066" y="235268"/>
                              <a:pt x="136211" y="215265"/>
                              <a:pt x="148594" y="191453"/>
                            </a:cubicBezTo>
                            <a:cubicBezTo>
                              <a:pt x="164786" y="159068"/>
                              <a:pt x="175264" y="124778"/>
                              <a:pt x="186694" y="90488"/>
                            </a:cubicBezTo>
                            <a:cubicBezTo>
                              <a:pt x="196219" y="60960"/>
                              <a:pt x="193361" y="29528"/>
                              <a:pt x="218126" y="7620"/>
                            </a:cubicBezTo>
                            <a:cubicBezTo>
                              <a:pt x="221936" y="3810"/>
                              <a:pt x="227651" y="0"/>
                              <a:pt x="233366" y="0"/>
                            </a:cubicBezTo>
                            <a:cubicBezTo>
                              <a:pt x="242891" y="0"/>
                              <a:pt x="250511" y="8572"/>
                              <a:pt x="254321" y="17145"/>
                            </a:cubicBezTo>
                            <a:cubicBezTo>
                              <a:pt x="273371" y="53340"/>
                              <a:pt x="278134" y="95250"/>
                              <a:pt x="292421" y="134303"/>
                            </a:cubicBezTo>
                            <a:cubicBezTo>
                              <a:pt x="315281" y="195263"/>
                              <a:pt x="353381" y="259080"/>
                              <a:pt x="342904" y="327660"/>
                            </a:cubicBezTo>
                            <a:cubicBezTo>
                              <a:pt x="331474" y="290513"/>
                              <a:pt x="290516" y="271463"/>
                              <a:pt x="268609" y="239078"/>
                            </a:cubicBezTo>
                            <a:cubicBezTo>
                              <a:pt x="258131" y="223838"/>
                              <a:pt x="251464" y="206693"/>
                              <a:pt x="240986" y="191453"/>
                            </a:cubicBezTo>
                            <a:cubicBezTo>
                              <a:pt x="239081" y="189547"/>
                              <a:pt x="237176" y="186690"/>
                              <a:pt x="234319" y="185738"/>
                            </a:cubicBezTo>
                            <a:cubicBezTo>
                              <a:pt x="230509" y="184785"/>
                              <a:pt x="226699" y="187643"/>
                              <a:pt x="222889" y="190500"/>
                            </a:cubicBezTo>
                            <a:cubicBezTo>
                              <a:pt x="195266" y="215265"/>
                              <a:pt x="162881" y="240983"/>
                              <a:pt x="138116" y="269558"/>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644;p40"/>
                      <p:cNvSpPr/>
                      <p:nvPr/>
                    </p:nvSpPr>
                    <p:spPr>
                      <a:xfrm>
                        <a:off x="6493192" y="3188493"/>
                        <a:ext cx="358190" cy="362426"/>
                      </a:xfrm>
                      <a:custGeom>
                        <a:avLst/>
                        <a:gdLst/>
                        <a:ahLst/>
                        <a:cxnLst/>
                        <a:rect l="l" t="t" r="r" b="b"/>
                        <a:pathLst>
                          <a:path w="358190" h="362426" extrusionOk="0">
                            <a:moveTo>
                              <a:pt x="340995" y="300514"/>
                            </a:moveTo>
                            <a:cubicBezTo>
                              <a:pt x="290513" y="290037"/>
                              <a:pt x="238125" y="281464"/>
                              <a:pt x="186690" y="280512"/>
                            </a:cubicBezTo>
                            <a:cubicBezTo>
                              <a:pt x="166688" y="279560"/>
                              <a:pt x="147638" y="275750"/>
                              <a:pt x="134303" y="291942"/>
                            </a:cubicBezTo>
                            <a:cubicBezTo>
                              <a:pt x="120015" y="309087"/>
                              <a:pt x="108585" y="329089"/>
                              <a:pt x="95250" y="346235"/>
                            </a:cubicBezTo>
                            <a:cubicBezTo>
                              <a:pt x="91440" y="350997"/>
                              <a:pt x="86678" y="356712"/>
                              <a:pt x="80963" y="359569"/>
                            </a:cubicBezTo>
                            <a:cubicBezTo>
                              <a:pt x="75248" y="362427"/>
                              <a:pt x="69533" y="362427"/>
                              <a:pt x="63817" y="362427"/>
                            </a:cubicBezTo>
                            <a:cubicBezTo>
                              <a:pt x="40005" y="361475"/>
                              <a:pt x="17145" y="352902"/>
                              <a:pt x="0" y="336710"/>
                            </a:cubicBezTo>
                            <a:cubicBezTo>
                              <a:pt x="2858" y="300514"/>
                              <a:pt x="5715" y="265272"/>
                              <a:pt x="9525" y="229077"/>
                            </a:cubicBezTo>
                            <a:cubicBezTo>
                              <a:pt x="11430" y="207169"/>
                              <a:pt x="14288" y="185262"/>
                              <a:pt x="20955" y="164307"/>
                            </a:cubicBezTo>
                            <a:cubicBezTo>
                              <a:pt x="33338" y="124302"/>
                              <a:pt x="48578" y="95727"/>
                              <a:pt x="70485" y="60485"/>
                            </a:cubicBezTo>
                            <a:cubicBezTo>
                              <a:pt x="77153" y="50007"/>
                              <a:pt x="95250" y="34767"/>
                              <a:pt x="104775" y="27147"/>
                            </a:cubicBezTo>
                            <a:cubicBezTo>
                              <a:pt x="115253" y="18575"/>
                              <a:pt x="126683" y="18575"/>
                              <a:pt x="139065" y="14764"/>
                            </a:cubicBezTo>
                            <a:cubicBezTo>
                              <a:pt x="152400" y="10954"/>
                              <a:pt x="164783" y="5239"/>
                              <a:pt x="178117" y="2382"/>
                            </a:cubicBezTo>
                            <a:cubicBezTo>
                              <a:pt x="232410" y="-8096"/>
                              <a:pt x="293370" y="16669"/>
                              <a:pt x="324803" y="63342"/>
                            </a:cubicBezTo>
                            <a:cubicBezTo>
                              <a:pt x="344805" y="92869"/>
                              <a:pt x="354330" y="129064"/>
                              <a:pt x="357188" y="165260"/>
                            </a:cubicBezTo>
                            <a:cubicBezTo>
                              <a:pt x="361950" y="210979"/>
                              <a:pt x="348615" y="255747"/>
                              <a:pt x="340995" y="30051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645;p40"/>
                      <p:cNvSpPr/>
                      <p:nvPr/>
                    </p:nvSpPr>
                    <p:spPr>
                      <a:xfrm>
                        <a:off x="6416066" y="3180713"/>
                        <a:ext cx="568734" cy="1010128"/>
                      </a:xfrm>
                      <a:custGeom>
                        <a:avLst/>
                        <a:gdLst/>
                        <a:ahLst/>
                        <a:cxnLst/>
                        <a:rect l="l" t="t" r="r" b="b"/>
                        <a:pathLst>
                          <a:path w="568734" h="1010128" extrusionOk="0">
                            <a:moveTo>
                              <a:pt x="110463" y="336869"/>
                            </a:moveTo>
                            <a:cubicBezTo>
                              <a:pt x="109511" y="264479"/>
                              <a:pt x="99986" y="190184"/>
                              <a:pt x="121893" y="120651"/>
                            </a:cubicBezTo>
                            <a:cubicBezTo>
                              <a:pt x="143801" y="51119"/>
                              <a:pt x="209523" y="-10794"/>
                              <a:pt x="280961" y="1589"/>
                            </a:cubicBezTo>
                            <a:cubicBezTo>
                              <a:pt x="306678" y="6351"/>
                              <a:pt x="329538" y="19686"/>
                              <a:pt x="350493" y="34926"/>
                            </a:cubicBezTo>
                            <a:cubicBezTo>
                              <a:pt x="424788" y="87314"/>
                              <a:pt x="483843" y="160656"/>
                              <a:pt x="518133" y="244476"/>
                            </a:cubicBezTo>
                            <a:cubicBezTo>
                              <a:pt x="562901" y="352109"/>
                              <a:pt x="567663" y="471171"/>
                              <a:pt x="568616" y="587376"/>
                            </a:cubicBezTo>
                            <a:cubicBezTo>
                              <a:pt x="569568" y="712154"/>
                              <a:pt x="566711" y="843599"/>
                              <a:pt x="485748" y="937896"/>
                            </a:cubicBezTo>
                            <a:cubicBezTo>
                              <a:pt x="458126" y="970281"/>
                              <a:pt x="417168" y="999809"/>
                              <a:pt x="376211" y="1007429"/>
                            </a:cubicBezTo>
                            <a:cubicBezTo>
                              <a:pt x="325728" y="1016954"/>
                              <a:pt x="275246" y="999809"/>
                              <a:pt x="228573" y="978854"/>
                            </a:cubicBezTo>
                            <a:cubicBezTo>
                              <a:pt x="163803" y="949326"/>
                              <a:pt x="101891" y="910274"/>
                              <a:pt x="47598" y="864554"/>
                            </a:cubicBezTo>
                            <a:cubicBezTo>
                              <a:pt x="-14314" y="813119"/>
                              <a:pt x="-8599" y="797879"/>
                              <a:pt x="23786" y="730251"/>
                            </a:cubicBezTo>
                            <a:cubicBezTo>
                              <a:pt x="81888" y="608331"/>
                              <a:pt x="112368" y="472124"/>
                              <a:pt x="110463" y="33686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646;p40"/>
                      <p:cNvSpPr/>
                      <p:nvPr/>
                    </p:nvSpPr>
                    <p:spPr>
                      <a:xfrm>
                        <a:off x="6730951" y="3375690"/>
                        <a:ext cx="370770" cy="186263"/>
                      </a:xfrm>
                      <a:custGeom>
                        <a:avLst/>
                        <a:gdLst/>
                        <a:ahLst/>
                        <a:cxnLst/>
                        <a:rect l="l" t="t" r="r" b="b"/>
                        <a:pathLst>
                          <a:path w="370770" h="186263" extrusionOk="0">
                            <a:moveTo>
                              <a:pt x="99426" y="182850"/>
                            </a:moveTo>
                            <a:cubicBezTo>
                              <a:pt x="140383" y="174277"/>
                              <a:pt x="177531" y="154275"/>
                              <a:pt x="213726" y="133319"/>
                            </a:cubicBezTo>
                            <a:cubicBezTo>
                              <a:pt x="249921" y="113317"/>
                              <a:pt x="287068" y="92362"/>
                              <a:pt x="328026" y="83790"/>
                            </a:cubicBezTo>
                            <a:cubicBezTo>
                              <a:pt x="341361" y="80932"/>
                              <a:pt x="358506" y="72359"/>
                              <a:pt x="367078" y="61882"/>
                            </a:cubicBezTo>
                            <a:cubicBezTo>
                              <a:pt x="380414" y="44737"/>
                              <a:pt x="354696" y="24734"/>
                              <a:pt x="336598" y="14257"/>
                            </a:cubicBezTo>
                            <a:cubicBezTo>
                              <a:pt x="308976" y="-2888"/>
                              <a:pt x="284211" y="-983"/>
                              <a:pt x="251826" y="1875"/>
                            </a:cubicBezTo>
                            <a:cubicBezTo>
                              <a:pt x="212773" y="5684"/>
                              <a:pt x="173721" y="14257"/>
                              <a:pt x="136573" y="25687"/>
                            </a:cubicBezTo>
                            <a:cubicBezTo>
                              <a:pt x="80376" y="42832"/>
                              <a:pt x="31798" y="71407"/>
                              <a:pt x="6081" y="126652"/>
                            </a:cubicBezTo>
                            <a:cubicBezTo>
                              <a:pt x="-22494" y="187612"/>
                              <a:pt x="56563" y="191422"/>
                              <a:pt x="99426" y="1828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647;p40"/>
                      <p:cNvSpPr/>
                      <p:nvPr/>
                    </p:nvSpPr>
                    <p:spPr>
                      <a:xfrm>
                        <a:off x="5994611" y="3385184"/>
                        <a:ext cx="578590" cy="519112"/>
                      </a:xfrm>
                      <a:custGeom>
                        <a:avLst/>
                        <a:gdLst/>
                        <a:ahLst/>
                        <a:cxnLst/>
                        <a:rect l="l" t="t" r="r" b="b"/>
                        <a:pathLst>
                          <a:path w="578590" h="519112" extrusionOk="0">
                            <a:moveTo>
                              <a:pt x="9948" y="0"/>
                            </a:moveTo>
                            <a:cubicBezTo>
                              <a:pt x="23283" y="5715"/>
                              <a:pt x="36618" y="12383"/>
                              <a:pt x="49953" y="18097"/>
                            </a:cubicBezTo>
                            <a:cubicBezTo>
                              <a:pt x="72813" y="26670"/>
                              <a:pt x="188066" y="99060"/>
                              <a:pt x="199496" y="103822"/>
                            </a:cubicBezTo>
                            <a:lnTo>
                              <a:pt x="578591" y="466725"/>
                            </a:lnTo>
                            <a:lnTo>
                              <a:pt x="548111" y="519113"/>
                            </a:lnTo>
                            <a:cubicBezTo>
                              <a:pt x="447146" y="393383"/>
                              <a:pt x="243311" y="248603"/>
                              <a:pt x="240453" y="246697"/>
                            </a:cubicBezTo>
                            <a:lnTo>
                              <a:pt x="36618" y="146685"/>
                            </a:lnTo>
                            <a:cubicBezTo>
                              <a:pt x="30903" y="143828"/>
                              <a:pt x="27093" y="139065"/>
                              <a:pt x="25188" y="132397"/>
                            </a:cubicBezTo>
                            <a:lnTo>
                              <a:pt x="423" y="21908"/>
                            </a:lnTo>
                            <a:cubicBezTo>
                              <a:pt x="-1482" y="12383"/>
                              <a:pt x="3281" y="3810"/>
                              <a:pt x="9948" y="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648;p40"/>
                      <p:cNvSpPr/>
                      <p:nvPr/>
                    </p:nvSpPr>
                    <p:spPr>
                      <a:xfrm>
                        <a:off x="6631861" y="3130958"/>
                        <a:ext cx="463826" cy="884448"/>
                      </a:xfrm>
                      <a:custGeom>
                        <a:avLst/>
                        <a:gdLst/>
                        <a:ahLst/>
                        <a:cxnLst/>
                        <a:rect l="l" t="t" r="r" b="b"/>
                        <a:pathLst>
                          <a:path w="463826" h="884448" extrusionOk="0">
                            <a:moveTo>
                              <a:pt x="188991" y="615224"/>
                            </a:moveTo>
                            <a:cubicBezTo>
                              <a:pt x="183276" y="591411"/>
                              <a:pt x="176609" y="568551"/>
                              <a:pt x="169941" y="545691"/>
                            </a:cubicBezTo>
                            <a:cubicBezTo>
                              <a:pt x="160416" y="512354"/>
                              <a:pt x="146129" y="479016"/>
                              <a:pt x="136604" y="444726"/>
                            </a:cubicBezTo>
                            <a:cubicBezTo>
                              <a:pt x="129936" y="419961"/>
                              <a:pt x="129936" y="390434"/>
                              <a:pt x="114696" y="368526"/>
                            </a:cubicBezTo>
                            <a:cubicBezTo>
                              <a:pt x="99456" y="345666"/>
                              <a:pt x="70881" y="329474"/>
                              <a:pt x="53736" y="306614"/>
                            </a:cubicBezTo>
                            <a:cubicBezTo>
                              <a:pt x="33734" y="280896"/>
                              <a:pt x="18494" y="251369"/>
                              <a:pt x="8969" y="219936"/>
                            </a:cubicBezTo>
                            <a:cubicBezTo>
                              <a:pt x="-8176" y="161834"/>
                              <a:pt x="-1509" y="95159"/>
                              <a:pt x="35639" y="47534"/>
                            </a:cubicBezTo>
                            <a:cubicBezTo>
                              <a:pt x="54689" y="22769"/>
                              <a:pt x="79454" y="21816"/>
                              <a:pt x="105171" y="10386"/>
                            </a:cubicBezTo>
                            <a:cubicBezTo>
                              <a:pt x="131841" y="-1996"/>
                              <a:pt x="146129" y="-2949"/>
                              <a:pt x="175656" y="5624"/>
                            </a:cubicBezTo>
                            <a:cubicBezTo>
                              <a:pt x="233759" y="22769"/>
                              <a:pt x="282336" y="62774"/>
                              <a:pt x="317579" y="110399"/>
                            </a:cubicBezTo>
                            <a:cubicBezTo>
                              <a:pt x="341391" y="174216"/>
                              <a:pt x="384254" y="228509"/>
                              <a:pt x="404256" y="296136"/>
                            </a:cubicBezTo>
                            <a:cubicBezTo>
                              <a:pt x="424259" y="365669"/>
                              <a:pt x="433784" y="439964"/>
                              <a:pt x="447119" y="511401"/>
                            </a:cubicBezTo>
                            <a:cubicBezTo>
                              <a:pt x="456644" y="562836"/>
                              <a:pt x="466169" y="614271"/>
                              <a:pt x="463311" y="666659"/>
                            </a:cubicBezTo>
                            <a:cubicBezTo>
                              <a:pt x="459501" y="733334"/>
                              <a:pt x="424259" y="819059"/>
                              <a:pt x="370919" y="861921"/>
                            </a:cubicBezTo>
                            <a:cubicBezTo>
                              <a:pt x="349964" y="879066"/>
                              <a:pt x="320436" y="889544"/>
                              <a:pt x="293766" y="881924"/>
                            </a:cubicBezTo>
                            <a:cubicBezTo>
                              <a:pt x="268049" y="875256"/>
                              <a:pt x="248046" y="853349"/>
                              <a:pt x="237569" y="828584"/>
                            </a:cubicBezTo>
                            <a:cubicBezTo>
                              <a:pt x="226139" y="803819"/>
                              <a:pt x="222329" y="777149"/>
                              <a:pt x="217566" y="751431"/>
                            </a:cubicBezTo>
                            <a:cubicBezTo>
                              <a:pt x="209946" y="705711"/>
                              <a:pt x="199469" y="659991"/>
                              <a:pt x="188991" y="615224"/>
                            </a:cubicBezTo>
                            <a:close/>
                          </a:path>
                        </a:pathLst>
                      </a:custGeom>
                      <a:solidFill>
                        <a:srgbClr val="94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649;p40"/>
                      <p:cNvSpPr/>
                      <p:nvPr/>
                    </p:nvSpPr>
                    <p:spPr>
                      <a:xfrm>
                        <a:off x="6038174" y="3375286"/>
                        <a:ext cx="1010217" cy="642379"/>
                      </a:xfrm>
                      <a:custGeom>
                        <a:avLst/>
                        <a:gdLst/>
                        <a:ahLst/>
                        <a:cxnLst/>
                        <a:rect l="l" t="t" r="r" b="b"/>
                        <a:pathLst>
                          <a:path w="1010217" h="642379" extrusionOk="0">
                            <a:moveTo>
                              <a:pt x="675" y="73716"/>
                            </a:moveTo>
                            <a:cubicBezTo>
                              <a:pt x="1628" y="65144"/>
                              <a:pt x="3533" y="57524"/>
                              <a:pt x="6390" y="52761"/>
                            </a:cubicBezTo>
                            <a:cubicBezTo>
                              <a:pt x="14010" y="41331"/>
                              <a:pt x="28298" y="36569"/>
                              <a:pt x="41633" y="31806"/>
                            </a:cubicBezTo>
                            <a:cubicBezTo>
                              <a:pt x="81638" y="19424"/>
                              <a:pt x="121643" y="9899"/>
                              <a:pt x="162600" y="2279"/>
                            </a:cubicBezTo>
                            <a:cubicBezTo>
                              <a:pt x="171173" y="374"/>
                              <a:pt x="179745" y="-579"/>
                              <a:pt x="188318" y="374"/>
                            </a:cubicBezTo>
                            <a:cubicBezTo>
                              <a:pt x="199748" y="2279"/>
                              <a:pt x="209273" y="9899"/>
                              <a:pt x="218798" y="16566"/>
                            </a:cubicBezTo>
                            <a:cubicBezTo>
                              <a:pt x="248325" y="41331"/>
                              <a:pt x="265470" y="75621"/>
                              <a:pt x="294045" y="99434"/>
                            </a:cubicBezTo>
                            <a:cubicBezTo>
                              <a:pt x="331193" y="130866"/>
                              <a:pt x="376913" y="152774"/>
                              <a:pt x="420728" y="174681"/>
                            </a:cubicBezTo>
                            <a:cubicBezTo>
                              <a:pt x="474068" y="200399"/>
                              <a:pt x="521693" y="228021"/>
                              <a:pt x="577890" y="248976"/>
                            </a:cubicBezTo>
                            <a:cubicBezTo>
                              <a:pt x="650280" y="278504"/>
                              <a:pt x="725528" y="298506"/>
                              <a:pt x="798870" y="324224"/>
                            </a:cubicBezTo>
                            <a:cubicBezTo>
                              <a:pt x="842685" y="339464"/>
                              <a:pt x="886500" y="354704"/>
                              <a:pt x="924600" y="380421"/>
                            </a:cubicBezTo>
                            <a:cubicBezTo>
                              <a:pt x="962700" y="406139"/>
                              <a:pt x="996038" y="443286"/>
                              <a:pt x="1006515" y="488054"/>
                            </a:cubicBezTo>
                            <a:cubicBezTo>
                              <a:pt x="1017945" y="532821"/>
                              <a:pt x="1002705" y="585209"/>
                              <a:pt x="963653" y="610926"/>
                            </a:cubicBezTo>
                            <a:cubicBezTo>
                              <a:pt x="920790" y="638549"/>
                              <a:pt x="924600" y="651884"/>
                              <a:pt x="877928" y="634739"/>
                            </a:cubicBezTo>
                            <a:cubicBezTo>
                              <a:pt x="821730" y="614736"/>
                              <a:pt x="707430" y="562349"/>
                              <a:pt x="654090" y="534726"/>
                            </a:cubicBezTo>
                            <a:cubicBezTo>
                              <a:pt x="561698" y="486149"/>
                              <a:pt x="470258" y="434714"/>
                              <a:pt x="379770" y="381374"/>
                            </a:cubicBezTo>
                            <a:cubicBezTo>
                              <a:pt x="297855" y="332796"/>
                              <a:pt x="214988" y="262311"/>
                              <a:pt x="127358" y="225164"/>
                            </a:cubicBezTo>
                            <a:cubicBezTo>
                              <a:pt x="92115" y="209924"/>
                              <a:pt x="32108" y="187064"/>
                              <a:pt x="12105" y="151821"/>
                            </a:cubicBezTo>
                            <a:cubicBezTo>
                              <a:pt x="4485" y="136581"/>
                              <a:pt x="-2182" y="99434"/>
                              <a:pt x="675" y="73716"/>
                            </a:cubicBezTo>
                            <a:close/>
                          </a:path>
                        </a:pathLst>
                      </a:custGeom>
                      <a:solidFill>
                        <a:srgbClr val="94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650;p40"/>
                      <p:cNvSpPr/>
                      <p:nvPr/>
                    </p:nvSpPr>
                    <p:spPr>
                      <a:xfrm>
                        <a:off x="5866447" y="2946245"/>
                        <a:ext cx="115252" cy="213196"/>
                      </a:xfrm>
                      <a:custGeom>
                        <a:avLst/>
                        <a:gdLst/>
                        <a:ahLst/>
                        <a:cxnLst/>
                        <a:rect l="l" t="t" r="r" b="b"/>
                        <a:pathLst>
                          <a:path w="115252" h="213196" extrusionOk="0">
                            <a:moveTo>
                              <a:pt x="100965" y="789"/>
                            </a:moveTo>
                            <a:lnTo>
                              <a:pt x="952" y="96992"/>
                            </a:lnTo>
                            <a:cubicBezTo>
                              <a:pt x="0" y="97944"/>
                              <a:pt x="0" y="98897"/>
                              <a:pt x="0" y="99849"/>
                            </a:cubicBezTo>
                            <a:lnTo>
                              <a:pt x="13335" y="201767"/>
                            </a:lnTo>
                            <a:cubicBezTo>
                              <a:pt x="13335" y="203672"/>
                              <a:pt x="15240" y="204624"/>
                              <a:pt x="16192" y="204624"/>
                            </a:cubicBezTo>
                            <a:lnTo>
                              <a:pt x="111443" y="213197"/>
                            </a:lnTo>
                            <a:cubicBezTo>
                              <a:pt x="113348" y="213197"/>
                              <a:pt x="115252" y="211292"/>
                              <a:pt x="115252" y="209386"/>
                            </a:cubicBezTo>
                            <a:lnTo>
                              <a:pt x="106680" y="2694"/>
                            </a:lnTo>
                            <a:cubicBezTo>
                              <a:pt x="106680" y="789"/>
                              <a:pt x="102870" y="-1116"/>
                              <a:pt x="100965" y="7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651;p40"/>
                      <p:cNvSpPr/>
                      <p:nvPr/>
                    </p:nvSpPr>
                    <p:spPr>
                      <a:xfrm>
                        <a:off x="5873693" y="2955530"/>
                        <a:ext cx="244367" cy="201651"/>
                      </a:xfrm>
                      <a:custGeom>
                        <a:avLst/>
                        <a:gdLst/>
                        <a:ahLst/>
                        <a:cxnLst/>
                        <a:rect l="l" t="t" r="r" b="b"/>
                        <a:pathLst>
                          <a:path w="244367" h="201651" extrusionOk="0">
                            <a:moveTo>
                              <a:pt x="244214" y="108662"/>
                            </a:moveTo>
                            <a:cubicBezTo>
                              <a:pt x="243262" y="106757"/>
                              <a:pt x="242309" y="104852"/>
                              <a:pt x="240404" y="102947"/>
                            </a:cubicBezTo>
                            <a:cubicBezTo>
                              <a:pt x="232784" y="96280"/>
                              <a:pt x="224212" y="91517"/>
                              <a:pt x="214687" y="88660"/>
                            </a:cubicBezTo>
                            <a:cubicBezTo>
                              <a:pt x="195637" y="82945"/>
                              <a:pt x="176587" y="78182"/>
                              <a:pt x="156584" y="76277"/>
                            </a:cubicBezTo>
                            <a:cubicBezTo>
                              <a:pt x="148964" y="75325"/>
                              <a:pt x="141344" y="75325"/>
                              <a:pt x="134677" y="75325"/>
                            </a:cubicBezTo>
                            <a:cubicBezTo>
                              <a:pt x="130867" y="75325"/>
                              <a:pt x="127057" y="75325"/>
                              <a:pt x="124199" y="75325"/>
                            </a:cubicBezTo>
                            <a:cubicBezTo>
                              <a:pt x="121342" y="75325"/>
                              <a:pt x="116579" y="77230"/>
                              <a:pt x="113722" y="74372"/>
                            </a:cubicBezTo>
                            <a:cubicBezTo>
                              <a:pt x="111817" y="71515"/>
                              <a:pt x="111817" y="61037"/>
                              <a:pt x="111817" y="58180"/>
                            </a:cubicBezTo>
                            <a:cubicBezTo>
                              <a:pt x="110864" y="46750"/>
                              <a:pt x="109912" y="35320"/>
                              <a:pt x="109912" y="23890"/>
                            </a:cubicBezTo>
                            <a:cubicBezTo>
                              <a:pt x="109912" y="18175"/>
                              <a:pt x="109912" y="11507"/>
                              <a:pt x="108959" y="5792"/>
                            </a:cubicBezTo>
                            <a:cubicBezTo>
                              <a:pt x="108007" y="77"/>
                              <a:pt x="100387" y="-1828"/>
                              <a:pt x="96577" y="1982"/>
                            </a:cubicBezTo>
                            <a:cubicBezTo>
                              <a:pt x="93719" y="4840"/>
                              <a:pt x="90862" y="7697"/>
                              <a:pt x="88004" y="11507"/>
                            </a:cubicBezTo>
                            <a:cubicBezTo>
                              <a:pt x="83242" y="16270"/>
                              <a:pt x="78479" y="20080"/>
                              <a:pt x="73717" y="24842"/>
                            </a:cubicBezTo>
                            <a:cubicBezTo>
                              <a:pt x="66097" y="32462"/>
                              <a:pt x="58477" y="39130"/>
                              <a:pt x="50857" y="46750"/>
                            </a:cubicBezTo>
                            <a:cubicBezTo>
                              <a:pt x="36569" y="60085"/>
                              <a:pt x="15614" y="78182"/>
                              <a:pt x="2279" y="92470"/>
                            </a:cubicBezTo>
                            <a:cubicBezTo>
                              <a:pt x="-1531" y="96280"/>
                              <a:pt x="374" y="98185"/>
                              <a:pt x="1327" y="103900"/>
                            </a:cubicBezTo>
                            <a:cubicBezTo>
                              <a:pt x="2279" y="106757"/>
                              <a:pt x="6089" y="107710"/>
                              <a:pt x="6089" y="109615"/>
                            </a:cubicBezTo>
                            <a:cubicBezTo>
                              <a:pt x="7042" y="116282"/>
                              <a:pt x="7994" y="122950"/>
                              <a:pt x="8947" y="129617"/>
                            </a:cubicBezTo>
                            <a:cubicBezTo>
                              <a:pt x="10852" y="145810"/>
                              <a:pt x="12757" y="161050"/>
                              <a:pt x="14662" y="177242"/>
                            </a:cubicBezTo>
                            <a:cubicBezTo>
                              <a:pt x="15614" y="182957"/>
                              <a:pt x="16567" y="189625"/>
                              <a:pt x="16567" y="195340"/>
                            </a:cubicBezTo>
                            <a:cubicBezTo>
                              <a:pt x="17519" y="200102"/>
                              <a:pt x="22282" y="202960"/>
                              <a:pt x="26092" y="201055"/>
                            </a:cubicBezTo>
                            <a:cubicBezTo>
                              <a:pt x="60382" y="187720"/>
                              <a:pt x="94672" y="173432"/>
                              <a:pt x="128962" y="160097"/>
                            </a:cubicBezTo>
                            <a:cubicBezTo>
                              <a:pt x="152774" y="150572"/>
                              <a:pt x="176587" y="141047"/>
                              <a:pt x="201352" y="131522"/>
                            </a:cubicBezTo>
                            <a:cubicBezTo>
                              <a:pt x="208972" y="127712"/>
                              <a:pt x="247072" y="117235"/>
                              <a:pt x="244214" y="1086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52;p40"/>
                      <p:cNvSpPr/>
                      <p:nvPr/>
                    </p:nvSpPr>
                    <p:spPr>
                      <a:xfrm>
                        <a:off x="5890260" y="3049905"/>
                        <a:ext cx="299085" cy="494347"/>
                      </a:xfrm>
                      <a:custGeom>
                        <a:avLst/>
                        <a:gdLst/>
                        <a:ahLst/>
                        <a:cxnLst/>
                        <a:rect l="l" t="t" r="r" b="b"/>
                        <a:pathLst>
                          <a:path w="299085" h="494347" extrusionOk="0">
                            <a:moveTo>
                              <a:pt x="0" y="7620"/>
                            </a:moveTo>
                            <a:lnTo>
                              <a:pt x="236220" y="0"/>
                            </a:lnTo>
                            <a:lnTo>
                              <a:pt x="299085" y="494347"/>
                            </a:lnTo>
                            <a:lnTo>
                              <a:pt x="68580" y="49244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53;p40"/>
                      <p:cNvSpPr/>
                      <p:nvPr/>
                    </p:nvSpPr>
                    <p:spPr>
                      <a:xfrm>
                        <a:off x="5866258" y="3041293"/>
                        <a:ext cx="97344" cy="502259"/>
                      </a:xfrm>
                      <a:custGeom>
                        <a:avLst/>
                        <a:gdLst/>
                        <a:ahLst/>
                        <a:cxnLst/>
                        <a:rect l="l" t="t" r="r" b="b"/>
                        <a:pathLst>
                          <a:path w="97344" h="502259" extrusionOk="0">
                            <a:moveTo>
                              <a:pt x="3999" y="991"/>
                            </a:moveTo>
                            <a:cubicBezTo>
                              <a:pt x="13524" y="11469"/>
                              <a:pt x="25907" y="17184"/>
                              <a:pt x="40194" y="16231"/>
                            </a:cubicBezTo>
                            <a:cubicBezTo>
                              <a:pt x="41147" y="16231"/>
                              <a:pt x="43052" y="17184"/>
                              <a:pt x="43052" y="18136"/>
                            </a:cubicBezTo>
                            <a:lnTo>
                              <a:pt x="97344" y="499149"/>
                            </a:lnTo>
                            <a:cubicBezTo>
                              <a:pt x="97344" y="501054"/>
                              <a:pt x="95439" y="502959"/>
                              <a:pt x="93534" y="502006"/>
                            </a:cubicBezTo>
                            <a:lnTo>
                              <a:pt x="50672" y="486766"/>
                            </a:lnTo>
                            <a:cubicBezTo>
                              <a:pt x="49719" y="486766"/>
                              <a:pt x="48767" y="485813"/>
                              <a:pt x="48767" y="484861"/>
                            </a:cubicBezTo>
                            <a:lnTo>
                              <a:pt x="189" y="2896"/>
                            </a:lnTo>
                            <a:cubicBezTo>
                              <a:pt x="-763" y="38"/>
                              <a:pt x="2094" y="-914"/>
                              <a:pt x="3999" y="9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54;p40"/>
                      <p:cNvSpPr/>
                      <p:nvPr/>
                    </p:nvSpPr>
                    <p:spPr>
                      <a:xfrm>
                        <a:off x="5879185" y="3019425"/>
                        <a:ext cx="125374" cy="49530"/>
                      </a:xfrm>
                      <a:custGeom>
                        <a:avLst/>
                        <a:gdLst/>
                        <a:ahLst/>
                        <a:cxnLst/>
                        <a:rect l="l" t="t" r="r" b="b"/>
                        <a:pathLst>
                          <a:path w="125374" h="49530" extrusionOk="0">
                            <a:moveTo>
                              <a:pt x="9169" y="49530"/>
                            </a:moveTo>
                            <a:cubicBezTo>
                              <a:pt x="5359" y="49530"/>
                              <a:pt x="1549" y="47625"/>
                              <a:pt x="597" y="43815"/>
                            </a:cubicBezTo>
                            <a:cubicBezTo>
                              <a:pt x="-1308" y="39053"/>
                              <a:pt x="1549" y="33338"/>
                              <a:pt x="6312" y="31432"/>
                            </a:cubicBezTo>
                            <a:lnTo>
                              <a:pt x="17742" y="26670"/>
                            </a:lnTo>
                            <a:cubicBezTo>
                              <a:pt x="46317" y="15240"/>
                              <a:pt x="85369" y="0"/>
                              <a:pt x="114897" y="0"/>
                            </a:cubicBezTo>
                            <a:cubicBezTo>
                              <a:pt x="114897" y="0"/>
                              <a:pt x="115849" y="0"/>
                              <a:pt x="115849" y="0"/>
                            </a:cubicBezTo>
                            <a:cubicBezTo>
                              <a:pt x="121564" y="0"/>
                              <a:pt x="125374" y="4763"/>
                              <a:pt x="125374" y="9525"/>
                            </a:cubicBezTo>
                            <a:cubicBezTo>
                              <a:pt x="125374" y="14288"/>
                              <a:pt x="120612" y="19050"/>
                              <a:pt x="115849" y="19050"/>
                            </a:cubicBezTo>
                            <a:cubicBezTo>
                              <a:pt x="115849" y="19050"/>
                              <a:pt x="115849" y="19050"/>
                              <a:pt x="114897" y="19050"/>
                            </a:cubicBezTo>
                            <a:cubicBezTo>
                              <a:pt x="89179" y="19050"/>
                              <a:pt x="52032" y="33338"/>
                              <a:pt x="25362" y="44768"/>
                            </a:cubicBezTo>
                            <a:lnTo>
                              <a:pt x="13932" y="49530"/>
                            </a:lnTo>
                            <a:cubicBezTo>
                              <a:pt x="11074" y="48578"/>
                              <a:pt x="10122" y="49530"/>
                              <a:pt x="9169" y="49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55;p40"/>
                      <p:cNvSpPr/>
                      <p:nvPr/>
                    </p:nvSpPr>
                    <p:spPr>
                      <a:xfrm>
                        <a:off x="5339011" y="3343609"/>
                        <a:ext cx="1610428" cy="985895"/>
                      </a:xfrm>
                      <a:custGeom>
                        <a:avLst/>
                        <a:gdLst/>
                        <a:ahLst/>
                        <a:cxnLst/>
                        <a:rect l="l" t="t" r="r" b="b"/>
                        <a:pathLst>
                          <a:path w="1610428" h="985895" extrusionOk="0">
                            <a:moveTo>
                              <a:pt x="527436" y="3475"/>
                            </a:moveTo>
                            <a:cubicBezTo>
                              <a:pt x="497908" y="9190"/>
                              <a:pt x="470286" y="20620"/>
                              <a:pt x="445521" y="37765"/>
                            </a:cubicBezTo>
                            <a:cubicBezTo>
                              <a:pt x="420756" y="54910"/>
                              <a:pt x="405516" y="79675"/>
                              <a:pt x="384561" y="100630"/>
                            </a:cubicBezTo>
                            <a:cubicBezTo>
                              <a:pt x="361701" y="123490"/>
                              <a:pt x="333126" y="140635"/>
                              <a:pt x="312171" y="166353"/>
                            </a:cubicBezTo>
                            <a:cubicBezTo>
                              <a:pt x="288358" y="194928"/>
                              <a:pt x="272166" y="234933"/>
                              <a:pt x="254068" y="267318"/>
                            </a:cubicBezTo>
                            <a:lnTo>
                              <a:pt x="1656" y="724518"/>
                            </a:lnTo>
                            <a:cubicBezTo>
                              <a:pt x="-2154" y="732138"/>
                              <a:pt x="703" y="741663"/>
                              <a:pt x="9276" y="745473"/>
                            </a:cubicBezTo>
                            <a:cubicBezTo>
                              <a:pt x="45471" y="759760"/>
                              <a:pt x="132148" y="798813"/>
                              <a:pt x="146436" y="801671"/>
                            </a:cubicBezTo>
                            <a:cubicBezTo>
                              <a:pt x="195013" y="813100"/>
                              <a:pt x="240733" y="822625"/>
                              <a:pt x="285501" y="842628"/>
                            </a:cubicBezTo>
                            <a:cubicBezTo>
                              <a:pt x="304551" y="851200"/>
                              <a:pt x="327411" y="846438"/>
                              <a:pt x="341698" y="830246"/>
                            </a:cubicBezTo>
                            <a:cubicBezTo>
                              <a:pt x="362653" y="805480"/>
                              <a:pt x="380751" y="780715"/>
                              <a:pt x="395038" y="750235"/>
                            </a:cubicBezTo>
                            <a:cubicBezTo>
                              <a:pt x="414088" y="708325"/>
                              <a:pt x="435996" y="668321"/>
                              <a:pt x="464571" y="632125"/>
                            </a:cubicBezTo>
                            <a:cubicBezTo>
                              <a:pt x="506481" y="579738"/>
                              <a:pt x="538866" y="525446"/>
                              <a:pt x="571251" y="466390"/>
                            </a:cubicBezTo>
                            <a:cubicBezTo>
                              <a:pt x="594111" y="425433"/>
                              <a:pt x="614113" y="514015"/>
                              <a:pt x="624591" y="531160"/>
                            </a:cubicBezTo>
                            <a:cubicBezTo>
                              <a:pt x="653166" y="577833"/>
                              <a:pt x="693171" y="621648"/>
                              <a:pt x="729366" y="662605"/>
                            </a:cubicBezTo>
                            <a:cubicBezTo>
                              <a:pt x="880813" y="836913"/>
                              <a:pt x="1165611" y="1052178"/>
                              <a:pt x="1413261" y="966453"/>
                            </a:cubicBezTo>
                            <a:cubicBezTo>
                              <a:pt x="1465648" y="948355"/>
                              <a:pt x="1514226" y="913113"/>
                              <a:pt x="1547563" y="870250"/>
                            </a:cubicBezTo>
                            <a:cubicBezTo>
                              <a:pt x="1585663" y="822625"/>
                              <a:pt x="1601856" y="759760"/>
                              <a:pt x="1610428" y="699753"/>
                            </a:cubicBezTo>
                            <a:cubicBezTo>
                              <a:pt x="1537086" y="679750"/>
                              <a:pt x="1458028" y="657843"/>
                              <a:pt x="1395163" y="614980"/>
                            </a:cubicBezTo>
                            <a:cubicBezTo>
                              <a:pt x="1362778" y="592121"/>
                              <a:pt x="1330393" y="569260"/>
                              <a:pt x="1298008" y="546400"/>
                            </a:cubicBezTo>
                            <a:cubicBezTo>
                              <a:pt x="1281816" y="534971"/>
                              <a:pt x="1265623" y="523540"/>
                              <a:pt x="1248478" y="512110"/>
                            </a:cubicBezTo>
                            <a:cubicBezTo>
                              <a:pt x="1243716" y="509253"/>
                              <a:pt x="1202758" y="486393"/>
                              <a:pt x="1202758" y="482583"/>
                            </a:cubicBezTo>
                            <a:cubicBezTo>
                              <a:pt x="1201806" y="493060"/>
                              <a:pt x="1190376" y="502585"/>
                              <a:pt x="1179898" y="501633"/>
                            </a:cubicBezTo>
                            <a:cubicBezTo>
                              <a:pt x="1162753" y="499728"/>
                              <a:pt x="1164658" y="483535"/>
                              <a:pt x="1156086" y="473058"/>
                            </a:cubicBezTo>
                            <a:cubicBezTo>
                              <a:pt x="1142751" y="455913"/>
                              <a:pt x="1124653" y="439720"/>
                              <a:pt x="1109413" y="424480"/>
                            </a:cubicBezTo>
                            <a:cubicBezTo>
                              <a:pt x="989398" y="303513"/>
                              <a:pt x="869383" y="184450"/>
                              <a:pt x="734128" y="78723"/>
                            </a:cubicBezTo>
                            <a:cubicBezTo>
                              <a:pt x="698886" y="51100"/>
                              <a:pt x="661738" y="23478"/>
                              <a:pt x="618876" y="9190"/>
                            </a:cubicBezTo>
                            <a:cubicBezTo>
                              <a:pt x="590301" y="-1287"/>
                              <a:pt x="557916" y="-2240"/>
                              <a:pt x="527436" y="34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56;p40"/>
                      <p:cNvSpPr/>
                      <p:nvPr/>
                    </p:nvSpPr>
                    <p:spPr>
                      <a:xfrm>
                        <a:off x="6018847" y="3828903"/>
                        <a:ext cx="197687" cy="261131"/>
                      </a:xfrm>
                      <a:custGeom>
                        <a:avLst/>
                        <a:gdLst/>
                        <a:ahLst/>
                        <a:cxnLst/>
                        <a:rect l="l" t="t" r="r" b="b"/>
                        <a:pathLst>
                          <a:path w="197687" h="261131" extrusionOk="0">
                            <a:moveTo>
                              <a:pt x="187643" y="261132"/>
                            </a:moveTo>
                            <a:cubicBezTo>
                              <a:pt x="185738" y="261132"/>
                              <a:pt x="182880" y="260179"/>
                              <a:pt x="181928" y="259227"/>
                            </a:cubicBezTo>
                            <a:cubicBezTo>
                              <a:pt x="113348" y="202077"/>
                              <a:pt x="31433" y="122067"/>
                              <a:pt x="2858" y="17292"/>
                            </a:cubicBezTo>
                            <a:cubicBezTo>
                              <a:pt x="953" y="15387"/>
                              <a:pt x="0" y="12529"/>
                              <a:pt x="0" y="10625"/>
                            </a:cubicBezTo>
                            <a:cubicBezTo>
                              <a:pt x="0" y="4909"/>
                              <a:pt x="3810" y="1100"/>
                              <a:pt x="9525" y="147"/>
                            </a:cubicBezTo>
                            <a:cubicBezTo>
                              <a:pt x="14288" y="-806"/>
                              <a:pt x="19050" y="3004"/>
                              <a:pt x="20003" y="7767"/>
                            </a:cubicBezTo>
                            <a:cubicBezTo>
                              <a:pt x="45720" y="109684"/>
                              <a:pt x="126683" y="187790"/>
                              <a:pt x="194310" y="244940"/>
                            </a:cubicBezTo>
                            <a:cubicBezTo>
                              <a:pt x="198120" y="248750"/>
                              <a:pt x="199073" y="254465"/>
                              <a:pt x="195263" y="258275"/>
                            </a:cubicBezTo>
                            <a:cubicBezTo>
                              <a:pt x="192405" y="260179"/>
                              <a:pt x="189548" y="261132"/>
                              <a:pt x="187643" y="261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7;p40"/>
                      <p:cNvSpPr/>
                      <p:nvPr/>
                    </p:nvSpPr>
                    <p:spPr>
                      <a:xfrm>
                        <a:off x="6372188" y="2835567"/>
                        <a:ext cx="449615" cy="446748"/>
                      </a:xfrm>
                      <a:custGeom>
                        <a:avLst/>
                        <a:gdLst/>
                        <a:ahLst/>
                        <a:cxnLst/>
                        <a:rect l="l" t="t" r="r" b="b"/>
                        <a:pathLst>
                          <a:path w="449615" h="446748" extrusionOk="0">
                            <a:moveTo>
                              <a:pt x="274356" y="62890"/>
                            </a:moveTo>
                            <a:cubicBezTo>
                              <a:pt x="240066" y="24790"/>
                              <a:pt x="195299" y="-927"/>
                              <a:pt x="133386" y="26"/>
                            </a:cubicBezTo>
                            <a:cubicBezTo>
                              <a:pt x="90524" y="26"/>
                              <a:pt x="44803" y="20028"/>
                              <a:pt x="18133" y="55270"/>
                            </a:cubicBezTo>
                            <a:cubicBezTo>
                              <a:pt x="-6631" y="87655"/>
                              <a:pt x="-2822" y="133376"/>
                              <a:pt x="10514" y="171476"/>
                            </a:cubicBezTo>
                            <a:cubicBezTo>
                              <a:pt x="24801" y="212433"/>
                              <a:pt x="49566" y="248628"/>
                              <a:pt x="73378" y="284823"/>
                            </a:cubicBezTo>
                            <a:cubicBezTo>
                              <a:pt x="81951" y="298158"/>
                              <a:pt x="92428" y="312445"/>
                              <a:pt x="106716" y="319113"/>
                            </a:cubicBezTo>
                            <a:cubicBezTo>
                              <a:pt x="119099" y="324828"/>
                              <a:pt x="134339" y="325780"/>
                              <a:pt x="147674" y="323876"/>
                            </a:cubicBezTo>
                            <a:cubicBezTo>
                              <a:pt x="161008" y="322923"/>
                              <a:pt x="174344" y="320065"/>
                              <a:pt x="186726" y="316255"/>
                            </a:cubicBezTo>
                            <a:cubicBezTo>
                              <a:pt x="212444" y="308636"/>
                              <a:pt x="220064" y="314351"/>
                              <a:pt x="232446" y="335305"/>
                            </a:cubicBezTo>
                            <a:cubicBezTo>
                              <a:pt x="240066" y="347688"/>
                              <a:pt x="247686" y="361976"/>
                              <a:pt x="253401" y="375311"/>
                            </a:cubicBezTo>
                            <a:cubicBezTo>
                              <a:pt x="262926" y="401028"/>
                              <a:pt x="279119" y="424840"/>
                              <a:pt x="250544" y="446748"/>
                            </a:cubicBezTo>
                            <a:cubicBezTo>
                              <a:pt x="320076" y="429603"/>
                              <a:pt x="387704" y="402933"/>
                              <a:pt x="449616" y="366738"/>
                            </a:cubicBezTo>
                            <a:cubicBezTo>
                              <a:pt x="427708" y="361023"/>
                              <a:pt x="415326" y="340068"/>
                              <a:pt x="404849" y="320065"/>
                            </a:cubicBezTo>
                            <a:cubicBezTo>
                              <a:pt x="366749" y="243865"/>
                              <a:pt x="337221" y="132423"/>
                              <a:pt x="274356" y="62890"/>
                            </a:cubicBezTo>
                            <a:close/>
                          </a:path>
                        </a:pathLst>
                      </a:custGeom>
                      <a:solidFill>
                        <a:srgbClr val="94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58;p40"/>
                      <p:cNvSpPr/>
                      <p:nvPr/>
                    </p:nvSpPr>
                    <p:spPr>
                      <a:xfrm>
                        <a:off x="6577562" y="3124182"/>
                        <a:ext cx="523325" cy="434357"/>
                      </a:xfrm>
                      <a:custGeom>
                        <a:avLst/>
                        <a:gdLst/>
                        <a:ahLst/>
                        <a:cxnLst/>
                        <a:rect l="l" t="t" r="r" b="b"/>
                        <a:pathLst>
                          <a:path w="523325" h="434357" extrusionOk="0">
                            <a:moveTo>
                              <a:pt x="199475" y="18"/>
                            </a:moveTo>
                            <a:cubicBezTo>
                              <a:pt x="233765" y="18"/>
                              <a:pt x="268055" y="12400"/>
                              <a:pt x="297583" y="29545"/>
                            </a:cubicBezTo>
                            <a:cubicBezTo>
                              <a:pt x="312823" y="38118"/>
                              <a:pt x="327110" y="47643"/>
                              <a:pt x="341398" y="58120"/>
                            </a:cubicBezTo>
                            <a:cubicBezTo>
                              <a:pt x="382355" y="89553"/>
                              <a:pt x="415693" y="128605"/>
                              <a:pt x="445220" y="170515"/>
                            </a:cubicBezTo>
                            <a:cubicBezTo>
                              <a:pt x="460460" y="191470"/>
                              <a:pt x="473795" y="214330"/>
                              <a:pt x="488083" y="236238"/>
                            </a:cubicBezTo>
                            <a:cubicBezTo>
                              <a:pt x="494750" y="247668"/>
                              <a:pt x="501418" y="259098"/>
                              <a:pt x="508085" y="270528"/>
                            </a:cubicBezTo>
                            <a:cubicBezTo>
                              <a:pt x="510943" y="276243"/>
                              <a:pt x="514753" y="281958"/>
                              <a:pt x="517610" y="287673"/>
                            </a:cubicBezTo>
                            <a:cubicBezTo>
                              <a:pt x="518563" y="289578"/>
                              <a:pt x="520468" y="292436"/>
                              <a:pt x="521420" y="294340"/>
                            </a:cubicBezTo>
                            <a:cubicBezTo>
                              <a:pt x="522373" y="295293"/>
                              <a:pt x="522373" y="297198"/>
                              <a:pt x="523325" y="298150"/>
                            </a:cubicBezTo>
                            <a:cubicBezTo>
                              <a:pt x="523325" y="299103"/>
                              <a:pt x="523325" y="301008"/>
                              <a:pt x="523325" y="301961"/>
                            </a:cubicBezTo>
                            <a:cubicBezTo>
                              <a:pt x="520468" y="299103"/>
                              <a:pt x="517610" y="295293"/>
                              <a:pt x="514753" y="292436"/>
                            </a:cubicBezTo>
                            <a:cubicBezTo>
                              <a:pt x="511895" y="289578"/>
                              <a:pt x="509990" y="287673"/>
                              <a:pt x="507133" y="285768"/>
                            </a:cubicBezTo>
                            <a:cubicBezTo>
                              <a:pt x="503323" y="282911"/>
                              <a:pt x="498560" y="281005"/>
                              <a:pt x="493798" y="281005"/>
                            </a:cubicBezTo>
                            <a:cubicBezTo>
                              <a:pt x="477605" y="279100"/>
                              <a:pt x="460460" y="277196"/>
                              <a:pt x="443315" y="281005"/>
                            </a:cubicBezTo>
                            <a:cubicBezTo>
                              <a:pt x="431885" y="282911"/>
                              <a:pt x="420455" y="287673"/>
                              <a:pt x="409025" y="291483"/>
                            </a:cubicBezTo>
                            <a:cubicBezTo>
                              <a:pt x="398548" y="295293"/>
                              <a:pt x="388070" y="296246"/>
                              <a:pt x="377593" y="300055"/>
                            </a:cubicBezTo>
                            <a:cubicBezTo>
                              <a:pt x="369020" y="302913"/>
                              <a:pt x="359495" y="306723"/>
                              <a:pt x="350923" y="309580"/>
                            </a:cubicBezTo>
                            <a:cubicBezTo>
                              <a:pt x="330920" y="317200"/>
                              <a:pt x="310918" y="325773"/>
                              <a:pt x="291868" y="335298"/>
                            </a:cubicBezTo>
                            <a:cubicBezTo>
                              <a:pt x="220430" y="371493"/>
                              <a:pt x="152803" y="418165"/>
                              <a:pt x="73745" y="434358"/>
                            </a:cubicBezTo>
                            <a:cubicBezTo>
                              <a:pt x="39455" y="361015"/>
                              <a:pt x="15643" y="283863"/>
                              <a:pt x="3260" y="203853"/>
                            </a:cubicBezTo>
                            <a:cubicBezTo>
                              <a:pt x="-4360" y="154323"/>
                              <a:pt x="-550" y="112413"/>
                              <a:pt x="35645" y="77170"/>
                            </a:cubicBezTo>
                            <a:cubicBezTo>
                              <a:pt x="81365" y="36213"/>
                              <a:pt x="136610" y="-935"/>
                              <a:pt x="199475" y="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59;p40"/>
                      <p:cNvSpPr/>
                      <p:nvPr/>
                    </p:nvSpPr>
                    <p:spPr>
                      <a:xfrm>
                        <a:off x="5683066" y="3436118"/>
                        <a:ext cx="59104" cy="187190"/>
                      </a:xfrm>
                      <a:custGeom>
                        <a:avLst/>
                        <a:gdLst/>
                        <a:ahLst/>
                        <a:cxnLst/>
                        <a:rect l="l" t="t" r="r" b="b"/>
                        <a:pathLst>
                          <a:path w="59104" h="187190" extrusionOk="0">
                            <a:moveTo>
                              <a:pt x="9073" y="187191"/>
                            </a:moveTo>
                            <a:cubicBezTo>
                              <a:pt x="8121" y="187191"/>
                              <a:pt x="7169" y="187191"/>
                              <a:pt x="7169" y="187191"/>
                            </a:cubicBezTo>
                            <a:cubicBezTo>
                              <a:pt x="2406" y="186238"/>
                              <a:pt x="-1404" y="180524"/>
                              <a:pt x="501" y="175761"/>
                            </a:cubicBezTo>
                            <a:lnTo>
                              <a:pt x="40506" y="7169"/>
                            </a:lnTo>
                            <a:cubicBezTo>
                              <a:pt x="41458" y="2406"/>
                              <a:pt x="47173" y="-1404"/>
                              <a:pt x="51936" y="501"/>
                            </a:cubicBezTo>
                            <a:cubicBezTo>
                              <a:pt x="56698" y="1453"/>
                              <a:pt x="60508" y="7169"/>
                              <a:pt x="58604" y="11931"/>
                            </a:cubicBezTo>
                            <a:lnTo>
                              <a:pt x="18598" y="180524"/>
                            </a:lnTo>
                            <a:cubicBezTo>
                              <a:pt x="17646" y="184334"/>
                              <a:pt x="13836" y="187191"/>
                              <a:pt x="9073" y="1871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60;p40"/>
                      <p:cNvSpPr/>
                      <p:nvPr/>
                    </p:nvSpPr>
                    <p:spPr>
                      <a:xfrm>
                        <a:off x="6490334" y="3799522"/>
                        <a:ext cx="114300" cy="172716"/>
                      </a:xfrm>
                      <a:custGeom>
                        <a:avLst/>
                        <a:gdLst/>
                        <a:ahLst/>
                        <a:cxnLst/>
                        <a:rect l="l" t="t" r="r" b="b"/>
                        <a:pathLst>
                          <a:path w="114300" h="172716" extrusionOk="0">
                            <a:moveTo>
                              <a:pt x="114300" y="159068"/>
                            </a:moveTo>
                            <a:cubicBezTo>
                              <a:pt x="113348" y="150495"/>
                              <a:pt x="110490" y="140970"/>
                              <a:pt x="108585" y="137160"/>
                            </a:cubicBezTo>
                            <a:cubicBezTo>
                              <a:pt x="102870" y="125730"/>
                              <a:pt x="93345" y="115253"/>
                              <a:pt x="85725" y="104775"/>
                            </a:cubicBezTo>
                            <a:cubicBezTo>
                              <a:pt x="71438" y="85725"/>
                              <a:pt x="63818" y="64770"/>
                              <a:pt x="57150" y="41910"/>
                            </a:cubicBezTo>
                            <a:cubicBezTo>
                              <a:pt x="53340" y="27622"/>
                              <a:pt x="51435" y="28575"/>
                              <a:pt x="38100" y="20955"/>
                            </a:cubicBezTo>
                            <a:cubicBezTo>
                              <a:pt x="25718" y="14288"/>
                              <a:pt x="13335" y="6668"/>
                              <a:pt x="0" y="0"/>
                            </a:cubicBezTo>
                            <a:cubicBezTo>
                              <a:pt x="3810" y="20955"/>
                              <a:pt x="7620" y="41910"/>
                              <a:pt x="15240" y="61913"/>
                            </a:cubicBezTo>
                            <a:cubicBezTo>
                              <a:pt x="22860" y="83820"/>
                              <a:pt x="35243" y="93345"/>
                              <a:pt x="51435" y="109538"/>
                            </a:cubicBezTo>
                            <a:cubicBezTo>
                              <a:pt x="58103" y="116205"/>
                              <a:pt x="64770" y="122872"/>
                              <a:pt x="70485" y="130493"/>
                            </a:cubicBezTo>
                            <a:cubicBezTo>
                              <a:pt x="79058" y="143828"/>
                              <a:pt x="84773" y="160020"/>
                              <a:pt x="98108" y="168593"/>
                            </a:cubicBezTo>
                            <a:cubicBezTo>
                              <a:pt x="111443" y="178118"/>
                              <a:pt x="114300" y="169545"/>
                              <a:pt x="114300" y="159068"/>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61;p40"/>
                      <p:cNvSpPr/>
                      <p:nvPr/>
                    </p:nvSpPr>
                    <p:spPr>
                      <a:xfrm>
                        <a:off x="6675682" y="3352409"/>
                        <a:ext cx="71265" cy="194700"/>
                      </a:xfrm>
                      <a:custGeom>
                        <a:avLst/>
                        <a:gdLst/>
                        <a:ahLst/>
                        <a:cxnLst/>
                        <a:rect l="l" t="t" r="r" b="b"/>
                        <a:pathLst>
                          <a:path w="71265" h="194700" extrusionOk="0">
                            <a:moveTo>
                              <a:pt x="61350" y="194700"/>
                            </a:moveTo>
                            <a:cubicBezTo>
                              <a:pt x="57540" y="194700"/>
                              <a:pt x="54683" y="192795"/>
                              <a:pt x="52778" y="189938"/>
                            </a:cubicBezTo>
                            <a:cubicBezTo>
                              <a:pt x="34680" y="154695"/>
                              <a:pt x="30870" y="127073"/>
                              <a:pt x="27060" y="100403"/>
                            </a:cubicBezTo>
                            <a:cubicBezTo>
                              <a:pt x="23250" y="72780"/>
                              <a:pt x="19440" y="47063"/>
                              <a:pt x="1343" y="14678"/>
                            </a:cubicBezTo>
                            <a:cubicBezTo>
                              <a:pt x="-1515" y="9915"/>
                              <a:pt x="390" y="4200"/>
                              <a:pt x="5153" y="1343"/>
                            </a:cubicBezTo>
                            <a:cubicBezTo>
                              <a:pt x="9915" y="-1515"/>
                              <a:pt x="15630" y="390"/>
                              <a:pt x="18488" y="5153"/>
                            </a:cubicBezTo>
                            <a:cubicBezTo>
                              <a:pt x="37538" y="40395"/>
                              <a:pt x="42300" y="68970"/>
                              <a:pt x="46110" y="96593"/>
                            </a:cubicBezTo>
                            <a:cubicBezTo>
                              <a:pt x="49920" y="123263"/>
                              <a:pt x="53730" y="148028"/>
                              <a:pt x="69923" y="180413"/>
                            </a:cubicBezTo>
                            <a:cubicBezTo>
                              <a:pt x="72780" y="185175"/>
                              <a:pt x="70875" y="190890"/>
                              <a:pt x="66113" y="192795"/>
                            </a:cubicBezTo>
                            <a:cubicBezTo>
                              <a:pt x="64208" y="193748"/>
                              <a:pt x="63255" y="194700"/>
                              <a:pt x="61350" y="194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662;p40"/>
                      <p:cNvSpPr/>
                      <p:nvPr/>
                    </p:nvSpPr>
                    <p:spPr>
                      <a:xfrm>
                        <a:off x="6340029" y="2786317"/>
                        <a:ext cx="388959" cy="271570"/>
                      </a:xfrm>
                      <a:custGeom>
                        <a:avLst/>
                        <a:gdLst/>
                        <a:ahLst/>
                        <a:cxnLst/>
                        <a:rect l="l" t="t" r="r" b="b"/>
                        <a:pathLst>
                          <a:path w="388959" h="271570" extrusionOk="0">
                            <a:moveTo>
                              <a:pt x="388431" y="228345"/>
                            </a:moveTo>
                            <a:cubicBezTo>
                              <a:pt x="383668" y="191198"/>
                              <a:pt x="374143" y="154050"/>
                              <a:pt x="361761" y="117855"/>
                            </a:cubicBezTo>
                            <a:cubicBezTo>
                              <a:pt x="357951" y="107378"/>
                              <a:pt x="354141" y="96900"/>
                              <a:pt x="345568" y="89280"/>
                            </a:cubicBezTo>
                            <a:cubicBezTo>
                              <a:pt x="337948" y="81660"/>
                              <a:pt x="325566" y="76898"/>
                              <a:pt x="315088" y="81660"/>
                            </a:cubicBezTo>
                            <a:cubicBezTo>
                              <a:pt x="312231" y="70230"/>
                              <a:pt x="313183" y="58800"/>
                              <a:pt x="312231" y="47370"/>
                            </a:cubicBezTo>
                            <a:cubicBezTo>
                              <a:pt x="311278" y="35940"/>
                              <a:pt x="307468" y="23558"/>
                              <a:pt x="297943" y="17843"/>
                            </a:cubicBezTo>
                            <a:cubicBezTo>
                              <a:pt x="291276" y="14033"/>
                              <a:pt x="281751" y="14033"/>
                              <a:pt x="274131" y="17843"/>
                            </a:cubicBezTo>
                            <a:cubicBezTo>
                              <a:pt x="267463" y="21653"/>
                              <a:pt x="262701" y="30225"/>
                              <a:pt x="262701" y="38798"/>
                            </a:cubicBezTo>
                            <a:cubicBezTo>
                              <a:pt x="262701" y="21653"/>
                              <a:pt x="258891" y="3555"/>
                              <a:pt x="239841" y="698"/>
                            </a:cubicBezTo>
                            <a:cubicBezTo>
                              <a:pt x="223648" y="-2160"/>
                              <a:pt x="204598" y="3555"/>
                              <a:pt x="197931" y="21653"/>
                            </a:cubicBezTo>
                            <a:cubicBezTo>
                              <a:pt x="188406" y="8318"/>
                              <a:pt x="170308" y="3555"/>
                              <a:pt x="154116" y="1650"/>
                            </a:cubicBezTo>
                            <a:cubicBezTo>
                              <a:pt x="127446" y="-1207"/>
                              <a:pt x="99823" y="698"/>
                              <a:pt x="76963" y="14033"/>
                            </a:cubicBezTo>
                            <a:cubicBezTo>
                              <a:pt x="70296" y="17843"/>
                              <a:pt x="63628" y="23558"/>
                              <a:pt x="58866" y="31178"/>
                            </a:cubicBezTo>
                            <a:cubicBezTo>
                              <a:pt x="52198" y="42608"/>
                              <a:pt x="56961" y="59753"/>
                              <a:pt x="45531" y="67373"/>
                            </a:cubicBezTo>
                            <a:cubicBezTo>
                              <a:pt x="33148" y="76898"/>
                              <a:pt x="19813" y="75945"/>
                              <a:pt x="10288" y="90233"/>
                            </a:cubicBezTo>
                            <a:cubicBezTo>
                              <a:pt x="-189" y="106425"/>
                              <a:pt x="-189" y="128333"/>
                              <a:pt x="9336" y="144525"/>
                            </a:cubicBezTo>
                            <a:cubicBezTo>
                              <a:pt x="-5904" y="162623"/>
                              <a:pt x="-2094" y="193103"/>
                              <a:pt x="17908" y="207390"/>
                            </a:cubicBezTo>
                            <a:cubicBezTo>
                              <a:pt x="35053" y="219773"/>
                              <a:pt x="59818" y="217868"/>
                              <a:pt x="80773" y="213105"/>
                            </a:cubicBezTo>
                            <a:cubicBezTo>
                              <a:pt x="117921" y="203580"/>
                              <a:pt x="156021" y="196913"/>
                              <a:pt x="191263" y="182625"/>
                            </a:cubicBezTo>
                            <a:cubicBezTo>
                              <a:pt x="203646" y="193103"/>
                              <a:pt x="216981" y="195960"/>
                              <a:pt x="231268" y="202628"/>
                            </a:cubicBezTo>
                            <a:cubicBezTo>
                              <a:pt x="259843" y="215963"/>
                              <a:pt x="274131" y="250253"/>
                              <a:pt x="306516" y="263588"/>
                            </a:cubicBezTo>
                            <a:cubicBezTo>
                              <a:pt x="314136" y="266445"/>
                              <a:pt x="321756" y="268350"/>
                              <a:pt x="329376" y="270255"/>
                            </a:cubicBezTo>
                            <a:cubicBezTo>
                              <a:pt x="346521" y="273113"/>
                              <a:pt x="379858" y="273113"/>
                              <a:pt x="385573" y="251205"/>
                            </a:cubicBezTo>
                            <a:cubicBezTo>
                              <a:pt x="389383" y="242633"/>
                              <a:pt x="389383" y="235013"/>
                              <a:pt x="388431" y="2283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663;p40"/>
                      <p:cNvSpPr/>
                      <p:nvPr/>
                    </p:nvSpPr>
                    <p:spPr>
                      <a:xfrm>
                        <a:off x="6580258" y="3097191"/>
                        <a:ext cx="46337" cy="74295"/>
                      </a:xfrm>
                      <a:custGeom>
                        <a:avLst/>
                        <a:gdLst/>
                        <a:ahLst/>
                        <a:cxnLst/>
                        <a:rect l="l" t="t" r="r" b="b"/>
                        <a:pathLst>
                          <a:path w="46337" h="74295" extrusionOk="0">
                            <a:moveTo>
                              <a:pt x="35806" y="45720"/>
                            </a:moveTo>
                            <a:cubicBezTo>
                              <a:pt x="35806" y="47625"/>
                              <a:pt x="34854" y="49530"/>
                              <a:pt x="34854" y="51435"/>
                            </a:cubicBezTo>
                            <a:cubicBezTo>
                              <a:pt x="32949" y="58103"/>
                              <a:pt x="30091" y="63818"/>
                              <a:pt x="25329" y="68580"/>
                            </a:cubicBezTo>
                            <a:cubicBezTo>
                              <a:pt x="22471" y="71438"/>
                              <a:pt x="19614" y="73343"/>
                              <a:pt x="15804" y="74295"/>
                            </a:cubicBezTo>
                            <a:cubicBezTo>
                              <a:pt x="11994" y="74295"/>
                              <a:pt x="8184" y="73343"/>
                              <a:pt x="5326" y="70485"/>
                            </a:cubicBezTo>
                            <a:cubicBezTo>
                              <a:pt x="-3246" y="61913"/>
                              <a:pt x="-389" y="50483"/>
                              <a:pt x="6279" y="41910"/>
                            </a:cubicBezTo>
                            <a:cubicBezTo>
                              <a:pt x="11994" y="34290"/>
                              <a:pt x="17709" y="25718"/>
                              <a:pt x="23424" y="19050"/>
                            </a:cubicBezTo>
                            <a:cubicBezTo>
                              <a:pt x="28186" y="14288"/>
                              <a:pt x="32949" y="8573"/>
                              <a:pt x="35806" y="2858"/>
                            </a:cubicBezTo>
                            <a:cubicBezTo>
                              <a:pt x="35806" y="1905"/>
                              <a:pt x="36759" y="953"/>
                              <a:pt x="37711" y="0"/>
                            </a:cubicBezTo>
                            <a:cubicBezTo>
                              <a:pt x="38664" y="0"/>
                              <a:pt x="39616" y="0"/>
                              <a:pt x="39616" y="953"/>
                            </a:cubicBezTo>
                            <a:cubicBezTo>
                              <a:pt x="47236" y="7620"/>
                              <a:pt x="48189" y="20003"/>
                              <a:pt x="43426" y="27623"/>
                            </a:cubicBezTo>
                            <a:cubicBezTo>
                              <a:pt x="41521" y="30480"/>
                              <a:pt x="39616" y="32385"/>
                              <a:pt x="38664" y="35243"/>
                            </a:cubicBezTo>
                            <a:cubicBezTo>
                              <a:pt x="37711" y="38100"/>
                              <a:pt x="36759" y="41910"/>
                              <a:pt x="35806" y="45720"/>
                            </a:cubicBezTo>
                            <a:close/>
                          </a:path>
                        </a:pathLst>
                      </a:custGeom>
                      <a:solidFill>
                        <a:srgbClr val="7447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664;p40"/>
                      <p:cNvSpPr/>
                      <p:nvPr/>
                    </p:nvSpPr>
                    <p:spPr>
                      <a:xfrm>
                        <a:off x="6549995" y="2967783"/>
                        <a:ext cx="74509" cy="77862"/>
                      </a:xfrm>
                      <a:custGeom>
                        <a:avLst/>
                        <a:gdLst/>
                        <a:ahLst/>
                        <a:cxnLst/>
                        <a:rect l="l" t="t" r="r" b="b"/>
                        <a:pathLst>
                          <a:path w="74509" h="77862" extrusionOk="0">
                            <a:moveTo>
                              <a:pt x="29875" y="207"/>
                            </a:moveTo>
                            <a:cubicBezTo>
                              <a:pt x="47972" y="-1698"/>
                              <a:pt x="67022" y="9732"/>
                              <a:pt x="72737" y="27829"/>
                            </a:cubicBezTo>
                            <a:cubicBezTo>
                              <a:pt x="78452" y="44974"/>
                              <a:pt x="69880" y="65929"/>
                              <a:pt x="53687" y="74502"/>
                            </a:cubicBezTo>
                            <a:cubicBezTo>
                              <a:pt x="37495" y="82122"/>
                              <a:pt x="16540" y="76407"/>
                              <a:pt x="7015" y="61167"/>
                            </a:cubicBezTo>
                            <a:cubicBezTo>
                              <a:pt x="-8225" y="40211"/>
                              <a:pt x="2252" y="3064"/>
                              <a:pt x="29875" y="207"/>
                            </a:cubicBezTo>
                            <a:close/>
                          </a:path>
                        </a:pathLst>
                      </a:custGeom>
                      <a:solidFill>
                        <a:srgbClr val="945C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665;p40"/>
                      <p:cNvSpPr/>
                      <p:nvPr/>
                    </p:nvSpPr>
                    <p:spPr>
                      <a:xfrm>
                        <a:off x="6557043" y="2972606"/>
                        <a:ext cx="39164" cy="63963"/>
                      </a:xfrm>
                      <a:custGeom>
                        <a:avLst/>
                        <a:gdLst/>
                        <a:ahLst/>
                        <a:cxnLst/>
                        <a:rect l="l" t="t" r="r" b="b"/>
                        <a:pathLst>
                          <a:path w="39164" h="63963" extrusionOk="0">
                            <a:moveTo>
                              <a:pt x="15206" y="63963"/>
                            </a:moveTo>
                            <a:cubicBezTo>
                              <a:pt x="13301" y="63963"/>
                              <a:pt x="10444" y="63011"/>
                              <a:pt x="8539" y="61106"/>
                            </a:cubicBezTo>
                            <a:cubicBezTo>
                              <a:pt x="-34" y="53486"/>
                              <a:pt x="-1939" y="40151"/>
                              <a:pt x="1871" y="25863"/>
                            </a:cubicBezTo>
                            <a:cubicBezTo>
                              <a:pt x="6634" y="11576"/>
                              <a:pt x="17111" y="2051"/>
                              <a:pt x="28541" y="146"/>
                            </a:cubicBezTo>
                            <a:cubicBezTo>
                              <a:pt x="33304" y="-807"/>
                              <a:pt x="38066" y="3003"/>
                              <a:pt x="39019" y="8718"/>
                            </a:cubicBezTo>
                            <a:cubicBezTo>
                              <a:pt x="39971" y="13481"/>
                              <a:pt x="36161" y="18243"/>
                              <a:pt x="30446" y="19196"/>
                            </a:cubicBezTo>
                            <a:cubicBezTo>
                              <a:pt x="26636" y="19196"/>
                              <a:pt x="21874" y="24911"/>
                              <a:pt x="19969" y="31578"/>
                            </a:cubicBezTo>
                            <a:cubicBezTo>
                              <a:pt x="18064" y="38246"/>
                              <a:pt x="18064" y="43961"/>
                              <a:pt x="20921" y="46818"/>
                            </a:cubicBezTo>
                            <a:cubicBezTo>
                              <a:pt x="24731" y="50628"/>
                              <a:pt x="24731" y="56343"/>
                              <a:pt x="21874" y="60153"/>
                            </a:cubicBezTo>
                            <a:cubicBezTo>
                              <a:pt x="19969" y="63011"/>
                              <a:pt x="17111" y="63963"/>
                              <a:pt x="15206" y="639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666;p40"/>
                      <p:cNvSpPr/>
                      <p:nvPr/>
                    </p:nvSpPr>
                    <p:spPr>
                      <a:xfrm>
                        <a:off x="6790372" y="3686175"/>
                        <a:ext cx="114002" cy="111442"/>
                      </a:xfrm>
                      <a:custGeom>
                        <a:avLst/>
                        <a:gdLst/>
                        <a:ahLst/>
                        <a:cxnLst/>
                        <a:rect l="l" t="t" r="r" b="b"/>
                        <a:pathLst>
                          <a:path w="114002" h="111442" extrusionOk="0">
                            <a:moveTo>
                              <a:pt x="103823" y="111443"/>
                            </a:moveTo>
                            <a:cubicBezTo>
                              <a:pt x="101918" y="111443"/>
                              <a:pt x="100013" y="111443"/>
                              <a:pt x="99060" y="110490"/>
                            </a:cubicBezTo>
                            <a:cubicBezTo>
                              <a:pt x="77153" y="97155"/>
                              <a:pt x="58103" y="78105"/>
                              <a:pt x="44768" y="56197"/>
                            </a:cubicBezTo>
                            <a:cubicBezTo>
                              <a:pt x="42863" y="53340"/>
                              <a:pt x="41910" y="50482"/>
                              <a:pt x="40005" y="47625"/>
                            </a:cubicBezTo>
                            <a:cubicBezTo>
                              <a:pt x="36195" y="40957"/>
                              <a:pt x="33338" y="35243"/>
                              <a:pt x="28575" y="30480"/>
                            </a:cubicBezTo>
                            <a:cubicBezTo>
                              <a:pt x="22860" y="23813"/>
                              <a:pt x="15240" y="19050"/>
                              <a:pt x="9525" y="19050"/>
                            </a:cubicBezTo>
                            <a:cubicBezTo>
                              <a:pt x="9525" y="19050"/>
                              <a:pt x="9525" y="19050"/>
                              <a:pt x="9525" y="19050"/>
                            </a:cubicBezTo>
                            <a:cubicBezTo>
                              <a:pt x="3810" y="19050"/>
                              <a:pt x="0" y="15240"/>
                              <a:pt x="0" y="9525"/>
                            </a:cubicBezTo>
                            <a:cubicBezTo>
                              <a:pt x="0" y="3810"/>
                              <a:pt x="3810" y="0"/>
                              <a:pt x="9525" y="0"/>
                            </a:cubicBezTo>
                            <a:cubicBezTo>
                              <a:pt x="9525" y="0"/>
                              <a:pt x="9525" y="0"/>
                              <a:pt x="9525" y="0"/>
                            </a:cubicBezTo>
                            <a:cubicBezTo>
                              <a:pt x="21908" y="0"/>
                              <a:pt x="34290" y="6668"/>
                              <a:pt x="43815" y="18097"/>
                            </a:cubicBezTo>
                            <a:cubicBezTo>
                              <a:pt x="49530" y="24765"/>
                              <a:pt x="53340" y="31432"/>
                              <a:pt x="57150" y="38100"/>
                            </a:cubicBezTo>
                            <a:cubicBezTo>
                              <a:pt x="59055" y="40957"/>
                              <a:pt x="60008" y="42863"/>
                              <a:pt x="61913" y="45720"/>
                            </a:cubicBezTo>
                            <a:cubicBezTo>
                              <a:pt x="73343" y="65722"/>
                              <a:pt x="90488" y="81915"/>
                              <a:pt x="109538" y="93345"/>
                            </a:cubicBezTo>
                            <a:cubicBezTo>
                              <a:pt x="114300" y="96203"/>
                              <a:pt x="115253" y="101918"/>
                              <a:pt x="112395" y="106680"/>
                            </a:cubicBezTo>
                            <a:cubicBezTo>
                              <a:pt x="109538" y="109538"/>
                              <a:pt x="106680" y="111443"/>
                              <a:pt x="103823" y="1114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667;p40"/>
                      <p:cNvSpPr/>
                      <p:nvPr/>
                    </p:nvSpPr>
                    <p:spPr>
                      <a:xfrm>
                        <a:off x="6922587" y="3928142"/>
                        <a:ext cx="78254" cy="44734"/>
                      </a:xfrm>
                      <a:custGeom>
                        <a:avLst/>
                        <a:gdLst/>
                        <a:ahLst/>
                        <a:cxnLst/>
                        <a:rect l="l" t="t" r="r" b="b"/>
                        <a:pathLst>
                          <a:path w="78254" h="44734" extrusionOk="0">
                            <a:moveTo>
                              <a:pt x="23995" y="44735"/>
                            </a:moveTo>
                            <a:cubicBezTo>
                              <a:pt x="18280" y="44735"/>
                              <a:pt x="12565" y="43782"/>
                              <a:pt x="6850" y="41877"/>
                            </a:cubicBezTo>
                            <a:cubicBezTo>
                              <a:pt x="2087" y="39972"/>
                              <a:pt x="-770" y="35210"/>
                              <a:pt x="183" y="29495"/>
                            </a:cubicBezTo>
                            <a:cubicBezTo>
                              <a:pt x="2087" y="24732"/>
                              <a:pt x="6850" y="21875"/>
                              <a:pt x="12565" y="22827"/>
                            </a:cubicBezTo>
                            <a:cubicBezTo>
                              <a:pt x="29710" y="28542"/>
                              <a:pt x="50665" y="19970"/>
                              <a:pt x="60190" y="4730"/>
                            </a:cubicBezTo>
                            <a:cubicBezTo>
                              <a:pt x="63047" y="-33"/>
                              <a:pt x="68762" y="-985"/>
                              <a:pt x="73525" y="920"/>
                            </a:cubicBezTo>
                            <a:cubicBezTo>
                              <a:pt x="78287" y="3777"/>
                              <a:pt x="79240" y="9492"/>
                              <a:pt x="77335" y="14255"/>
                            </a:cubicBezTo>
                            <a:cubicBezTo>
                              <a:pt x="64953" y="34257"/>
                              <a:pt x="44950" y="44735"/>
                              <a:pt x="23995" y="447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668;p40"/>
                      <p:cNvSpPr/>
                      <p:nvPr/>
                    </p:nvSpPr>
                    <p:spPr>
                      <a:xfrm>
                        <a:off x="5558193" y="3322898"/>
                        <a:ext cx="377969" cy="344226"/>
                      </a:xfrm>
                      <a:custGeom>
                        <a:avLst/>
                        <a:gdLst/>
                        <a:ahLst/>
                        <a:cxnLst/>
                        <a:rect l="l" t="t" r="r" b="b"/>
                        <a:pathLst>
                          <a:path w="377969" h="344226" extrusionOk="0">
                            <a:moveTo>
                              <a:pt x="9169" y="344227"/>
                            </a:moveTo>
                            <a:cubicBezTo>
                              <a:pt x="8217" y="344227"/>
                              <a:pt x="7264" y="344227"/>
                              <a:pt x="6312" y="343274"/>
                            </a:cubicBezTo>
                            <a:cubicBezTo>
                              <a:pt x="1549" y="341369"/>
                              <a:pt x="-1308" y="336607"/>
                              <a:pt x="597" y="330892"/>
                            </a:cubicBezTo>
                            <a:cubicBezTo>
                              <a:pt x="12027" y="298507"/>
                              <a:pt x="26314" y="272789"/>
                              <a:pt x="42507" y="245167"/>
                            </a:cubicBezTo>
                            <a:cubicBezTo>
                              <a:pt x="60604" y="212782"/>
                              <a:pt x="80607" y="178492"/>
                              <a:pt x="94894" y="130867"/>
                            </a:cubicBezTo>
                            <a:cubicBezTo>
                              <a:pt x="102514" y="104197"/>
                              <a:pt x="124422" y="84194"/>
                              <a:pt x="142519" y="68002"/>
                            </a:cubicBezTo>
                            <a:cubicBezTo>
                              <a:pt x="184429" y="29902"/>
                              <a:pt x="247294" y="5137"/>
                              <a:pt x="312064" y="2279"/>
                            </a:cubicBezTo>
                            <a:cubicBezTo>
                              <a:pt x="317779" y="2279"/>
                              <a:pt x="324447" y="1327"/>
                              <a:pt x="330162" y="1327"/>
                            </a:cubicBezTo>
                            <a:cubicBezTo>
                              <a:pt x="346354" y="374"/>
                              <a:pt x="361594" y="-1531"/>
                              <a:pt x="371119" y="2279"/>
                            </a:cubicBezTo>
                            <a:cubicBezTo>
                              <a:pt x="375882" y="4184"/>
                              <a:pt x="378739" y="8947"/>
                              <a:pt x="377787" y="14662"/>
                            </a:cubicBezTo>
                            <a:cubicBezTo>
                              <a:pt x="375882" y="19424"/>
                              <a:pt x="371119" y="22282"/>
                              <a:pt x="365404" y="21329"/>
                            </a:cubicBezTo>
                            <a:cubicBezTo>
                              <a:pt x="358737" y="19424"/>
                              <a:pt x="344449" y="20377"/>
                              <a:pt x="331114" y="21329"/>
                            </a:cubicBezTo>
                            <a:cubicBezTo>
                              <a:pt x="324447" y="22282"/>
                              <a:pt x="317779" y="22282"/>
                              <a:pt x="312064" y="22282"/>
                            </a:cubicBezTo>
                            <a:cubicBezTo>
                              <a:pt x="252057" y="24187"/>
                              <a:pt x="193954" y="47047"/>
                              <a:pt x="154902" y="82289"/>
                            </a:cubicBezTo>
                            <a:cubicBezTo>
                              <a:pt x="138709" y="96577"/>
                              <a:pt x="119659" y="114674"/>
                              <a:pt x="112992" y="136582"/>
                            </a:cubicBezTo>
                            <a:cubicBezTo>
                              <a:pt x="97752" y="186112"/>
                              <a:pt x="78702" y="220402"/>
                              <a:pt x="59652" y="254692"/>
                            </a:cubicBezTo>
                            <a:cubicBezTo>
                              <a:pt x="44412" y="281362"/>
                              <a:pt x="30124" y="307079"/>
                              <a:pt x="19647" y="337559"/>
                            </a:cubicBezTo>
                            <a:cubicBezTo>
                              <a:pt x="16789" y="342322"/>
                              <a:pt x="12979" y="344227"/>
                              <a:pt x="9169" y="3442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669;p40"/>
                      <p:cNvSpPr/>
                      <p:nvPr/>
                    </p:nvSpPr>
                    <p:spPr>
                      <a:xfrm>
                        <a:off x="6364084" y="2875895"/>
                        <a:ext cx="131667" cy="73997"/>
                      </a:xfrm>
                      <a:custGeom>
                        <a:avLst/>
                        <a:gdLst/>
                        <a:ahLst/>
                        <a:cxnLst/>
                        <a:rect l="l" t="t" r="r" b="b"/>
                        <a:pathLst>
                          <a:path w="131667" h="73997" extrusionOk="0">
                            <a:moveTo>
                              <a:pt x="39573" y="73998"/>
                            </a:moveTo>
                            <a:cubicBezTo>
                              <a:pt x="35763" y="73998"/>
                              <a:pt x="31953" y="73045"/>
                              <a:pt x="28143" y="72092"/>
                            </a:cubicBezTo>
                            <a:cubicBezTo>
                              <a:pt x="18618" y="69235"/>
                              <a:pt x="10045" y="63520"/>
                              <a:pt x="2425" y="53995"/>
                            </a:cubicBezTo>
                            <a:cubicBezTo>
                              <a:pt x="-1385" y="50185"/>
                              <a:pt x="-432" y="43517"/>
                              <a:pt x="3378" y="40660"/>
                            </a:cubicBezTo>
                            <a:cubicBezTo>
                              <a:pt x="7188" y="36850"/>
                              <a:pt x="13855" y="37802"/>
                              <a:pt x="16713" y="41612"/>
                            </a:cubicBezTo>
                            <a:cubicBezTo>
                              <a:pt x="21475" y="47327"/>
                              <a:pt x="28143" y="52090"/>
                              <a:pt x="33858" y="53995"/>
                            </a:cubicBezTo>
                            <a:cubicBezTo>
                              <a:pt x="39573" y="55900"/>
                              <a:pt x="46240" y="54948"/>
                              <a:pt x="50050" y="51137"/>
                            </a:cubicBezTo>
                            <a:cubicBezTo>
                              <a:pt x="53860" y="48280"/>
                              <a:pt x="56718" y="41612"/>
                              <a:pt x="57670" y="32087"/>
                            </a:cubicBezTo>
                            <a:cubicBezTo>
                              <a:pt x="57670" y="28277"/>
                              <a:pt x="60528" y="24467"/>
                              <a:pt x="65290" y="23515"/>
                            </a:cubicBezTo>
                            <a:cubicBezTo>
                              <a:pt x="69100" y="22562"/>
                              <a:pt x="72910" y="24467"/>
                              <a:pt x="75768" y="27325"/>
                            </a:cubicBezTo>
                            <a:cubicBezTo>
                              <a:pt x="81483" y="35898"/>
                              <a:pt x="93865" y="39707"/>
                              <a:pt x="102438" y="36850"/>
                            </a:cubicBezTo>
                            <a:cubicBezTo>
                              <a:pt x="106248" y="34945"/>
                              <a:pt x="110058" y="31135"/>
                              <a:pt x="111963" y="26373"/>
                            </a:cubicBezTo>
                            <a:cubicBezTo>
                              <a:pt x="112915" y="22562"/>
                              <a:pt x="112915" y="18752"/>
                              <a:pt x="111010" y="14942"/>
                            </a:cubicBezTo>
                            <a:cubicBezTo>
                              <a:pt x="108153" y="10180"/>
                              <a:pt x="109105" y="4465"/>
                              <a:pt x="113868" y="1607"/>
                            </a:cubicBezTo>
                            <a:cubicBezTo>
                              <a:pt x="118630" y="-1250"/>
                              <a:pt x="124345" y="-298"/>
                              <a:pt x="127203" y="4465"/>
                            </a:cubicBezTo>
                            <a:cubicBezTo>
                              <a:pt x="131965" y="12085"/>
                              <a:pt x="132918" y="21610"/>
                              <a:pt x="130060" y="31135"/>
                            </a:cubicBezTo>
                            <a:cubicBezTo>
                              <a:pt x="127203" y="41612"/>
                              <a:pt x="119583" y="50185"/>
                              <a:pt x="110058" y="53995"/>
                            </a:cubicBezTo>
                            <a:cubicBezTo>
                              <a:pt x="98628" y="58757"/>
                              <a:pt x="85293" y="56852"/>
                              <a:pt x="73863" y="50185"/>
                            </a:cubicBezTo>
                            <a:cubicBezTo>
                              <a:pt x="71958" y="55900"/>
                              <a:pt x="69100" y="60662"/>
                              <a:pt x="64338" y="64473"/>
                            </a:cubicBezTo>
                            <a:cubicBezTo>
                              <a:pt x="55765" y="71140"/>
                              <a:pt x="48145" y="73998"/>
                              <a:pt x="39573" y="739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670;p40"/>
                      <p:cNvSpPr/>
                      <p:nvPr/>
                    </p:nvSpPr>
                    <p:spPr>
                      <a:xfrm>
                        <a:off x="6464617" y="3075920"/>
                        <a:ext cx="67329" cy="41612"/>
                      </a:xfrm>
                      <a:custGeom>
                        <a:avLst/>
                        <a:gdLst/>
                        <a:ahLst/>
                        <a:cxnLst/>
                        <a:rect l="l" t="t" r="r" b="b"/>
                        <a:pathLst>
                          <a:path w="67329" h="41612" extrusionOk="0">
                            <a:moveTo>
                              <a:pt x="15240" y="41612"/>
                            </a:moveTo>
                            <a:cubicBezTo>
                              <a:pt x="13335" y="41612"/>
                              <a:pt x="10478" y="41612"/>
                              <a:pt x="8573" y="41612"/>
                            </a:cubicBezTo>
                            <a:cubicBezTo>
                              <a:pt x="3810" y="40660"/>
                              <a:pt x="0" y="35898"/>
                              <a:pt x="0" y="31135"/>
                            </a:cubicBezTo>
                            <a:cubicBezTo>
                              <a:pt x="953" y="26373"/>
                              <a:pt x="5715" y="22562"/>
                              <a:pt x="10478" y="22562"/>
                            </a:cubicBezTo>
                            <a:cubicBezTo>
                              <a:pt x="25717" y="24467"/>
                              <a:pt x="41910" y="16848"/>
                              <a:pt x="49530" y="4465"/>
                            </a:cubicBezTo>
                            <a:cubicBezTo>
                              <a:pt x="52388" y="-298"/>
                              <a:pt x="58103" y="-1250"/>
                              <a:pt x="62865" y="1607"/>
                            </a:cubicBezTo>
                            <a:cubicBezTo>
                              <a:pt x="67628" y="4465"/>
                              <a:pt x="68580" y="10180"/>
                              <a:pt x="65723" y="14942"/>
                            </a:cubicBezTo>
                            <a:cubicBezTo>
                              <a:pt x="54292" y="31135"/>
                              <a:pt x="35242" y="41612"/>
                              <a:pt x="15240" y="41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671;p40"/>
                      <p:cNvSpPr/>
                      <p:nvPr/>
                    </p:nvSpPr>
                    <p:spPr>
                      <a:xfrm>
                        <a:off x="5900737" y="3622357"/>
                        <a:ext cx="28721" cy="218122"/>
                      </a:xfrm>
                      <a:custGeom>
                        <a:avLst/>
                        <a:gdLst/>
                        <a:ahLst/>
                        <a:cxnLst/>
                        <a:rect l="l" t="t" r="r" b="b"/>
                        <a:pathLst>
                          <a:path w="28721" h="218122" extrusionOk="0">
                            <a:moveTo>
                              <a:pt x="28575" y="218123"/>
                            </a:moveTo>
                            <a:lnTo>
                              <a:pt x="9525" y="218123"/>
                            </a:lnTo>
                            <a:cubicBezTo>
                              <a:pt x="9525" y="171450"/>
                              <a:pt x="5715" y="110490"/>
                              <a:pt x="1905" y="40005"/>
                            </a:cubicBezTo>
                            <a:lnTo>
                              <a:pt x="0" y="953"/>
                            </a:lnTo>
                            <a:lnTo>
                              <a:pt x="19050" y="0"/>
                            </a:lnTo>
                            <a:lnTo>
                              <a:pt x="20955" y="39053"/>
                            </a:lnTo>
                            <a:cubicBezTo>
                              <a:pt x="25717" y="110490"/>
                              <a:pt x="29527" y="171450"/>
                              <a:pt x="28575" y="2181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672;p40"/>
                      <p:cNvSpPr/>
                      <p:nvPr/>
                    </p:nvSpPr>
                    <p:spPr>
                      <a:xfrm>
                        <a:off x="6147289" y="3362179"/>
                        <a:ext cx="32676" cy="131590"/>
                      </a:xfrm>
                      <a:custGeom>
                        <a:avLst/>
                        <a:gdLst/>
                        <a:ahLst/>
                        <a:cxnLst/>
                        <a:rect l="l" t="t" r="r" b="b"/>
                        <a:pathLst>
                          <a:path w="32676" h="131590" extrusionOk="0">
                            <a:moveTo>
                              <a:pt x="23006" y="131591"/>
                            </a:moveTo>
                            <a:cubicBezTo>
                              <a:pt x="18243" y="131591"/>
                              <a:pt x="14433" y="127781"/>
                              <a:pt x="13481" y="123018"/>
                            </a:cubicBezTo>
                            <a:lnTo>
                              <a:pt x="146" y="10623"/>
                            </a:lnTo>
                            <a:cubicBezTo>
                              <a:pt x="-807" y="5861"/>
                              <a:pt x="3003" y="1098"/>
                              <a:pt x="8718" y="146"/>
                            </a:cubicBezTo>
                            <a:cubicBezTo>
                              <a:pt x="13481" y="-807"/>
                              <a:pt x="18243" y="3003"/>
                              <a:pt x="19196" y="8718"/>
                            </a:cubicBezTo>
                            <a:lnTo>
                              <a:pt x="32531" y="121114"/>
                            </a:lnTo>
                            <a:cubicBezTo>
                              <a:pt x="33483" y="125876"/>
                              <a:pt x="29673" y="130639"/>
                              <a:pt x="23958" y="131591"/>
                            </a:cubicBezTo>
                            <a:cubicBezTo>
                              <a:pt x="23958" y="131591"/>
                              <a:pt x="23958" y="131591"/>
                              <a:pt x="23006" y="1315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7" name="Google Shape;673;p40"/>
                  <p:cNvSpPr/>
                  <p:nvPr/>
                </p:nvSpPr>
                <p:spPr>
                  <a:xfrm flipH="1">
                    <a:off x="8325909" y="2222185"/>
                    <a:ext cx="102519" cy="92539"/>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674;p40"/>
                  <p:cNvSpPr/>
                  <p:nvPr/>
                </p:nvSpPr>
                <p:spPr>
                  <a:xfrm flipH="1">
                    <a:off x="6747174" y="2061212"/>
                    <a:ext cx="85282" cy="78024"/>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675;p40"/>
                  <p:cNvSpPr/>
                  <p:nvPr/>
                </p:nvSpPr>
                <p:spPr>
                  <a:xfrm flipH="1">
                    <a:off x="6302529" y="1866897"/>
                    <a:ext cx="110685" cy="116128"/>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676;p40"/>
                  <p:cNvSpPr/>
                  <p:nvPr/>
                </p:nvSpPr>
                <p:spPr>
                  <a:xfrm flipH="1">
                    <a:off x="7671029" y="2421419"/>
                    <a:ext cx="114336" cy="69858"/>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677;p40"/>
                  <p:cNvSpPr/>
                  <p:nvPr/>
                </p:nvSpPr>
                <p:spPr>
                  <a:xfrm flipH="1">
                    <a:off x="6039990" y="2641043"/>
                    <a:ext cx="42641" cy="6713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678;p40"/>
                  <p:cNvSpPr/>
                  <p:nvPr/>
                </p:nvSpPr>
                <p:spPr>
                  <a:xfrm flipH="1">
                    <a:off x="7512162" y="1883059"/>
                    <a:ext cx="98890" cy="95261"/>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679;p40"/>
                  <p:cNvSpPr/>
                  <p:nvPr/>
                </p:nvSpPr>
                <p:spPr>
                  <a:xfrm flipH="1">
                    <a:off x="6955221" y="1598165"/>
                    <a:ext cx="87096" cy="55342"/>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680;p40"/>
                  <p:cNvSpPr/>
                  <p:nvPr/>
                </p:nvSpPr>
                <p:spPr>
                  <a:xfrm flipH="1">
                    <a:off x="5606992" y="2640404"/>
                    <a:ext cx="42705" cy="44500"/>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681;p40"/>
                  <p:cNvSpPr/>
                  <p:nvPr/>
                </p:nvSpPr>
                <p:spPr>
                  <a:xfrm flipH="1">
                    <a:off x="5424097" y="3474743"/>
                    <a:ext cx="42641" cy="196874"/>
                  </a:xfrm>
                  <a:custGeom>
                    <a:avLst/>
                    <a:gdLst/>
                    <a:ahLst/>
                    <a:cxnLst/>
                    <a:rect l="l" t="t" r="r" b="b"/>
                    <a:pathLst>
                      <a:path w="44767" h="206692" extrusionOk="0">
                        <a:moveTo>
                          <a:pt x="43815" y="168592"/>
                        </a:moveTo>
                        <a:cubicBezTo>
                          <a:pt x="43815" y="176213"/>
                          <a:pt x="42863" y="181927"/>
                          <a:pt x="40957" y="186690"/>
                        </a:cubicBezTo>
                        <a:cubicBezTo>
                          <a:pt x="39052" y="191452"/>
                          <a:pt x="36195" y="195263"/>
                          <a:pt x="33338" y="198120"/>
                        </a:cubicBezTo>
                        <a:cubicBezTo>
                          <a:pt x="30480" y="200977"/>
                          <a:pt x="27622" y="202882"/>
                          <a:pt x="23813" y="204788"/>
                        </a:cubicBezTo>
                        <a:cubicBezTo>
                          <a:pt x="20002" y="206692"/>
                          <a:pt x="17145" y="206692"/>
                          <a:pt x="14288" y="206692"/>
                        </a:cubicBezTo>
                        <a:cubicBezTo>
                          <a:pt x="9525" y="206692"/>
                          <a:pt x="5715" y="205740"/>
                          <a:pt x="3810" y="202882"/>
                        </a:cubicBezTo>
                        <a:cubicBezTo>
                          <a:pt x="1905" y="200025"/>
                          <a:pt x="0" y="196215"/>
                          <a:pt x="0" y="192405"/>
                        </a:cubicBezTo>
                        <a:cubicBezTo>
                          <a:pt x="2857" y="191452"/>
                          <a:pt x="5715" y="189547"/>
                          <a:pt x="7620" y="188595"/>
                        </a:cubicBezTo>
                        <a:cubicBezTo>
                          <a:pt x="9525" y="187642"/>
                          <a:pt x="11430" y="185738"/>
                          <a:pt x="13335" y="183832"/>
                        </a:cubicBezTo>
                        <a:cubicBezTo>
                          <a:pt x="15240" y="181927"/>
                          <a:pt x="16192" y="179070"/>
                          <a:pt x="17145" y="176213"/>
                        </a:cubicBezTo>
                        <a:cubicBezTo>
                          <a:pt x="18097" y="173355"/>
                          <a:pt x="18097" y="169545"/>
                          <a:pt x="18097" y="165735"/>
                        </a:cubicBezTo>
                        <a:lnTo>
                          <a:pt x="18097" y="50482"/>
                        </a:lnTo>
                        <a:cubicBezTo>
                          <a:pt x="19050" y="50482"/>
                          <a:pt x="20955" y="49530"/>
                          <a:pt x="22860" y="49530"/>
                        </a:cubicBezTo>
                        <a:cubicBezTo>
                          <a:pt x="24765" y="49530"/>
                          <a:pt x="27622" y="48577"/>
                          <a:pt x="29527" y="48577"/>
                        </a:cubicBezTo>
                        <a:cubicBezTo>
                          <a:pt x="34290" y="48577"/>
                          <a:pt x="37147" y="49530"/>
                          <a:pt x="40005" y="51435"/>
                        </a:cubicBezTo>
                        <a:cubicBezTo>
                          <a:pt x="41910" y="53340"/>
                          <a:pt x="42863" y="56197"/>
                          <a:pt x="42863" y="60960"/>
                        </a:cubicBezTo>
                        <a:lnTo>
                          <a:pt x="42863" y="168592"/>
                        </a:lnTo>
                        <a:close/>
                        <a:moveTo>
                          <a:pt x="16192" y="14288"/>
                        </a:moveTo>
                        <a:cubicBezTo>
                          <a:pt x="16192" y="10477"/>
                          <a:pt x="17145" y="6667"/>
                          <a:pt x="20002" y="3810"/>
                        </a:cubicBezTo>
                        <a:cubicBezTo>
                          <a:pt x="22860" y="952"/>
                          <a:pt x="26670" y="0"/>
                          <a:pt x="30480" y="0"/>
                        </a:cubicBezTo>
                        <a:cubicBezTo>
                          <a:pt x="35242" y="0"/>
                          <a:pt x="38100" y="952"/>
                          <a:pt x="40957" y="3810"/>
                        </a:cubicBezTo>
                        <a:cubicBezTo>
                          <a:pt x="43815" y="6667"/>
                          <a:pt x="44767" y="10477"/>
                          <a:pt x="44767" y="14288"/>
                        </a:cubicBezTo>
                        <a:cubicBezTo>
                          <a:pt x="44767" y="18097"/>
                          <a:pt x="43815" y="21907"/>
                          <a:pt x="40957" y="24765"/>
                        </a:cubicBezTo>
                        <a:cubicBezTo>
                          <a:pt x="38100" y="27622"/>
                          <a:pt x="34290" y="28575"/>
                          <a:pt x="30480" y="28575"/>
                        </a:cubicBezTo>
                        <a:cubicBezTo>
                          <a:pt x="25717" y="28575"/>
                          <a:pt x="22860" y="27622"/>
                          <a:pt x="20002" y="24765"/>
                        </a:cubicBezTo>
                        <a:cubicBezTo>
                          <a:pt x="17145" y="21907"/>
                          <a:pt x="16192" y="18097"/>
                          <a:pt x="16192"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682;p40"/>
                <p:cNvGrpSpPr/>
                <p:nvPr/>
              </p:nvGrpSpPr>
              <p:grpSpPr>
                <a:xfrm flipH="1">
                  <a:off x="5405009" y="3235749"/>
                  <a:ext cx="2761689" cy="440654"/>
                  <a:chOff x="2716275" y="6229964"/>
                  <a:chExt cx="2902458" cy="463163"/>
                </a:xfrm>
              </p:grpSpPr>
              <p:sp>
                <p:nvSpPr>
                  <p:cNvPr id="34" name="Google Shape;683;p40"/>
                  <p:cNvSpPr/>
                  <p:nvPr/>
                </p:nvSpPr>
                <p:spPr>
                  <a:xfrm>
                    <a:off x="5529198" y="6229964"/>
                    <a:ext cx="89535" cy="8191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684;p40"/>
                  <p:cNvSpPr/>
                  <p:nvPr/>
                </p:nvSpPr>
                <p:spPr>
                  <a:xfrm>
                    <a:off x="2716275" y="6533109"/>
                    <a:ext cx="105727" cy="1600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 name="Google Shape;685;p40"/>
              <p:cNvGrpSpPr/>
              <p:nvPr/>
            </p:nvGrpSpPr>
            <p:grpSpPr>
              <a:xfrm>
                <a:off x="940201" y="2345643"/>
                <a:ext cx="691998" cy="1553182"/>
                <a:chOff x="4275382" y="2069730"/>
                <a:chExt cx="549161" cy="1232586"/>
              </a:xfrm>
            </p:grpSpPr>
            <p:sp>
              <p:nvSpPr>
                <p:cNvPr id="20" name="Google Shape;686;p40"/>
                <p:cNvSpPr/>
                <p:nvPr/>
              </p:nvSpPr>
              <p:spPr>
                <a:xfrm>
                  <a:off x="4284671" y="2141985"/>
                  <a:ext cx="60563" cy="206879"/>
                </a:xfrm>
                <a:custGeom>
                  <a:avLst/>
                  <a:gdLst/>
                  <a:ahLst/>
                  <a:cxnLst/>
                  <a:rect l="l" t="t" r="r" b="b"/>
                  <a:pathLst>
                    <a:path w="60563" h="206879" extrusionOk="0">
                      <a:moveTo>
                        <a:pt x="35868" y="1139"/>
                      </a:moveTo>
                      <a:cubicBezTo>
                        <a:pt x="36821" y="1139"/>
                        <a:pt x="37773" y="187"/>
                        <a:pt x="38726" y="187"/>
                      </a:cubicBezTo>
                      <a:cubicBezTo>
                        <a:pt x="43488" y="-766"/>
                        <a:pt x="48251" y="2092"/>
                        <a:pt x="51108" y="4949"/>
                      </a:cubicBezTo>
                      <a:cubicBezTo>
                        <a:pt x="64443" y="19237"/>
                        <a:pt x="60633" y="50669"/>
                        <a:pt x="57776" y="67814"/>
                      </a:cubicBezTo>
                      <a:cubicBezTo>
                        <a:pt x="56823" y="75434"/>
                        <a:pt x="54918" y="83054"/>
                        <a:pt x="51108" y="88769"/>
                      </a:cubicBezTo>
                      <a:cubicBezTo>
                        <a:pt x="48251" y="93532"/>
                        <a:pt x="43488" y="98294"/>
                        <a:pt x="39678" y="103057"/>
                      </a:cubicBezTo>
                      <a:cubicBezTo>
                        <a:pt x="34916" y="110677"/>
                        <a:pt x="33011" y="120202"/>
                        <a:pt x="31106" y="128774"/>
                      </a:cubicBezTo>
                      <a:cubicBezTo>
                        <a:pt x="25391" y="154492"/>
                        <a:pt x="19676" y="181162"/>
                        <a:pt x="13961" y="206879"/>
                      </a:cubicBezTo>
                      <a:cubicBezTo>
                        <a:pt x="7293" y="202117"/>
                        <a:pt x="4436" y="194497"/>
                        <a:pt x="3483" y="186877"/>
                      </a:cubicBezTo>
                      <a:cubicBezTo>
                        <a:pt x="2531" y="179257"/>
                        <a:pt x="4436" y="171637"/>
                        <a:pt x="5388" y="164017"/>
                      </a:cubicBezTo>
                      <a:cubicBezTo>
                        <a:pt x="8246" y="145919"/>
                        <a:pt x="9198" y="124964"/>
                        <a:pt x="5388" y="106867"/>
                      </a:cubicBezTo>
                      <a:cubicBezTo>
                        <a:pt x="1578" y="89722"/>
                        <a:pt x="-2232" y="74482"/>
                        <a:pt x="1578" y="56384"/>
                      </a:cubicBezTo>
                      <a:cubicBezTo>
                        <a:pt x="5388" y="35429"/>
                        <a:pt x="16818" y="18284"/>
                        <a:pt x="30153" y="4949"/>
                      </a:cubicBezTo>
                      <a:cubicBezTo>
                        <a:pt x="32058" y="3997"/>
                        <a:pt x="33963" y="2092"/>
                        <a:pt x="35868" y="11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 name="Google Shape;687;p40"/>
                <p:cNvGrpSpPr/>
                <p:nvPr/>
              </p:nvGrpSpPr>
              <p:grpSpPr>
                <a:xfrm>
                  <a:off x="4349114" y="2971800"/>
                  <a:ext cx="397193" cy="330516"/>
                  <a:chOff x="4349114" y="2971800"/>
                  <a:chExt cx="397193" cy="330516"/>
                </a:xfrm>
              </p:grpSpPr>
              <p:sp>
                <p:nvSpPr>
                  <p:cNvPr id="30" name="Google Shape;688;p40"/>
                  <p:cNvSpPr/>
                  <p:nvPr/>
                </p:nvSpPr>
                <p:spPr>
                  <a:xfrm>
                    <a:off x="4349114" y="3013709"/>
                    <a:ext cx="397192" cy="288607"/>
                  </a:xfrm>
                  <a:custGeom>
                    <a:avLst/>
                    <a:gdLst/>
                    <a:ahLst/>
                    <a:cxnLst/>
                    <a:rect l="l" t="t" r="r" b="b"/>
                    <a:pathLst>
                      <a:path w="397192" h="288607" extrusionOk="0">
                        <a:moveTo>
                          <a:pt x="360998" y="288608"/>
                        </a:moveTo>
                        <a:lnTo>
                          <a:pt x="397193" y="0"/>
                        </a:lnTo>
                        <a:lnTo>
                          <a:pt x="0" y="0"/>
                        </a:lnTo>
                        <a:lnTo>
                          <a:pt x="41910" y="28860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689;p40"/>
                  <p:cNvSpPr/>
                  <p:nvPr/>
                </p:nvSpPr>
                <p:spPr>
                  <a:xfrm>
                    <a:off x="4350067" y="2971800"/>
                    <a:ext cx="396240" cy="83820"/>
                  </a:xfrm>
                  <a:custGeom>
                    <a:avLst/>
                    <a:gdLst/>
                    <a:ahLst/>
                    <a:cxnLst/>
                    <a:rect l="l" t="t" r="r" b="b"/>
                    <a:pathLst>
                      <a:path w="396240" h="83820" extrusionOk="0">
                        <a:moveTo>
                          <a:pt x="396240" y="41910"/>
                        </a:moveTo>
                        <a:cubicBezTo>
                          <a:pt x="396240" y="64770"/>
                          <a:pt x="307658" y="83820"/>
                          <a:pt x="198120" y="83820"/>
                        </a:cubicBezTo>
                        <a:cubicBezTo>
                          <a:pt x="88583" y="83820"/>
                          <a:pt x="0" y="64770"/>
                          <a:pt x="0" y="41910"/>
                        </a:cubicBezTo>
                        <a:cubicBezTo>
                          <a:pt x="0" y="19050"/>
                          <a:pt x="88583" y="0"/>
                          <a:pt x="198120" y="0"/>
                        </a:cubicBezTo>
                        <a:cubicBezTo>
                          <a:pt x="307658" y="0"/>
                          <a:pt x="396240" y="18097"/>
                          <a:pt x="396240" y="41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690;p40"/>
                <p:cNvGrpSpPr/>
                <p:nvPr/>
              </p:nvGrpSpPr>
              <p:grpSpPr>
                <a:xfrm>
                  <a:off x="4275382" y="2069730"/>
                  <a:ext cx="549161" cy="982079"/>
                  <a:chOff x="4275382" y="2069730"/>
                  <a:chExt cx="549161" cy="982079"/>
                </a:xfrm>
              </p:grpSpPr>
              <p:sp>
                <p:nvSpPr>
                  <p:cNvPr id="23" name="Google Shape;691;p40"/>
                  <p:cNvSpPr/>
                  <p:nvPr/>
                </p:nvSpPr>
                <p:spPr>
                  <a:xfrm>
                    <a:off x="4423477" y="2095500"/>
                    <a:ext cx="112406" cy="625792"/>
                  </a:xfrm>
                  <a:custGeom>
                    <a:avLst/>
                    <a:gdLst/>
                    <a:ahLst/>
                    <a:cxnLst/>
                    <a:rect l="l" t="t" r="r" b="b"/>
                    <a:pathLst>
                      <a:path w="112406" h="625792" extrusionOk="0">
                        <a:moveTo>
                          <a:pt x="39938" y="370522"/>
                        </a:moveTo>
                        <a:cubicBezTo>
                          <a:pt x="31365" y="319088"/>
                          <a:pt x="13268" y="270510"/>
                          <a:pt x="4695" y="219075"/>
                        </a:cubicBezTo>
                        <a:cubicBezTo>
                          <a:pt x="-6735" y="145733"/>
                          <a:pt x="2790" y="68580"/>
                          <a:pt x="32318" y="0"/>
                        </a:cubicBezTo>
                        <a:cubicBezTo>
                          <a:pt x="45653" y="7620"/>
                          <a:pt x="52320" y="22860"/>
                          <a:pt x="53273" y="38100"/>
                        </a:cubicBezTo>
                        <a:cubicBezTo>
                          <a:pt x="55178" y="53340"/>
                          <a:pt x="52320" y="68580"/>
                          <a:pt x="51368" y="82867"/>
                        </a:cubicBezTo>
                        <a:cubicBezTo>
                          <a:pt x="45653" y="150495"/>
                          <a:pt x="71370" y="217170"/>
                          <a:pt x="87563" y="283845"/>
                        </a:cubicBezTo>
                        <a:cubicBezTo>
                          <a:pt x="105660" y="359092"/>
                          <a:pt x="113280" y="436245"/>
                          <a:pt x="112328" y="513397"/>
                        </a:cubicBezTo>
                        <a:cubicBezTo>
                          <a:pt x="112328" y="545783"/>
                          <a:pt x="109470" y="579120"/>
                          <a:pt x="92325" y="605790"/>
                        </a:cubicBezTo>
                        <a:cubicBezTo>
                          <a:pt x="88515" y="612458"/>
                          <a:pt x="84705" y="619125"/>
                          <a:pt x="82800" y="625793"/>
                        </a:cubicBezTo>
                        <a:cubicBezTo>
                          <a:pt x="36128" y="559118"/>
                          <a:pt x="53273" y="448628"/>
                          <a:pt x="39938" y="37052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692;p40"/>
                  <p:cNvSpPr/>
                  <p:nvPr/>
                </p:nvSpPr>
                <p:spPr>
                  <a:xfrm>
                    <a:off x="4580431" y="2069730"/>
                    <a:ext cx="104778" cy="482016"/>
                  </a:xfrm>
                  <a:custGeom>
                    <a:avLst/>
                    <a:gdLst/>
                    <a:ahLst/>
                    <a:cxnLst/>
                    <a:rect l="l" t="t" r="r" b="b"/>
                    <a:pathLst>
                      <a:path w="104778" h="482016" extrusionOk="0">
                        <a:moveTo>
                          <a:pt x="23001" y="239129"/>
                        </a:moveTo>
                        <a:cubicBezTo>
                          <a:pt x="37289" y="162929"/>
                          <a:pt x="36336" y="81014"/>
                          <a:pt x="73484" y="12434"/>
                        </a:cubicBezTo>
                        <a:cubicBezTo>
                          <a:pt x="76341" y="6719"/>
                          <a:pt x="80151" y="1004"/>
                          <a:pt x="86819" y="52"/>
                        </a:cubicBezTo>
                        <a:cubicBezTo>
                          <a:pt x="96344" y="-901"/>
                          <a:pt x="102059" y="11482"/>
                          <a:pt x="103964" y="21007"/>
                        </a:cubicBezTo>
                        <a:cubicBezTo>
                          <a:pt x="109679" y="74347"/>
                          <a:pt x="83961" y="125782"/>
                          <a:pt x="68721" y="177217"/>
                        </a:cubicBezTo>
                        <a:cubicBezTo>
                          <a:pt x="40146" y="276277"/>
                          <a:pt x="47766" y="382004"/>
                          <a:pt x="19191" y="482017"/>
                        </a:cubicBezTo>
                        <a:cubicBezTo>
                          <a:pt x="-12241" y="459157"/>
                          <a:pt x="3951" y="427724"/>
                          <a:pt x="5856" y="396292"/>
                        </a:cubicBezTo>
                        <a:cubicBezTo>
                          <a:pt x="7761" y="341999"/>
                          <a:pt x="12524" y="293422"/>
                          <a:pt x="23001" y="23912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693;p40"/>
                  <p:cNvSpPr/>
                  <p:nvPr/>
                </p:nvSpPr>
                <p:spPr>
                  <a:xfrm>
                    <a:off x="4640064" y="2190750"/>
                    <a:ext cx="184479" cy="509877"/>
                  </a:xfrm>
                  <a:custGeom>
                    <a:avLst/>
                    <a:gdLst/>
                    <a:ahLst/>
                    <a:cxnLst/>
                    <a:rect l="l" t="t" r="r" b="b"/>
                    <a:pathLst>
                      <a:path w="184479" h="509877" extrusionOk="0">
                        <a:moveTo>
                          <a:pt x="86241" y="196215"/>
                        </a:moveTo>
                        <a:cubicBezTo>
                          <a:pt x="106243" y="137160"/>
                          <a:pt x="127198" y="79058"/>
                          <a:pt x="148153" y="20002"/>
                        </a:cubicBezTo>
                        <a:cubicBezTo>
                          <a:pt x="151011" y="10477"/>
                          <a:pt x="156726" y="0"/>
                          <a:pt x="166251" y="0"/>
                        </a:cubicBezTo>
                        <a:cubicBezTo>
                          <a:pt x="172918" y="0"/>
                          <a:pt x="178633" y="5715"/>
                          <a:pt x="181491" y="11430"/>
                        </a:cubicBezTo>
                        <a:cubicBezTo>
                          <a:pt x="186253" y="21908"/>
                          <a:pt x="184348" y="33338"/>
                          <a:pt x="182443" y="44767"/>
                        </a:cubicBezTo>
                        <a:cubicBezTo>
                          <a:pt x="161488" y="173355"/>
                          <a:pt x="121483" y="297180"/>
                          <a:pt x="79573" y="421005"/>
                        </a:cubicBezTo>
                        <a:cubicBezTo>
                          <a:pt x="71953" y="443865"/>
                          <a:pt x="66238" y="481965"/>
                          <a:pt x="48141" y="499110"/>
                        </a:cubicBezTo>
                        <a:cubicBezTo>
                          <a:pt x="37663" y="508635"/>
                          <a:pt x="12898" y="516255"/>
                          <a:pt x="3373" y="501967"/>
                        </a:cubicBezTo>
                        <a:cubicBezTo>
                          <a:pt x="-11867" y="480060"/>
                          <a:pt x="29091" y="420053"/>
                          <a:pt x="35758" y="398145"/>
                        </a:cubicBezTo>
                        <a:cubicBezTo>
                          <a:pt x="45283" y="367665"/>
                          <a:pt x="46236" y="334328"/>
                          <a:pt x="53856" y="302895"/>
                        </a:cubicBezTo>
                        <a:cubicBezTo>
                          <a:pt x="61476" y="266700"/>
                          <a:pt x="73858" y="231458"/>
                          <a:pt x="86241" y="1962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694;p40"/>
                  <p:cNvSpPr/>
                  <p:nvPr/>
                </p:nvSpPr>
                <p:spPr>
                  <a:xfrm>
                    <a:off x="4489132" y="2207872"/>
                    <a:ext cx="155496" cy="842291"/>
                  </a:xfrm>
                  <a:custGeom>
                    <a:avLst/>
                    <a:gdLst/>
                    <a:ahLst/>
                    <a:cxnLst/>
                    <a:rect l="l" t="t" r="r" b="b"/>
                    <a:pathLst>
                      <a:path w="155496" h="842291" extrusionOk="0">
                        <a:moveTo>
                          <a:pt x="25717" y="805837"/>
                        </a:moveTo>
                        <a:cubicBezTo>
                          <a:pt x="23813" y="816315"/>
                          <a:pt x="23813" y="825840"/>
                          <a:pt x="26670" y="831555"/>
                        </a:cubicBezTo>
                        <a:cubicBezTo>
                          <a:pt x="35242" y="847747"/>
                          <a:pt x="68580" y="841080"/>
                          <a:pt x="88582" y="840127"/>
                        </a:cubicBezTo>
                        <a:cubicBezTo>
                          <a:pt x="110490" y="769642"/>
                          <a:pt x="119063" y="682965"/>
                          <a:pt x="128588" y="626767"/>
                        </a:cubicBezTo>
                        <a:cubicBezTo>
                          <a:pt x="147638" y="515325"/>
                          <a:pt x="157163" y="402930"/>
                          <a:pt x="155257" y="290535"/>
                        </a:cubicBezTo>
                        <a:cubicBezTo>
                          <a:pt x="154305" y="235290"/>
                          <a:pt x="140970" y="184807"/>
                          <a:pt x="123825" y="132420"/>
                        </a:cubicBezTo>
                        <a:cubicBezTo>
                          <a:pt x="111442" y="95272"/>
                          <a:pt x="99060" y="57172"/>
                          <a:pt x="85725" y="20025"/>
                        </a:cubicBezTo>
                        <a:cubicBezTo>
                          <a:pt x="83820" y="15262"/>
                          <a:pt x="82867" y="10500"/>
                          <a:pt x="79057" y="6690"/>
                        </a:cubicBezTo>
                        <a:cubicBezTo>
                          <a:pt x="71438" y="-1883"/>
                          <a:pt x="57150" y="-1883"/>
                          <a:pt x="47625" y="4785"/>
                        </a:cubicBezTo>
                        <a:cubicBezTo>
                          <a:pt x="38100" y="10500"/>
                          <a:pt x="32385" y="21930"/>
                          <a:pt x="27622" y="32407"/>
                        </a:cubicBezTo>
                        <a:cubicBezTo>
                          <a:pt x="-6668" y="116227"/>
                          <a:pt x="29527" y="210525"/>
                          <a:pt x="38100" y="301012"/>
                        </a:cubicBezTo>
                        <a:cubicBezTo>
                          <a:pt x="43815" y="361972"/>
                          <a:pt x="37147" y="424837"/>
                          <a:pt x="18097" y="483892"/>
                        </a:cubicBezTo>
                        <a:cubicBezTo>
                          <a:pt x="10477" y="507705"/>
                          <a:pt x="0" y="532470"/>
                          <a:pt x="0" y="558187"/>
                        </a:cubicBezTo>
                        <a:cubicBezTo>
                          <a:pt x="0" y="582000"/>
                          <a:pt x="9525" y="603907"/>
                          <a:pt x="16192" y="626767"/>
                        </a:cubicBezTo>
                        <a:cubicBezTo>
                          <a:pt x="30480" y="672487"/>
                          <a:pt x="36195" y="720112"/>
                          <a:pt x="33338" y="767737"/>
                        </a:cubicBezTo>
                        <a:cubicBezTo>
                          <a:pt x="33338" y="774405"/>
                          <a:pt x="28575" y="791550"/>
                          <a:pt x="25717" y="8058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695;p40"/>
                  <p:cNvSpPr/>
                  <p:nvPr/>
                </p:nvSpPr>
                <p:spPr>
                  <a:xfrm>
                    <a:off x="4555483" y="2241232"/>
                    <a:ext cx="170594" cy="805814"/>
                  </a:xfrm>
                  <a:custGeom>
                    <a:avLst/>
                    <a:gdLst/>
                    <a:ahLst/>
                    <a:cxnLst/>
                    <a:rect l="l" t="t" r="r" b="b"/>
                    <a:pathLst>
                      <a:path w="170594" h="805814" extrusionOk="0">
                        <a:moveTo>
                          <a:pt x="49854" y="804863"/>
                        </a:moveTo>
                        <a:cubicBezTo>
                          <a:pt x="58427" y="803910"/>
                          <a:pt x="66047" y="803910"/>
                          <a:pt x="74619" y="802958"/>
                        </a:cubicBezTo>
                        <a:cubicBezTo>
                          <a:pt x="97479" y="749618"/>
                          <a:pt x="117482" y="695325"/>
                          <a:pt x="123197" y="637222"/>
                        </a:cubicBezTo>
                        <a:cubicBezTo>
                          <a:pt x="127959" y="581977"/>
                          <a:pt x="107957" y="522922"/>
                          <a:pt x="122244" y="468630"/>
                        </a:cubicBezTo>
                        <a:cubicBezTo>
                          <a:pt x="127959" y="448627"/>
                          <a:pt x="138437" y="430530"/>
                          <a:pt x="140342" y="409575"/>
                        </a:cubicBezTo>
                        <a:cubicBezTo>
                          <a:pt x="141294" y="392430"/>
                          <a:pt x="136532" y="375285"/>
                          <a:pt x="132722" y="358140"/>
                        </a:cubicBezTo>
                        <a:cubicBezTo>
                          <a:pt x="112719" y="264795"/>
                          <a:pt x="152724" y="170497"/>
                          <a:pt x="167964" y="76200"/>
                        </a:cubicBezTo>
                        <a:cubicBezTo>
                          <a:pt x="171774" y="50483"/>
                          <a:pt x="173679" y="20955"/>
                          <a:pt x="157487" y="0"/>
                        </a:cubicBezTo>
                        <a:cubicBezTo>
                          <a:pt x="107957" y="67627"/>
                          <a:pt x="64142" y="157163"/>
                          <a:pt x="63189" y="241935"/>
                        </a:cubicBezTo>
                        <a:cubicBezTo>
                          <a:pt x="63189" y="334327"/>
                          <a:pt x="33662" y="424815"/>
                          <a:pt x="15564" y="515302"/>
                        </a:cubicBezTo>
                        <a:cubicBezTo>
                          <a:pt x="5087" y="567690"/>
                          <a:pt x="-1581" y="621030"/>
                          <a:pt x="324" y="675322"/>
                        </a:cubicBezTo>
                        <a:cubicBezTo>
                          <a:pt x="2229" y="722947"/>
                          <a:pt x="17469" y="761047"/>
                          <a:pt x="28899" y="805815"/>
                        </a:cubicBezTo>
                        <a:cubicBezTo>
                          <a:pt x="35567" y="805815"/>
                          <a:pt x="42234" y="805815"/>
                          <a:pt x="49854" y="8048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696;p40"/>
                  <p:cNvSpPr/>
                  <p:nvPr/>
                </p:nvSpPr>
                <p:spPr>
                  <a:xfrm>
                    <a:off x="4275382" y="2178367"/>
                    <a:ext cx="230814" cy="864964"/>
                  </a:xfrm>
                  <a:custGeom>
                    <a:avLst/>
                    <a:gdLst/>
                    <a:ahLst/>
                    <a:cxnLst/>
                    <a:rect l="l" t="t" r="r" b="b"/>
                    <a:pathLst>
                      <a:path w="230814" h="864964" extrusionOk="0">
                        <a:moveTo>
                          <a:pt x="65160" y="163830"/>
                        </a:moveTo>
                        <a:cubicBezTo>
                          <a:pt x="58493" y="145733"/>
                          <a:pt x="51825" y="128588"/>
                          <a:pt x="45158" y="110490"/>
                        </a:cubicBezTo>
                        <a:cubicBezTo>
                          <a:pt x="42300" y="103823"/>
                          <a:pt x="36585" y="97155"/>
                          <a:pt x="35633" y="90488"/>
                        </a:cubicBezTo>
                        <a:cubicBezTo>
                          <a:pt x="34680" y="86678"/>
                          <a:pt x="34680" y="83820"/>
                          <a:pt x="34680" y="80010"/>
                        </a:cubicBezTo>
                        <a:cubicBezTo>
                          <a:pt x="32775" y="70485"/>
                          <a:pt x="26108" y="62865"/>
                          <a:pt x="23250" y="53340"/>
                        </a:cubicBezTo>
                        <a:cubicBezTo>
                          <a:pt x="22298" y="49530"/>
                          <a:pt x="22298" y="44768"/>
                          <a:pt x="22298" y="40958"/>
                        </a:cubicBezTo>
                        <a:cubicBezTo>
                          <a:pt x="21345" y="28575"/>
                          <a:pt x="17535" y="17145"/>
                          <a:pt x="18488" y="4763"/>
                        </a:cubicBezTo>
                        <a:cubicBezTo>
                          <a:pt x="18488" y="3810"/>
                          <a:pt x="17535" y="0"/>
                          <a:pt x="18488" y="0"/>
                        </a:cubicBezTo>
                        <a:cubicBezTo>
                          <a:pt x="12773" y="7620"/>
                          <a:pt x="8963" y="25718"/>
                          <a:pt x="8963" y="28575"/>
                        </a:cubicBezTo>
                        <a:cubicBezTo>
                          <a:pt x="8010" y="37148"/>
                          <a:pt x="8010" y="44768"/>
                          <a:pt x="8010" y="53340"/>
                        </a:cubicBezTo>
                        <a:cubicBezTo>
                          <a:pt x="8010" y="69533"/>
                          <a:pt x="8963" y="85725"/>
                          <a:pt x="5153" y="101917"/>
                        </a:cubicBezTo>
                        <a:cubicBezTo>
                          <a:pt x="390" y="122873"/>
                          <a:pt x="-1515" y="138113"/>
                          <a:pt x="1343" y="159067"/>
                        </a:cubicBezTo>
                        <a:cubicBezTo>
                          <a:pt x="5153" y="182880"/>
                          <a:pt x="8963" y="205740"/>
                          <a:pt x="17535" y="227648"/>
                        </a:cubicBezTo>
                        <a:cubicBezTo>
                          <a:pt x="46110" y="301942"/>
                          <a:pt x="108023" y="362903"/>
                          <a:pt x="120405" y="441008"/>
                        </a:cubicBezTo>
                        <a:cubicBezTo>
                          <a:pt x="124215" y="465773"/>
                          <a:pt x="123263" y="490538"/>
                          <a:pt x="125168" y="516255"/>
                        </a:cubicBezTo>
                        <a:cubicBezTo>
                          <a:pt x="128978" y="569595"/>
                          <a:pt x="143265" y="625793"/>
                          <a:pt x="154695" y="677228"/>
                        </a:cubicBezTo>
                        <a:cubicBezTo>
                          <a:pt x="158505" y="693420"/>
                          <a:pt x="186128" y="861060"/>
                          <a:pt x="188985" y="862013"/>
                        </a:cubicBezTo>
                        <a:cubicBezTo>
                          <a:pt x="198510" y="862965"/>
                          <a:pt x="215655" y="868680"/>
                          <a:pt x="224228" y="861060"/>
                        </a:cubicBezTo>
                        <a:cubicBezTo>
                          <a:pt x="232800" y="854393"/>
                          <a:pt x="230895" y="836295"/>
                          <a:pt x="229943" y="826770"/>
                        </a:cubicBezTo>
                        <a:cubicBezTo>
                          <a:pt x="228038" y="780098"/>
                          <a:pt x="213750" y="734378"/>
                          <a:pt x="208988" y="687705"/>
                        </a:cubicBezTo>
                        <a:cubicBezTo>
                          <a:pt x="207083" y="664845"/>
                          <a:pt x="209940" y="642938"/>
                          <a:pt x="209940" y="621030"/>
                        </a:cubicBezTo>
                        <a:cubicBezTo>
                          <a:pt x="209940" y="595313"/>
                          <a:pt x="208035" y="570548"/>
                          <a:pt x="204225" y="544830"/>
                        </a:cubicBezTo>
                        <a:cubicBezTo>
                          <a:pt x="201368" y="527685"/>
                          <a:pt x="196605" y="512445"/>
                          <a:pt x="195653" y="495300"/>
                        </a:cubicBezTo>
                        <a:cubicBezTo>
                          <a:pt x="194700" y="481965"/>
                          <a:pt x="189938" y="469583"/>
                          <a:pt x="188033" y="456248"/>
                        </a:cubicBezTo>
                        <a:cubicBezTo>
                          <a:pt x="186128" y="444817"/>
                          <a:pt x="187080" y="433388"/>
                          <a:pt x="184223" y="422910"/>
                        </a:cubicBezTo>
                        <a:cubicBezTo>
                          <a:pt x="181365" y="410528"/>
                          <a:pt x="176603" y="400050"/>
                          <a:pt x="171840" y="388620"/>
                        </a:cubicBezTo>
                        <a:cubicBezTo>
                          <a:pt x="165173" y="372428"/>
                          <a:pt x="160410" y="355283"/>
                          <a:pt x="153743" y="338138"/>
                        </a:cubicBezTo>
                        <a:cubicBezTo>
                          <a:pt x="141360" y="309563"/>
                          <a:pt x="126120" y="283845"/>
                          <a:pt x="109928" y="257175"/>
                        </a:cubicBezTo>
                        <a:cubicBezTo>
                          <a:pt x="93735" y="226695"/>
                          <a:pt x="77543" y="196215"/>
                          <a:pt x="65160" y="1638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697;p40"/>
                  <p:cNvSpPr/>
                  <p:nvPr/>
                </p:nvSpPr>
                <p:spPr>
                  <a:xfrm>
                    <a:off x="4569737" y="2337187"/>
                    <a:ext cx="78309" cy="714622"/>
                  </a:xfrm>
                  <a:custGeom>
                    <a:avLst/>
                    <a:gdLst/>
                    <a:ahLst/>
                    <a:cxnLst/>
                    <a:rect l="l" t="t" r="r" b="b"/>
                    <a:pathLst>
                      <a:path w="78309" h="714622" extrusionOk="0">
                        <a:moveTo>
                          <a:pt x="5120" y="714623"/>
                        </a:moveTo>
                        <a:cubicBezTo>
                          <a:pt x="4167" y="714623"/>
                          <a:pt x="4167" y="714623"/>
                          <a:pt x="3215" y="714623"/>
                        </a:cubicBezTo>
                        <a:cubicBezTo>
                          <a:pt x="357" y="713670"/>
                          <a:pt x="-595" y="710813"/>
                          <a:pt x="357" y="708908"/>
                        </a:cubicBezTo>
                        <a:cubicBezTo>
                          <a:pt x="22265" y="653663"/>
                          <a:pt x="47030" y="590798"/>
                          <a:pt x="44172" y="526980"/>
                        </a:cubicBezTo>
                        <a:cubicBezTo>
                          <a:pt x="43220" y="506978"/>
                          <a:pt x="39410" y="486975"/>
                          <a:pt x="35600" y="466973"/>
                        </a:cubicBezTo>
                        <a:cubicBezTo>
                          <a:pt x="28932" y="434588"/>
                          <a:pt x="23217" y="402203"/>
                          <a:pt x="28932" y="368865"/>
                        </a:cubicBezTo>
                        <a:cubicBezTo>
                          <a:pt x="31790" y="349815"/>
                          <a:pt x="39410" y="331718"/>
                          <a:pt x="46077" y="314573"/>
                        </a:cubicBezTo>
                        <a:cubicBezTo>
                          <a:pt x="48935" y="306953"/>
                          <a:pt x="51792" y="299333"/>
                          <a:pt x="54650" y="290760"/>
                        </a:cubicBezTo>
                        <a:cubicBezTo>
                          <a:pt x="83225" y="205988"/>
                          <a:pt x="64175" y="87878"/>
                          <a:pt x="46077" y="5963"/>
                        </a:cubicBezTo>
                        <a:cubicBezTo>
                          <a:pt x="45125" y="3105"/>
                          <a:pt x="47030" y="1200"/>
                          <a:pt x="49887" y="248"/>
                        </a:cubicBezTo>
                        <a:cubicBezTo>
                          <a:pt x="52745" y="-705"/>
                          <a:pt x="54650" y="1200"/>
                          <a:pt x="55602" y="4058"/>
                        </a:cubicBezTo>
                        <a:cubicBezTo>
                          <a:pt x="72747" y="86925"/>
                          <a:pt x="92750" y="206940"/>
                          <a:pt x="63222" y="293618"/>
                        </a:cubicBezTo>
                        <a:cubicBezTo>
                          <a:pt x="60365" y="301238"/>
                          <a:pt x="57507" y="309810"/>
                          <a:pt x="54650" y="317430"/>
                        </a:cubicBezTo>
                        <a:cubicBezTo>
                          <a:pt x="47982" y="334575"/>
                          <a:pt x="41315" y="351720"/>
                          <a:pt x="38457" y="369818"/>
                        </a:cubicBezTo>
                        <a:cubicBezTo>
                          <a:pt x="33695" y="401250"/>
                          <a:pt x="39410" y="431730"/>
                          <a:pt x="45125" y="464115"/>
                        </a:cubicBezTo>
                        <a:cubicBezTo>
                          <a:pt x="48935" y="484118"/>
                          <a:pt x="52745" y="504120"/>
                          <a:pt x="53697" y="525075"/>
                        </a:cubicBezTo>
                        <a:cubicBezTo>
                          <a:pt x="57507" y="590798"/>
                          <a:pt x="31790" y="654615"/>
                          <a:pt x="9882" y="710813"/>
                        </a:cubicBezTo>
                        <a:cubicBezTo>
                          <a:pt x="7977" y="713670"/>
                          <a:pt x="7025" y="714623"/>
                          <a:pt x="5120" y="7146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7" name="Google Shape;698;p40"/>
            <p:cNvSpPr/>
            <p:nvPr/>
          </p:nvSpPr>
          <p:spPr>
            <a:xfrm rot="1353693">
              <a:off x="1997095" y="2157223"/>
              <a:ext cx="473639" cy="392653"/>
            </a:xfrm>
            <a:custGeom>
              <a:avLst/>
              <a:gdLst/>
              <a:ahLst/>
              <a:cxnLst/>
              <a:rect l="l" t="t" r="r" b="b"/>
              <a:pathLst>
                <a:path w="501307" h="415590" extrusionOk="0">
                  <a:moveTo>
                    <a:pt x="78339" y="397796"/>
                  </a:moveTo>
                  <a:cubicBezTo>
                    <a:pt x="144062" y="414941"/>
                    <a:pt x="270744" y="440659"/>
                    <a:pt x="305034" y="358744"/>
                  </a:cubicBezTo>
                  <a:cubicBezTo>
                    <a:pt x="319322" y="324454"/>
                    <a:pt x="309797" y="286354"/>
                    <a:pt x="305987" y="249206"/>
                  </a:cubicBezTo>
                  <a:cubicBezTo>
                    <a:pt x="305987" y="245396"/>
                    <a:pt x="305034" y="241586"/>
                    <a:pt x="306939" y="238729"/>
                  </a:cubicBezTo>
                  <a:cubicBezTo>
                    <a:pt x="308844" y="234919"/>
                    <a:pt x="312654" y="232061"/>
                    <a:pt x="316464" y="229204"/>
                  </a:cubicBezTo>
                  <a:cubicBezTo>
                    <a:pt x="334562" y="216821"/>
                    <a:pt x="349802" y="197771"/>
                    <a:pt x="357422" y="177769"/>
                  </a:cubicBezTo>
                  <a:cubicBezTo>
                    <a:pt x="362184" y="164434"/>
                    <a:pt x="358374" y="132049"/>
                    <a:pt x="366947" y="122524"/>
                  </a:cubicBezTo>
                  <a:cubicBezTo>
                    <a:pt x="368852" y="119666"/>
                    <a:pt x="372662" y="118714"/>
                    <a:pt x="376472" y="117761"/>
                  </a:cubicBezTo>
                  <a:cubicBezTo>
                    <a:pt x="393617" y="112999"/>
                    <a:pt x="411714" y="110141"/>
                    <a:pt x="430764" y="109189"/>
                  </a:cubicBezTo>
                  <a:cubicBezTo>
                    <a:pt x="458387" y="107284"/>
                    <a:pt x="503154" y="101569"/>
                    <a:pt x="501249" y="64421"/>
                  </a:cubicBezTo>
                  <a:cubicBezTo>
                    <a:pt x="500297" y="29179"/>
                    <a:pt x="460292" y="12986"/>
                    <a:pt x="431717" y="7271"/>
                  </a:cubicBezTo>
                  <a:cubicBezTo>
                    <a:pt x="368852" y="-4159"/>
                    <a:pt x="214547" y="-13684"/>
                    <a:pt x="193592" y="73946"/>
                  </a:cubicBezTo>
                  <a:cubicBezTo>
                    <a:pt x="190734" y="84424"/>
                    <a:pt x="190734" y="95854"/>
                    <a:pt x="183114" y="102521"/>
                  </a:cubicBezTo>
                  <a:cubicBezTo>
                    <a:pt x="176447" y="108236"/>
                    <a:pt x="167874" y="108236"/>
                    <a:pt x="159302" y="109189"/>
                  </a:cubicBezTo>
                  <a:cubicBezTo>
                    <a:pt x="119297" y="113951"/>
                    <a:pt x="85959" y="152051"/>
                    <a:pt x="86912" y="193009"/>
                  </a:cubicBezTo>
                  <a:cubicBezTo>
                    <a:pt x="86912" y="202534"/>
                    <a:pt x="88817" y="212059"/>
                    <a:pt x="84054" y="219679"/>
                  </a:cubicBezTo>
                  <a:cubicBezTo>
                    <a:pt x="80244" y="225394"/>
                    <a:pt x="73577" y="229204"/>
                    <a:pt x="67862" y="232061"/>
                  </a:cubicBezTo>
                  <a:cubicBezTo>
                    <a:pt x="49764" y="241586"/>
                    <a:pt x="31667" y="252064"/>
                    <a:pt x="19284" y="267304"/>
                  </a:cubicBezTo>
                  <a:cubicBezTo>
                    <a:pt x="-28341" y="325406"/>
                    <a:pt x="20237" y="382556"/>
                    <a:pt x="78339" y="3977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 name="Group 1"/>
          <p:cNvGrpSpPr/>
          <p:nvPr/>
        </p:nvGrpSpPr>
        <p:grpSpPr>
          <a:xfrm>
            <a:off x="4161340" y="1488033"/>
            <a:ext cx="4368259" cy="2521998"/>
            <a:chOff x="4161340" y="1488033"/>
            <a:chExt cx="4368259" cy="2521998"/>
          </a:xfrm>
        </p:grpSpPr>
        <p:sp>
          <p:nvSpPr>
            <p:cNvPr id="81" name="Google Shape;2767;p83"/>
            <p:cNvSpPr/>
            <p:nvPr/>
          </p:nvSpPr>
          <p:spPr>
            <a:xfrm>
              <a:off x="4161340" y="1488033"/>
              <a:ext cx="3797361" cy="2265481"/>
            </a:xfrm>
            <a:prstGeom prst="wedgeEllipseCallout">
              <a:avLst>
                <a:gd name="adj1" fmla="val -58700"/>
                <a:gd name="adj2" fmla="val 2758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p:cNvSpPr txBox="1"/>
            <p:nvPr/>
          </p:nvSpPr>
          <p:spPr>
            <a:xfrm>
              <a:off x="4423116" y="1890172"/>
              <a:ext cx="3273807" cy="1477328"/>
            </a:xfrm>
            <a:prstGeom prst="rect">
              <a:avLst/>
            </a:prstGeom>
            <a:noFill/>
          </p:spPr>
          <p:txBody>
            <a:bodyPr wrap="square" rtlCol="0">
              <a:spAutoFit/>
            </a:bodyPr>
            <a:lstStyle/>
            <a:p>
              <a:pPr algn="ctr">
                <a:lnSpc>
                  <a:spcPct val="150000"/>
                </a:lnSpc>
              </a:pPr>
              <a:r>
                <a:rPr lang="vi-VN" sz="2000"/>
                <a:t>Trình bày nhận xét của em về nội dung, nghệ thuật của văn bản </a:t>
              </a:r>
              <a:r>
                <a:rPr lang="vi-VN" sz="2000" smtClean="0"/>
                <a:t>“</a:t>
              </a:r>
              <a:r>
                <a:rPr lang="en-US" sz="2000" i="1" smtClean="0"/>
                <a:t>Dế chọi</a:t>
              </a:r>
              <a:r>
                <a:rPr lang="vi-VN" sz="2000" smtClean="0"/>
                <a:t>”.</a:t>
              </a:r>
              <a:endParaRPr lang="vi-VN" sz="2000"/>
            </a:p>
          </p:txBody>
        </p:sp>
        <p:pic>
          <p:nvPicPr>
            <p:cNvPr id="82" name="Picture 2"/>
            <p:cNvPicPr>
              <a:picLocks noChangeAspect="1"/>
            </p:cNvPicPr>
            <p:nvPr/>
          </p:nvPicPr>
          <p:blipFill>
            <a:blip r:embed="rId2"/>
            <a:srcRect/>
            <a:stretch>
              <a:fillRect/>
            </a:stretch>
          </p:blipFill>
          <p:spPr>
            <a:xfrm>
              <a:off x="7387798" y="2346204"/>
              <a:ext cx="1141801" cy="1663827"/>
            </a:xfrm>
            <a:prstGeom prst="rect">
              <a:avLst/>
            </a:prstGeom>
          </p:spPr>
        </p:pic>
      </p:grpSp>
    </p:spTree>
    <p:extLst>
      <p:ext uri="{BB962C8B-B14F-4D97-AF65-F5344CB8AC3E}">
        <p14:creationId xmlns:p14="http://schemas.microsoft.com/office/powerpoint/2010/main" val="1755101747"/>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08474" y="290286"/>
            <a:ext cx="2727052" cy="740228"/>
          </a:xfrm>
          <a:prstGeom prst="roundRect">
            <a:avLst/>
          </a:prstGeom>
          <a:solidFill>
            <a:srgbClr val="7030A0"/>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FFFFFF"/>
                </a:solidFill>
                <a:cs typeface="Arial" panose="020B0604020202020204" pitchFamily="34" charset="0"/>
              </a:rPr>
              <a:t>III. TỔNG KẾT</a:t>
            </a:r>
            <a:endParaRPr lang="en-US" sz="2500" b="1" dirty="0">
              <a:solidFill>
                <a:srgbClr val="FFFFFF"/>
              </a:solidFill>
              <a:latin typeface="Arial" panose="020B0604020202020204" pitchFamily="34" charset="0"/>
              <a:cs typeface="Arial" panose="020B0604020202020204" pitchFamily="34" charset="0"/>
            </a:endParaRPr>
          </a:p>
        </p:txBody>
      </p:sp>
      <p:sp>
        <p:nvSpPr>
          <p:cNvPr id="83" name="Oval 82"/>
          <p:cNvSpPr/>
          <p:nvPr/>
        </p:nvSpPr>
        <p:spPr>
          <a:xfrm>
            <a:off x="408912" y="2163848"/>
            <a:ext cx="1549157" cy="1428294"/>
          </a:xfrm>
          <a:prstGeom prst="ellipse">
            <a:avLst/>
          </a:prstGeom>
          <a:solidFill>
            <a:srgbClr val="FFDC6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0000"/>
                </a:solidFill>
              </a:rPr>
              <a:t>NỘI DUNG</a:t>
            </a:r>
            <a:endParaRPr lang="en-US" sz="2000" b="1">
              <a:solidFill>
                <a:srgbClr val="000000"/>
              </a:solidFill>
            </a:endParaRPr>
          </a:p>
        </p:txBody>
      </p:sp>
      <p:grpSp>
        <p:nvGrpSpPr>
          <p:cNvPr id="84" name="Group 83"/>
          <p:cNvGrpSpPr/>
          <p:nvPr/>
        </p:nvGrpSpPr>
        <p:grpSpPr>
          <a:xfrm>
            <a:off x="2073305" y="1749197"/>
            <a:ext cx="3993666" cy="1079274"/>
            <a:chOff x="3300506" y="1470701"/>
            <a:chExt cx="3993666" cy="1079274"/>
          </a:xfrm>
        </p:grpSpPr>
        <p:sp>
          <p:nvSpPr>
            <p:cNvPr id="85" name="Down Arrow 84"/>
            <p:cNvSpPr/>
            <p:nvPr/>
          </p:nvSpPr>
          <p:spPr>
            <a:xfrm rot="14696393">
              <a:off x="3337614" y="1919984"/>
              <a:ext cx="340109" cy="414326"/>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941372" y="1470701"/>
              <a:ext cx="3352800" cy="1079274"/>
            </a:xfrm>
            <a:prstGeom prst="roundRect">
              <a:avLst/>
            </a:prstGeom>
            <a:solidFill>
              <a:srgbClr val="FFE8D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Phê phán nền chính trị </a:t>
              </a:r>
              <a:endParaRPr lang="en-US" sz="2000" smtClean="0">
                <a:solidFill>
                  <a:srgbClr val="000000"/>
                </a:solidFill>
              </a:endParaRPr>
            </a:p>
            <a:p>
              <a:pPr algn="ctr">
                <a:lnSpc>
                  <a:spcPct val="150000"/>
                </a:lnSpc>
              </a:pPr>
              <a:r>
                <a:rPr lang="en-US" sz="2000" smtClean="0">
                  <a:solidFill>
                    <a:srgbClr val="000000"/>
                  </a:solidFill>
                </a:rPr>
                <a:t>tàn </a:t>
              </a:r>
              <a:r>
                <a:rPr lang="en-US" sz="2000">
                  <a:solidFill>
                    <a:srgbClr val="000000"/>
                  </a:solidFill>
                </a:rPr>
                <a:t>bạo, suy thoái</a:t>
              </a:r>
              <a:r>
                <a:rPr lang="en-US" sz="2000" smtClean="0">
                  <a:solidFill>
                    <a:srgbClr val="000000"/>
                  </a:solidFill>
                </a:rPr>
                <a:t>.</a:t>
              </a:r>
              <a:endParaRPr lang="en-US" sz="2000">
                <a:solidFill>
                  <a:srgbClr val="000000"/>
                </a:solidFill>
              </a:endParaRPr>
            </a:p>
          </p:txBody>
        </p:sp>
      </p:grpSp>
      <p:grpSp>
        <p:nvGrpSpPr>
          <p:cNvPr id="90" name="Group 89"/>
          <p:cNvGrpSpPr/>
          <p:nvPr/>
        </p:nvGrpSpPr>
        <p:grpSpPr>
          <a:xfrm>
            <a:off x="2071858" y="3151432"/>
            <a:ext cx="3995113" cy="1079274"/>
            <a:chOff x="3299059" y="1470701"/>
            <a:chExt cx="3995113" cy="1079274"/>
          </a:xfrm>
        </p:grpSpPr>
        <p:sp>
          <p:nvSpPr>
            <p:cNvPr id="91" name="Down Arrow 90"/>
            <p:cNvSpPr/>
            <p:nvPr/>
          </p:nvSpPr>
          <p:spPr>
            <a:xfrm rot="17631502">
              <a:off x="3336167" y="1645663"/>
              <a:ext cx="340109" cy="414326"/>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941372" y="1470701"/>
              <a:ext cx="3352800" cy="1079274"/>
            </a:xfrm>
            <a:prstGeom prst="roundRect">
              <a:avLst/>
            </a:prstGeom>
            <a:solidFill>
              <a:srgbClr val="FFE8D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Phê phán chế độ khoa cử, hủ lậu</a:t>
              </a:r>
              <a:r>
                <a:rPr lang="en-US" sz="2000" smtClean="0">
                  <a:solidFill>
                    <a:srgbClr val="000000"/>
                  </a:solidFill>
                </a:rPr>
                <a:t>.</a:t>
              </a:r>
              <a:endParaRPr lang="en-US" sz="2000">
                <a:solidFill>
                  <a:srgbClr val="000000"/>
                </a:solidFill>
              </a:endParaRPr>
            </a:p>
          </p:txBody>
        </p:sp>
      </p:grpSp>
      <p:pic>
        <p:nvPicPr>
          <p:cNvPr id="19458" name="Picture 2" descr="https://danviet.mediacdn.vn/upload/3-2018/images/2018-09-08/Sau-gan-300-nam-thong-tri-Trung-Hoa-Minh-trieu-danh-mat-giang-son-vi-4-ly-do-can-ban-110-1536419241-width600height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339">
            <a:off x="6523784" y="1236218"/>
            <a:ext cx="2119537" cy="13459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9460" name="Picture 4" descr="https://danviet.mediacdn.vn/upload/3-2018/images/2018-09-08/Sau-gan-300-nam-thong-tri-Trung-Hoa-Minh-trieu-danh-mat-giang-son-vi-4-ly-do-can-ban-112-1536419241-width649height4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6339">
            <a:off x="6523784" y="2980640"/>
            <a:ext cx="2119536" cy="158720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51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458"/>
                                        </p:tgtEl>
                                        <p:attrNameLst>
                                          <p:attrName>style.visibility</p:attrName>
                                        </p:attrNameLst>
                                      </p:cBhvr>
                                      <p:to>
                                        <p:strVal val="visible"/>
                                      </p:to>
                                    </p:set>
                                    <p:anim calcmode="lin" valueType="num">
                                      <p:cBhvr>
                                        <p:cTn id="24" dur="500" fill="hold"/>
                                        <p:tgtEl>
                                          <p:spTgt spid="19458"/>
                                        </p:tgtEl>
                                        <p:attrNameLst>
                                          <p:attrName>ppt_w</p:attrName>
                                        </p:attrNameLst>
                                      </p:cBhvr>
                                      <p:tavLst>
                                        <p:tav tm="0">
                                          <p:val>
                                            <p:fltVal val="0"/>
                                          </p:val>
                                        </p:tav>
                                        <p:tav tm="100000">
                                          <p:val>
                                            <p:strVal val="#ppt_w"/>
                                          </p:val>
                                        </p:tav>
                                      </p:tavLst>
                                    </p:anim>
                                    <p:anim calcmode="lin" valueType="num">
                                      <p:cBhvr>
                                        <p:cTn id="25" dur="500" fill="hold"/>
                                        <p:tgtEl>
                                          <p:spTgt spid="19458"/>
                                        </p:tgtEl>
                                        <p:attrNameLst>
                                          <p:attrName>ppt_h</p:attrName>
                                        </p:attrNameLst>
                                      </p:cBhvr>
                                      <p:tavLst>
                                        <p:tav tm="0">
                                          <p:val>
                                            <p:fltVal val="0"/>
                                          </p:val>
                                        </p:tav>
                                        <p:tav tm="100000">
                                          <p:val>
                                            <p:strVal val="#ppt_h"/>
                                          </p:val>
                                        </p:tav>
                                      </p:tavLst>
                                    </p:anim>
                                    <p:animEffect transition="in" filter="fade">
                                      <p:cBhvr>
                                        <p:cTn id="26" dur="500"/>
                                        <p:tgtEl>
                                          <p:spTgt spid="19458"/>
                                        </p:tgtEl>
                                      </p:cBhvr>
                                    </p:animEffect>
                                  </p:childTnLst>
                                </p:cTn>
                              </p:par>
                              <p:par>
                                <p:cTn id="27" presetID="53" presetClass="entr" presetSubtype="16" fill="hold" nodeType="withEffect">
                                  <p:stCondLst>
                                    <p:cond delay="0"/>
                                  </p:stCondLst>
                                  <p:childTnLst>
                                    <p:set>
                                      <p:cBhvr>
                                        <p:cTn id="28" dur="1" fill="hold">
                                          <p:stCondLst>
                                            <p:cond delay="0"/>
                                          </p:stCondLst>
                                        </p:cTn>
                                        <p:tgtEl>
                                          <p:spTgt spid="19460"/>
                                        </p:tgtEl>
                                        <p:attrNameLst>
                                          <p:attrName>style.visibility</p:attrName>
                                        </p:attrNameLst>
                                      </p:cBhvr>
                                      <p:to>
                                        <p:strVal val="visible"/>
                                      </p:to>
                                    </p:set>
                                    <p:anim calcmode="lin" valueType="num">
                                      <p:cBhvr>
                                        <p:cTn id="29" dur="500" fill="hold"/>
                                        <p:tgtEl>
                                          <p:spTgt spid="19460"/>
                                        </p:tgtEl>
                                        <p:attrNameLst>
                                          <p:attrName>ppt_w</p:attrName>
                                        </p:attrNameLst>
                                      </p:cBhvr>
                                      <p:tavLst>
                                        <p:tav tm="0">
                                          <p:val>
                                            <p:fltVal val="0"/>
                                          </p:val>
                                        </p:tav>
                                        <p:tav tm="100000">
                                          <p:val>
                                            <p:strVal val="#ppt_w"/>
                                          </p:val>
                                        </p:tav>
                                      </p:tavLst>
                                    </p:anim>
                                    <p:anim calcmode="lin" valueType="num">
                                      <p:cBhvr>
                                        <p:cTn id="30" dur="500" fill="hold"/>
                                        <p:tgtEl>
                                          <p:spTgt spid="19460"/>
                                        </p:tgtEl>
                                        <p:attrNameLst>
                                          <p:attrName>ppt_h</p:attrName>
                                        </p:attrNameLst>
                                      </p:cBhvr>
                                      <p:tavLst>
                                        <p:tav tm="0">
                                          <p:val>
                                            <p:fltVal val="0"/>
                                          </p:val>
                                        </p:tav>
                                        <p:tav tm="100000">
                                          <p:val>
                                            <p:strVal val="#ppt_h"/>
                                          </p:val>
                                        </p:tav>
                                      </p:tavLst>
                                    </p:anim>
                                    <p:animEffect transition="in" filter="fade">
                                      <p:cBhvr>
                                        <p:cTn id="31"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69678" y="1399953"/>
            <a:ext cx="2065027" cy="806949"/>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0000"/>
                </a:solidFill>
                <a:cs typeface="Arial" panose="020B0604020202020204" pitchFamily="34" charset="0"/>
              </a:rPr>
              <a:t>NGHỆ THUẬT</a:t>
            </a:r>
            <a:endParaRPr lang="en-US" sz="2000" b="1" dirty="0" smtClean="0">
              <a:solidFill>
                <a:srgbClr val="000000"/>
              </a:solidFill>
              <a:cs typeface="Arial" panose="020B0604020202020204" pitchFamily="34" charset="0"/>
            </a:endParaRPr>
          </a:p>
        </p:txBody>
      </p:sp>
      <p:sp>
        <p:nvSpPr>
          <p:cNvPr id="4" name="Rounded Rectangle 3"/>
          <p:cNvSpPr/>
          <p:nvPr/>
        </p:nvSpPr>
        <p:spPr>
          <a:xfrm>
            <a:off x="3418114" y="493486"/>
            <a:ext cx="5043714" cy="575718"/>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Cốt truyện tuyến tính.</a:t>
            </a:r>
            <a:endParaRPr lang="en-US" sz="2000" dirty="0" smtClean="0">
              <a:solidFill>
                <a:srgbClr val="000000"/>
              </a:solidFill>
              <a:cs typeface="Arial" panose="020B0604020202020204" pitchFamily="34" charset="0"/>
            </a:endParaRPr>
          </a:p>
        </p:txBody>
      </p:sp>
      <p:cxnSp>
        <p:nvCxnSpPr>
          <p:cNvPr id="5" name="Straight Arrow Connector 4"/>
          <p:cNvCxnSpPr>
            <a:stCxn id="3" idx="3"/>
            <a:endCxn id="4" idx="1"/>
          </p:cNvCxnSpPr>
          <p:nvPr/>
        </p:nvCxnSpPr>
        <p:spPr>
          <a:xfrm flipV="1">
            <a:off x="2634705" y="781345"/>
            <a:ext cx="783409" cy="102208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418114" y="1301172"/>
            <a:ext cx="5043714" cy="100451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K</a:t>
            </a:r>
            <a:r>
              <a:rPr lang="vi-VN" sz="2000" smtClean="0">
                <a:solidFill>
                  <a:srgbClr val="000000"/>
                </a:solidFill>
                <a:cs typeface="Arial" panose="020B0604020202020204" pitchFamily="34" charset="0"/>
              </a:rPr>
              <a:t>ết </a:t>
            </a:r>
            <a:r>
              <a:rPr lang="vi-VN" sz="2000">
                <a:solidFill>
                  <a:srgbClr val="000000"/>
                </a:solidFill>
                <a:cs typeface="Arial" panose="020B0604020202020204" pitchFamily="34" charset="0"/>
              </a:rPr>
              <a:t>cấu </a:t>
            </a:r>
            <a:r>
              <a:rPr lang="vi-VN" sz="2000" smtClean="0">
                <a:solidFill>
                  <a:srgbClr val="000000"/>
                </a:solidFill>
                <a:cs typeface="Arial" panose="020B0604020202020204" pitchFamily="34" charset="0"/>
              </a:rPr>
              <a:t>chặt chẽ</a:t>
            </a:r>
            <a:r>
              <a:rPr lang="en-US" sz="2000" smtClean="0">
                <a:solidFill>
                  <a:srgbClr val="000000"/>
                </a:solidFill>
                <a:cs typeface="Arial" panose="020B0604020202020204" pitchFamily="34" charset="0"/>
              </a:rPr>
              <a:t> nhưng vẫn </a:t>
            </a:r>
            <a:r>
              <a:rPr lang="vi-VN" sz="2000" smtClean="0">
                <a:solidFill>
                  <a:srgbClr val="000000"/>
                </a:solidFill>
                <a:cs typeface="Arial" panose="020B0604020202020204" pitchFamily="34" charset="0"/>
              </a:rPr>
              <a:t>có </a:t>
            </a:r>
            <a:r>
              <a:rPr lang="vi-VN" sz="2000">
                <a:solidFill>
                  <a:srgbClr val="000000"/>
                </a:solidFill>
                <a:cs typeface="Arial" panose="020B0604020202020204" pitchFamily="34" charset="0"/>
              </a:rPr>
              <a:t>những biến hoá </a:t>
            </a:r>
            <a:r>
              <a:rPr lang="vi-VN" sz="2000" smtClean="0">
                <a:solidFill>
                  <a:srgbClr val="000000"/>
                </a:solidFill>
                <a:cs typeface="Arial" panose="020B0604020202020204" pitchFamily="34" charset="0"/>
              </a:rPr>
              <a:t>hợp lí</a:t>
            </a:r>
            <a:r>
              <a:rPr lang="en-US" sz="2000" smtClean="0">
                <a:solidFill>
                  <a:srgbClr val="000000"/>
                </a:solidFill>
                <a:cs typeface="Arial" panose="020B0604020202020204" pitchFamily="34" charset="0"/>
              </a:rPr>
              <a:t>,</a:t>
            </a:r>
            <a:r>
              <a:rPr lang="vi-VN" sz="2000" smtClean="0">
                <a:solidFill>
                  <a:srgbClr val="000000"/>
                </a:solidFill>
                <a:cs typeface="Arial" panose="020B0604020202020204" pitchFamily="34" charset="0"/>
              </a:rPr>
              <a:t> l</a:t>
            </a:r>
            <a:r>
              <a:rPr lang="en-US" sz="2000" smtClean="0">
                <a:solidFill>
                  <a:srgbClr val="000000"/>
                </a:solidFill>
                <a:cs typeface="Arial" panose="020B0604020202020204" pitchFamily="34" charset="0"/>
              </a:rPr>
              <a:t>ogi</a:t>
            </a:r>
            <a:r>
              <a:rPr lang="vi-VN" sz="2000" smtClean="0">
                <a:solidFill>
                  <a:srgbClr val="000000"/>
                </a:solidFill>
                <a:cs typeface="Arial" panose="020B0604020202020204" pitchFamily="34" charset="0"/>
              </a:rPr>
              <a:t>c</a:t>
            </a:r>
            <a:r>
              <a:rPr lang="en-US" sz="2000" smtClean="0">
                <a:solidFill>
                  <a:srgbClr val="000000"/>
                </a:solidFill>
                <a:cs typeface="Arial" panose="020B0604020202020204" pitchFamily="34" charset="0"/>
              </a:rPr>
              <a:t>.</a:t>
            </a:r>
            <a:endParaRPr lang="en-US" sz="2000" dirty="0" smtClean="0">
              <a:solidFill>
                <a:srgbClr val="000000"/>
              </a:solidFill>
              <a:cs typeface="Arial" panose="020B0604020202020204" pitchFamily="34" charset="0"/>
            </a:endParaRPr>
          </a:p>
        </p:txBody>
      </p:sp>
      <p:sp>
        <p:nvSpPr>
          <p:cNvPr id="7" name="Rounded Rectangle 6"/>
          <p:cNvSpPr/>
          <p:nvPr/>
        </p:nvSpPr>
        <p:spPr>
          <a:xfrm>
            <a:off x="3418114" y="2537653"/>
            <a:ext cx="5043714" cy="100451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Nghệ thuật xây dựng nhân vật tài </a:t>
            </a:r>
            <a:r>
              <a:rPr lang="vi-VN" sz="2000" smtClean="0">
                <a:solidFill>
                  <a:srgbClr val="000000"/>
                </a:solidFill>
                <a:cs typeface="Arial" panose="020B0604020202020204" pitchFamily="34" charset="0"/>
              </a:rPr>
              <a:t>tình</a:t>
            </a: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qua </a:t>
            </a:r>
            <a:r>
              <a:rPr lang="vi-VN" sz="2000">
                <a:solidFill>
                  <a:srgbClr val="000000"/>
                </a:solidFill>
                <a:cs typeface="Arial" panose="020B0604020202020204" pitchFamily="34" charset="0"/>
              </a:rPr>
              <a:t>lời nói và hành động.</a:t>
            </a:r>
            <a:endParaRPr lang="en-US" sz="2000" dirty="0" smtClean="0">
              <a:solidFill>
                <a:srgbClr val="000000"/>
              </a:solidFill>
              <a:cs typeface="Arial" panose="020B0604020202020204" pitchFamily="34" charset="0"/>
            </a:endParaRPr>
          </a:p>
        </p:txBody>
      </p:sp>
      <p:sp>
        <p:nvSpPr>
          <p:cNvPr id="8" name="Rounded Rectangle 7"/>
          <p:cNvSpPr/>
          <p:nvPr/>
        </p:nvSpPr>
        <p:spPr>
          <a:xfrm>
            <a:off x="3418114" y="3774134"/>
            <a:ext cx="5043714" cy="1004513"/>
          </a:xfrm>
          <a:prstGeom prst="roundRect">
            <a:avLst>
              <a:gd name="adj" fmla="val 5303"/>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Y</a:t>
            </a:r>
            <a:r>
              <a:rPr lang="vi-VN" sz="2000" smtClean="0">
                <a:solidFill>
                  <a:srgbClr val="000000"/>
                </a:solidFill>
                <a:cs typeface="Arial" panose="020B0604020202020204" pitchFamily="34" charset="0"/>
              </a:rPr>
              <a:t>ếu </a:t>
            </a:r>
            <a:r>
              <a:rPr lang="vi-VN" sz="2000">
                <a:solidFill>
                  <a:srgbClr val="000000"/>
                </a:solidFill>
                <a:cs typeface="Arial" panose="020B0604020202020204" pitchFamily="34" charset="0"/>
              </a:rPr>
              <a:t>tố kỳ ảo đan xen với yếu tố thực làm nổi bật giá trị tố cáo của tác phẩm.</a:t>
            </a:r>
            <a:endParaRPr lang="en-US" sz="2000" dirty="0" smtClean="0">
              <a:solidFill>
                <a:srgbClr val="000000"/>
              </a:solidFill>
              <a:cs typeface="Arial" panose="020B0604020202020204" pitchFamily="34" charset="0"/>
            </a:endParaRPr>
          </a:p>
        </p:txBody>
      </p:sp>
      <p:cxnSp>
        <p:nvCxnSpPr>
          <p:cNvPr id="12" name="Straight Arrow Connector 11"/>
          <p:cNvCxnSpPr>
            <a:stCxn id="3" idx="3"/>
            <a:endCxn id="6" idx="1"/>
          </p:cNvCxnSpPr>
          <p:nvPr/>
        </p:nvCxnSpPr>
        <p:spPr>
          <a:xfrm>
            <a:off x="2634705" y="1803428"/>
            <a:ext cx="783409"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a:endCxn id="7" idx="1"/>
          </p:cNvCxnSpPr>
          <p:nvPr/>
        </p:nvCxnSpPr>
        <p:spPr>
          <a:xfrm>
            <a:off x="2634705" y="1803428"/>
            <a:ext cx="783409" cy="123648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3"/>
            <a:endCxn id="8" idx="1"/>
          </p:cNvCxnSpPr>
          <p:nvPr/>
        </p:nvCxnSpPr>
        <p:spPr>
          <a:xfrm>
            <a:off x="2634705" y="1803428"/>
            <a:ext cx="783409" cy="247296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8291" y="2623060"/>
            <a:ext cx="2091016" cy="2302148"/>
          </a:xfrm>
          <a:prstGeom prst="rect">
            <a:avLst/>
          </a:prstGeom>
        </p:spPr>
      </p:pic>
    </p:spTree>
    <p:extLst>
      <p:ext uri="{BB962C8B-B14F-4D97-AF65-F5344CB8AC3E}">
        <p14:creationId xmlns:p14="http://schemas.microsoft.com/office/powerpoint/2010/main" val="4096752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grpSp>
        <p:nvGrpSpPr>
          <p:cNvPr id="1663" name="Google Shape;1663;p67"/>
          <p:cNvGrpSpPr/>
          <p:nvPr/>
        </p:nvGrpSpPr>
        <p:grpSpPr>
          <a:xfrm>
            <a:off x="471116" y="1838868"/>
            <a:ext cx="3712200" cy="2851545"/>
            <a:chOff x="714328" y="1771532"/>
            <a:chExt cx="3712200" cy="2851545"/>
          </a:xfrm>
        </p:grpSpPr>
        <p:sp>
          <p:nvSpPr>
            <p:cNvPr id="1664" name="Google Shape;1664;p67"/>
            <p:cNvSpPr/>
            <p:nvPr/>
          </p:nvSpPr>
          <p:spPr>
            <a:xfrm>
              <a:off x="714328" y="4252277"/>
              <a:ext cx="3712200" cy="3708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1665" name="Google Shape;1665;p67"/>
            <p:cNvGrpSpPr/>
            <p:nvPr/>
          </p:nvGrpSpPr>
          <p:grpSpPr>
            <a:xfrm flipH="1">
              <a:off x="933661" y="2094016"/>
              <a:ext cx="3331867" cy="2335448"/>
              <a:chOff x="5426987" y="2835365"/>
              <a:chExt cx="3089066" cy="2165259"/>
            </a:xfrm>
          </p:grpSpPr>
          <p:grpSp>
            <p:nvGrpSpPr>
              <p:cNvPr id="1666" name="Google Shape;1666;p67"/>
              <p:cNvGrpSpPr/>
              <p:nvPr/>
            </p:nvGrpSpPr>
            <p:grpSpPr>
              <a:xfrm>
                <a:off x="6033995" y="3734752"/>
                <a:ext cx="698660" cy="1206817"/>
                <a:chOff x="6033995" y="3734752"/>
                <a:chExt cx="698660" cy="1206817"/>
              </a:xfrm>
            </p:grpSpPr>
            <p:sp>
              <p:nvSpPr>
                <p:cNvPr id="1667" name="Google Shape;1667;p67"/>
                <p:cNvSpPr/>
                <p:nvPr/>
              </p:nvSpPr>
              <p:spPr>
                <a:xfrm>
                  <a:off x="6182496" y="3795712"/>
                  <a:ext cx="414176" cy="1145857"/>
                </a:xfrm>
                <a:custGeom>
                  <a:avLst/>
                  <a:gdLst/>
                  <a:ahLst/>
                  <a:cxnLst/>
                  <a:rect l="l" t="t" r="r" b="b"/>
                  <a:pathLst>
                    <a:path w="414176" h="1145857" extrusionOk="0">
                      <a:moveTo>
                        <a:pt x="14379" y="1145857"/>
                      </a:moveTo>
                      <a:cubicBezTo>
                        <a:pt x="13427" y="1145857"/>
                        <a:pt x="13427" y="1145857"/>
                        <a:pt x="12475" y="1145857"/>
                      </a:cubicBezTo>
                      <a:cubicBezTo>
                        <a:pt x="4862" y="1144905"/>
                        <a:pt x="-848" y="1138238"/>
                        <a:pt x="104" y="1129665"/>
                      </a:cubicBezTo>
                      <a:lnTo>
                        <a:pt x="135238" y="12382"/>
                      </a:lnTo>
                      <a:cubicBezTo>
                        <a:pt x="136190" y="4763"/>
                        <a:pt x="141900" y="0"/>
                        <a:pt x="149513" y="0"/>
                      </a:cubicBezTo>
                      <a:lnTo>
                        <a:pt x="284648" y="0"/>
                      </a:lnTo>
                      <a:cubicBezTo>
                        <a:pt x="292261" y="0"/>
                        <a:pt x="297971" y="5715"/>
                        <a:pt x="298923" y="12382"/>
                      </a:cubicBezTo>
                      <a:lnTo>
                        <a:pt x="414073" y="1129665"/>
                      </a:lnTo>
                      <a:cubicBezTo>
                        <a:pt x="415025" y="1137285"/>
                        <a:pt x="409315" y="1144905"/>
                        <a:pt x="401701" y="1144905"/>
                      </a:cubicBezTo>
                      <a:cubicBezTo>
                        <a:pt x="394088" y="1145857"/>
                        <a:pt x="386475" y="1140143"/>
                        <a:pt x="386475" y="1132523"/>
                      </a:cubicBezTo>
                      <a:lnTo>
                        <a:pt x="272277" y="27622"/>
                      </a:lnTo>
                      <a:lnTo>
                        <a:pt x="162837" y="27622"/>
                      </a:lnTo>
                      <a:lnTo>
                        <a:pt x="29605" y="1132523"/>
                      </a:lnTo>
                      <a:cubicBezTo>
                        <a:pt x="27702" y="1141095"/>
                        <a:pt x="21992" y="1145857"/>
                        <a:pt x="14379" y="11458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67"/>
                <p:cNvSpPr/>
                <p:nvPr/>
              </p:nvSpPr>
              <p:spPr>
                <a:xfrm>
                  <a:off x="6042707" y="3734752"/>
                  <a:ext cx="679480" cy="135255"/>
                </a:xfrm>
                <a:custGeom>
                  <a:avLst/>
                  <a:gdLst/>
                  <a:ahLst/>
                  <a:cxnLst/>
                  <a:rect l="l" t="t" r="r" b="b"/>
                  <a:pathLst>
                    <a:path w="679480" h="135255" extrusionOk="0">
                      <a:moveTo>
                        <a:pt x="679480" y="67628"/>
                      </a:moveTo>
                      <a:cubicBezTo>
                        <a:pt x="679480" y="104977"/>
                        <a:pt x="527374" y="135255"/>
                        <a:pt x="339740" y="135255"/>
                      </a:cubicBezTo>
                      <a:cubicBezTo>
                        <a:pt x="152107" y="135255"/>
                        <a:pt x="0" y="104977"/>
                        <a:pt x="0" y="67628"/>
                      </a:cubicBezTo>
                      <a:cubicBezTo>
                        <a:pt x="0" y="30278"/>
                        <a:pt x="152106" y="0"/>
                        <a:pt x="339740" y="0"/>
                      </a:cubicBezTo>
                      <a:cubicBezTo>
                        <a:pt x="527373" y="0"/>
                        <a:pt x="679480" y="30278"/>
                        <a:pt x="679480" y="6762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67"/>
                <p:cNvSpPr/>
                <p:nvPr/>
              </p:nvSpPr>
              <p:spPr>
                <a:xfrm>
                  <a:off x="6033995" y="3794612"/>
                  <a:ext cx="82489" cy="61106"/>
                </a:xfrm>
                <a:custGeom>
                  <a:avLst/>
                  <a:gdLst/>
                  <a:ahLst/>
                  <a:cxnLst/>
                  <a:rect l="l" t="t" r="r" b="b"/>
                  <a:pathLst>
                    <a:path w="82489" h="61106" extrusionOk="0">
                      <a:moveTo>
                        <a:pt x="73424" y="61107"/>
                      </a:moveTo>
                      <a:cubicBezTo>
                        <a:pt x="72473" y="61107"/>
                        <a:pt x="71521" y="61107"/>
                        <a:pt x="71521" y="61107"/>
                      </a:cubicBezTo>
                      <a:cubicBezTo>
                        <a:pt x="49633" y="55392"/>
                        <a:pt x="5857" y="44915"/>
                        <a:pt x="147" y="10625"/>
                      </a:cubicBezTo>
                      <a:cubicBezTo>
                        <a:pt x="-805" y="5862"/>
                        <a:pt x="3002" y="147"/>
                        <a:pt x="7760" y="147"/>
                      </a:cubicBezTo>
                      <a:cubicBezTo>
                        <a:pt x="12518" y="-806"/>
                        <a:pt x="18228" y="3005"/>
                        <a:pt x="18228" y="7767"/>
                      </a:cubicBezTo>
                      <a:cubicBezTo>
                        <a:pt x="22035" y="29675"/>
                        <a:pt x="58198" y="38247"/>
                        <a:pt x="75327" y="43009"/>
                      </a:cubicBezTo>
                      <a:cubicBezTo>
                        <a:pt x="80086" y="43962"/>
                        <a:pt x="83892" y="49677"/>
                        <a:pt x="81989" y="54440"/>
                      </a:cubicBezTo>
                      <a:cubicBezTo>
                        <a:pt x="81037" y="58250"/>
                        <a:pt x="77231" y="61107"/>
                        <a:pt x="73424" y="61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67"/>
                <p:cNvSpPr/>
                <p:nvPr/>
              </p:nvSpPr>
              <p:spPr>
                <a:xfrm>
                  <a:off x="6158809" y="3847147"/>
                  <a:ext cx="390323" cy="32384"/>
                </a:xfrm>
                <a:custGeom>
                  <a:avLst/>
                  <a:gdLst/>
                  <a:ahLst/>
                  <a:cxnLst/>
                  <a:rect l="l" t="t" r="r" b="b"/>
                  <a:pathLst>
                    <a:path w="390323" h="32384" extrusionOk="0">
                      <a:moveTo>
                        <a:pt x="231252" y="32385"/>
                      </a:moveTo>
                      <a:cubicBezTo>
                        <a:pt x="160829" y="32385"/>
                        <a:pt x="87552" y="27622"/>
                        <a:pt x="8565" y="19050"/>
                      </a:cubicBezTo>
                      <a:cubicBezTo>
                        <a:pt x="3807" y="18097"/>
                        <a:pt x="0" y="13335"/>
                        <a:pt x="0" y="8572"/>
                      </a:cubicBezTo>
                      <a:cubicBezTo>
                        <a:pt x="952" y="3810"/>
                        <a:pt x="5710" y="0"/>
                        <a:pt x="10468" y="0"/>
                      </a:cubicBezTo>
                      <a:cubicBezTo>
                        <a:pt x="145603" y="16193"/>
                        <a:pt x="267415" y="18097"/>
                        <a:pt x="379710" y="5715"/>
                      </a:cubicBezTo>
                      <a:cubicBezTo>
                        <a:pt x="384468" y="5715"/>
                        <a:pt x="389226" y="8572"/>
                        <a:pt x="390178" y="14288"/>
                      </a:cubicBezTo>
                      <a:cubicBezTo>
                        <a:pt x="391130" y="19050"/>
                        <a:pt x="387323" y="23813"/>
                        <a:pt x="381613" y="24765"/>
                      </a:cubicBezTo>
                      <a:cubicBezTo>
                        <a:pt x="334030" y="29528"/>
                        <a:pt x="283593" y="32385"/>
                        <a:pt x="231252" y="323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67"/>
                <p:cNvSpPr/>
                <p:nvPr/>
              </p:nvSpPr>
              <p:spPr>
                <a:xfrm>
                  <a:off x="6615422" y="3792855"/>
                  <a:ext cx="117233" cy="66675"/>
                </a:xfrm>
                <a:custGeom>
                  <a:avLst/>
                  <a:gdLst/>
                  <a:ahLst/>
                  <a:cxnLst/>
                  <a:rect l="l" t="t" r="r" b="b"/>
                  <a:pathLst>
                    <a:path w="117233" h="66675" extrusionOk="0">
                      <a:moveTo>
                        <a:pt x="9697" y="66675"/>
                      </a:moveTo>
                      <a:cubicBezTo>
                        <a:pt x="4939" y="66675"/>
                        <a:pt x="1132" y="63817"/>
                        <a:pt x="180" y="59055"/>
                      </a:cubicBezTo>
                      <a:cubicBezTo>
                        <a:pt x="-771" y="54292"/>
                        <a:pt x="2083" y="48577"/>
                        <a:pt x="7793" y="47625"/>
                      </a:cubicBezTo>
                      <a:cubicBezTo>
                        <a:pt x="9697" y="47625"/>
                        <a:pt x="12552" y="46672"/>
                        <a:pt x="16358" y="45720"/>
                      </a:cubicBezTo>
                      <a:cubicBezTo>
                        <a:pt x="38246" y="41910"/>
                        <a:pt x="95346" y="31432"/>
                        <a:pt x="98201" y="8572"/>
                      </a:cubicBezTo>
                      <a:cubicBezTo>
                        <a:pt x="99152" y="3810"/>
                        <a:pt x="103911" y="0"/>
                        <a:pt x="108669" y="0"/>
                      </a:cubicBezTo>
                      <a:cubicBezTo>
                        <a:pt x="113427" y="952"/>
                        <a:pt x="117234" y="5715"/>
                        <a:pt x="117234" y="10477"/>
                      </a:cubicBezTo>
                      <a:cubicBezTo>
                        <a:pt x="113427" y="47625"/>
                        <a:pt x="52521" y="58102"/>
                        <a:pt x="20165" y="64770"/>
                      </a:cubicBezTo>
                      <a:cubicBezTo>
                        <a:pt x="17310" y="65722"/>
                        <a:pt x="14455" y="65722"/>
                        <a:pt x="12552" y="66675"/>
                      </a:cubicBezTo>
                      <a:cubicBezTo>
                        <a:pt x="10649" y="66675"/>
                        <a:pt x="9697" y="66675"/>
                        <a:pt x="9697" y="666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2" name="Google Shape;1672;p67"/>
              <p:cNvGrpSpPr/>
              <p:nvPr/>
            </p:nvGrpSpPr>
            <p:grpSpPr>
              <a:xfrm>
                <a:off x="5426987" y="4128134"/>
                <a:ext cx="937819" cy="864992"/>
                <a:chOff x="5426987" y="4128134"/>
                <a:chExt cx="937819" cy="864992"/>
              </a:xfrm>
            </p:grpSpPr>
            <p:sp>
              <p:nvSpPr>
                <p:cNvPr id="1673" name="Google Shape;1673;p67"/>
                <p:cNvSpPr/>
                <p:nvPr/>
              </p:nvSpPr>
              <p:spPr>
                <a:xfrm>
                  <a:off x="5546857" y="4293825"/>
                  <a:ext cx="451088" cy="279085"/>
                </a:xfrm>
                <a:custGeom>
                  <a:avLst/>
                  <a:gdLst/>
                  <a:ahLst/>
                  <a:cxnLst/>
                  <a:rect l="l" t="t" r="r" b="b"/>
                  <a:pathLst>
                    <a:path w="451088" h="279085" extrusionOk="0">
                      <a:moveTo>
                        <a:pt x="2894" y="125774"/>
                      </a:moveTo>
                      <a:cubicBezTo>
                        <a:pt x="38" y="115297"/>
                        <a:pt x="-913" y="103867"/>
                        <a:pt x="990" y="91484"/>
                      </a:cubicBezTo>
                      <a:cubicBezTo>
                        <a:pt x="4797" y="67672"/>
                        <a:pt x="26685" y="44812"/>
                        <a:pt x="51428" y="48622"/>
                      </a:cubicBezTo>
                      <a:cubicBezTo>
                        <a:pt x="64751" y="50527"/>
                        <a:pt x="76171" y="61005"/>
                        <a:pt x="89494" y="61957"/>
                      </a:cubicBezTo>
                      <a:cubicBezTo>
                        <a:pt x="99962" y="62909"/>
                        <a:pt x="110430" y="59099"/>
                        <a:pt x="120899" y="55290"/>
                      </a:cubicBezTo>
                      <a:cubicBezTo>
                        <a:pt x="174191" y="35287"/>
                        <a:pt x="229387" y="19094"/>
                        <a:pt x="285534" y="7665"/>
                      </a:cubicBezTo>
                      <a:cubicBezTo>
                        <a:pt x="314084" y="1949"/>
                        <a:pt x="343585" y="-2813"/>
                        <a:pt x="373087" y="1949"/>
                      </a:cubicBezTo>
                      <a:cubicBezTo>
                        <a:pt x="401636" y="6712"/>
                        <a:pt x="430186" y="22905"/>
                        <a:pt x="443509" y="49574"/>
                      </a:cubicBezTo>
                      <a:cubicBezTo>
                        <a:pt x="467300" y="97199"/>
                        <a:pt x="430186" y="177209"/>
                        <a:pt x="399733" y="216262"/>
                      </a:cubicBezTo>
                      <a:cubicBezTo>
                        <a:pt x="372135" y="249599"/>
                        <a:pt x="336924" y="248647"/>
                        <a:pt x="301713" y="265792"/>
                      </a:cubicBezTo>
                      <a:cubicBezTo>
                        <a:pt x="268405" y="282937"/>
                        <a:pt x="228435" y="281984"/>
                        <a:pt x="193224" y="271507"/>
                      </a:cubicBezTo>
                      <a:cubicBezTo>
                        <a:pt x="158013" y="261030"/>
                        <a:pt x="125657" y="241027"/>
                        <a:pt x="96155" y="218167"/>
                      </a:cubicBezTo>
                      <a:cubicBezTo>
                        <a:pt x="59993" y="194355"/>
                        <a:pt x="15265" y="166732"/>
                        <a:pt x="2894" y="1257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67"/>
                <p:cNvSpPr/>
                <p:nvPr/>
              </p:nvSpPr>
              <p:spPr>
                <a:xfrm>
                  <a:off x="5578300" y="4128134"/>
                  <a:ext cx="411114" cy="375284"/>
                </a:xfrm>
                <a:custGeom>
                  <a:avLst/>
                  <a:gdLst/>
                  <a:ahLst/>
                  <a:cxnLst/>
                  <a:rect l="l" t="t" r="r" b="b"/>
                  <a:pathLst>
                    <a:path w="411114" h="375284" extrusionOk="0">
                      <a:moveTo>
                        <a:pt x="13323" y="338138"/>
                      </a:moveTo>
                      <a:lnTo>
                        <a:pt x="120860" y="0"/>
                      </a:lnTo>
                      <a:lnTo>
                        <a:pt x="411114" y="43815"/>
                      </a:lnTo>
                      <a:lnTo>
                        <a:pt x="331175" y="375285"/>
                      </a:lnTo>
                      <a:lnTo>
                        <a:pt x="0" y="299085"/>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67"/>
                <p:cNvSpPr/>
                <p:nvPr/>
              </p:nvSpPr>
              <p:spPr>
                <a:xfrm>
                  <a:off x="5900410" y="4162876"/>
                  <a:ext cx="99021" cy="350068"/>
                </a:xfrm>
                <a:custGeom>
                  <a:avLst/>
                  <a:gdLst/>
                  <a:ahLst/>
                  <a:cxnLst/>
                  <a:rect l="l" t="t" r="r" b="b"/>
                  <a:pathLst>
                    <a:path w="99021" h="350068" extrusionOk="0">
                      <a:moveTo>
                        <a:pt x="9065" y="350068"/>
                      </a:moveTo>
                      <a:cubicBezTo>
                        <a:pt x="8114" y="350068"/>
                        <a:pt x="7162" y="350068"/>
                        <a:pt x="7162" y="350068"/>
                      </a:cubicBezTo>
                      <a:cubicBezTo>
                        <a:pt x="2404" y="349116"/>
                        <a:pt x="-1403" y="343401"/>
                        <a:pt x="501" y="338639"/>
                      </a:cubicBezTo>
                      <a:lnTo>
                        <a:pt x="80439" y="7168"/>
                      </a:lnTo>
                      <a:cubicBezTo>
                        <a:pt x="81391" y="2406"/>
                        <a:pt x="87101" y="-1404"/>
                        <a:pt x="91859" y="501"/>
                      </a:cubicBezTo>
                      <a:cubicBezTo>
                        <a:pt x="96618" y="1454"/>
                        <a:pt x="100424" y="7168"/>
                        <a:pt x="98521" y="11931"/>
                      </a:cubicBezTo>
                      <a:lnTo>
                        <a:pt x="18582" y="343401"/>
                      </a:lnTo>
                      <a:cubicBezTo>
                        <a:pt x="17630" y="347211"/>
                        <a:pt x="13824" y="350068"/>
                        <a:pt x="9065" y="3500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67"/>
                <p:cNvSpPr/>
                <p:nvPr/>
              </p:nvSpPr>
              <p:spPr>
                <a:xfrm>
                  <a:off x="5551654" y="4214708"/>
                  <a:ext cx="338788" cy="382056"/>
                </a:xfrm>
                <a:custGeom>
                  <a:avLst/>
                  <a:gdLst/>
                  <a:ahLst/>
                  <a:cxnLst/>
                  <a:rect l="l" t="t" r="r" b="b"/>
                  <a:pathLst>
                    <a:path w="338788" h="382056" extrusionOk="0">
                      <a:moveTo>
                        <a:pt x="68519" y="382056"/>
                      </a:moveTo>
                      <a:lnTo>
                        <a:pt x="32356" y="51539"/>
                      </a:lnTo>
                      <a:cubicBezTo>
                        <a:pt x="31405" y="43919"/>
                        <a:pt x="36163" y="38204"/>
                        <a:pt x="43776" y="37251"/>
                      </a:cubicBezTo>
                      <a:lnTo>
                        <a:pt x="307384" y="104"/>
                      </a:lnTo>
                      <a:cubicBezTo>
                        <a:pt x="314997" y="-849"/>
                        <a:pt x="322611" y="4866"/>
                        <a:pt x="322611" y="12486"/>
                      </a:cubicBezTo>
                      <a:lnTo>
                        <a:pt x="338789" y="325859"/>
                      </a:lnTo>
                      <a:cubicBezTo>
                        <a:pt x="338789" y="333479"/>
                        <a:pt x="334030" y="339194"/>
                        <a:pt x="326417" y="340147"/>
                      </a:cubicBezTo>
                      <a:lnTo>
                        <a:pt x="0" y="360149"/>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67"/>
                <p:cNvSpPr/>
                <p:nvPr/>
              </p:nvSpPr>
              <p:spPr>
                <a:xfrm>
                  <a:off x="5880926" y="4388974"/>
                  <a:ext cx="22034" cy="118256"/>
                </a:xfrm>
                <a:custGeom>
                  <a:avLst/>
                  <a:gdLst/>
                  <a:ahLst/>
                  <a:cxnLst/>
                  <a:rect l="l" t="t" r="r" b="b"/>
                  <a:pathLst>
                    <a:path w="22034" h="118256" extrusionOk="0">
                      <a:moveTo>
                        <a:pt x="13323" y="118256"/>
                      </a:moveTo>
                      <a:cubicBezTo>
                        <a:pt x="8565" y="118256"/>
                        <a:pt x="4758" y="114446"/>
                        <a:pt x="3806" y="109683"/>
                      </a:cubicBezTo>
                      <a:cubicBezTo>
                        <a:pt x="-1903" y="74441"/>
                        <a:pt x="0" y="38246"/>
                        <a:pt x="1903" y="8719"/>
                      </a:cubicBezTo>
                      <a:cubicBezTo>
                        <a:pt x="1903" y="3003"/>
                        <a:pt x="6662" y="-806"/>
                        <a:pt x="11420" y="146"/>
                      </a:cubicBezTo>
                      <a:cubicBezTo>
                        <a:pt x="17130" y="146"/>
                        <a:pt x="20936" y="4908"/>
                        <a:pt x="19985" y="9671"/>
                      </a:cubicBezTo>
                      <a:cubicBezTo>
                        <a:pt x="18081" y="45866"/>
                        <a:pt x="17130" y="76346"/>
                        <a:pt x="21888" y="106826"/>
                      </a:cubicBezTo>
                      <a:cubicBezTo>
                        <a:pt x="22840" y="111588"/>
                        <a:pt x="19033" y="117303"/>
                        <a:pt x="14275" y="117303"/>
                      </a:cubicBezTo>
                      <a:cubicBezTo>
                        <a:pt x="14275" y="118256"/>
                        <a:pt x="14275" y="118256"/>
                        <a:pt x="13323" y="1182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67"/>
                <p:cNvSpPr/>
                <p:nvPr/>
              </p:nvSpPr>
              <p:spPr>
                <a:xfrm>
                  <a:off x="5892732" y="4354830"/>
                  <a:ext cx="318798" cy="564099"/>
                </a:xfrm>
                <a:custGeom>
                  <a:avLst/>
                  <a:gdLst/>
                  <a:ahLst/>
                  <a:cxnLst/>
                  <a:rect l="l" t="t" r="r" b="b"/>
                  <a:pathLst>
                    <a:path w="318798" h="564099" extrusionOk="0">
                      <a:moveTo>
                        <a:pt x="309853" y="376238"/>
                      </a:moveTo>
                      <a:cubicBezTo>
                        <a:pt x="299384" y="344805"/>
                        <a:pt x="286061" y="314325"/>
                        <a:pt x="273690" y="284797"/>
                      </a:cubicBezTo>
                      <a:cubicBezTo>
                        <a:pt x="247995" y="224790"/>
                        <a:pt x="221349" y="165735"/>
                        <a:pt x="188992" y="108585"/>
                      </a:cubicBezTo>
                      <a:cubicBezTo>
                        <a:pt x="168056" y="72390"/>
                        <a:pt x="145216" y="36195"/>
                        <a:pt x="124280" y="0"/>
                      </a:cubicBezTo>
                      <a:cubicBezTo>
                        <a:pt x="116667" y="12382"/>
                        <a:pt x="101440" y="19050"/>
                        <a:pt x="87165" y="17145"/>
                      </a:cubicBezTo>
                      <a:cubicBezTo>
                        <a:pt x="100489" y="41910"/>
                        <a:pt x="115715" y="65722"/>
                        <a:pt x="129990" y="90488"/>
                      </a:cubicBezTo>
                      <a:cubicBezTo>
                        <a:pt x="161395" y="141922"/>
                        <a:pt x="188041" y="195263"/>
                        <a:pt x="212784" y="250507"/>
                      </a:cubicBezTo>
                      <a:cubicBezTo>
                        <a:pt x="225155" y="278130"/>
                        <a:pt x="237527" y="305752"/>
                        <a:pt x="248947" y="334327"/>
                      </a:cubicBezTo>
                      <a:cubicBezTo>
                        <a:pt x="259415" y="360045"/>
                        <a:pt x="272738" y="387667"/>
                        <a:pt x="276545" y="415290"/>
                      </a:cubicBezTo>
                      <a:cubicBezTo>
                        <a:pt x="282254" y="459105"/>
                        <a:pt x="247995" y="496252"/>
                        <a:pt x="209929" y="512445"/>
                      </a:cubicBezTo>
                      <a:cubicBezTo>
                        <a:pt x="151878" y="536257"/>
                        <a:pt x="85262" y="513397"/>
                        <a:pt x="31018" y="489585"/>
                      </a:cubicBezTo>
                      <a:cubicBezTo>
                        <a:pt x="20550" y="484822"/>
                        <a:pt x="9130" y="486727"/>
                        <a:pt x="2468" y="497205"/>
                      </a:cubicBezTo>
                      <a:cubicBezTo>
                        <a:pt x="-2290" y="505777"/>
                        <a:pt x="-386" y="521017"/>
                        <a:pt x="10082" y="525780"/>
                      </a:cubicBezTo>
                      <a:cubicBezTo>
                        <a:pt x="68132" y="551497"/>
                        <a:pt x="131893" y="573405"/>
                        <a:pt x="196606" y="560070"/>
                      </a:cubicBezTo>
                      <a:cubicBezTo>
                        <a:pt x="247043" y="549592"/>
                        <a:pt x="294626" y="513397"/>
                        <a:pt x="311756" y="463867"/>
                      </a:cubicBezTo>
                      <a:cubicBezTo>
                        <a:pt x="323176" y="435292"/>
                        <a:pt x="319369" y="404813"/>
                        <a:pt x="309853" y="3762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67"/>
                <p:cNvSpPr/>
                <p:nvPr/>
              </p:nvSpPr>
              <p:spPr>
                <a:xfrm>
                  <a:off x="5427910" y="4243387"/>
                  <a:ext cx="936896" cy="749739"/>
                </a:xfrm>
                <a:custGeom>
                  <a:avLst/>
                  <a:gdLst/>
                  <a:ahLst/>
                  <a:cxnLst/>
                  <a:rect l="l" t="t" r="r" b="b"/>
                  <a:pathLst>
                    <a:path w="936896" h="749739" extrusionOk="0">
                      <a:moveTo>
                        <a:pt x="630023" y="379095"/>
                      </a:moveTo>
                      <a:cubicBezTo>
                        <a:pt x="624313" y="307657"/>
                        <a:pt x="612894" y="240030"/>
                        <a:pt x="597667" y="169545"/>
                      </a:cubicBezTo>
                      <a:cubicBezTo>
                        <a:pt x="650960" y="200025"/>
                        <a:pt x="704252" y="229553"/>
                        <a:pt x="758496" y="260032"/>
                      </a:cubicBezTo>
                      <a:cubicBezTo>
                        <a:pt x="822257" y="296228"/>
                        <a:pt x="909809" y="261938"/>
                        <a:pt x="931697" y="190500"/>
                      </a:cubicBezTo>
                      <a:cubicBezTo>
                        <a:pt x="950730" y="130493"/>
                        <a:pt x="915519" y="60007"/>
                        <a:pt x="858420" y="36195"/>
                      </a:cubicBezTo>
                      <a:cubicBezTo>
                        <a:pt x="820354" y="20955"/>
                        <a:pt x="778481" y="22860"/>
                        <a:pt x="737560" y="22860"/>
                      </a:cubicBezTo>
                      <a:cubicBezTo>
                        <a:pt x="677606" y="22860"/>
                        <a:pt x="617652" y="15240"/>
                        <a:pt x="558649" y="0"/>
                      </a:cubicBezTo>
                      <a:cubicBezTo>
                        <a:pt x="568166" y="1905"/>
                        <a:pt x="475855" y="119063"/>
                        <a:pt x="466339" y="127635"/>
                      </a:cubicBezTo>
                      <a:cubicBezTo>
                        <a:pt x="458726" y="134303"/>
                        <a:pt x="450161" y="140018"/>
                        <a:pt x="441596" y="144780"/>
                      </a:cubicBezTo>
                      <a:cubicBezTo>
                        <a:pt x="389255" y="175260"/>
                        <a:pt x="326446" y="187643"/>
                        <a:pt x="266491" y="180975"/>
                      </a:cubicBezTo>
                      <a:cubicBezTo>
                        <a:pt x="239845" y="178118"/>
                        <a:pt x="206537" y="173355"/>
                        <a:pt x="183698" y="159068"/>
                      </a:cubicBezTo>
                      <a:cubicBezTo>
                        <a:pt x="161810" y="146685"/>
                        <a:pt x="144680" y="124778"/>
                        <a:pt x="117082" y="142875"/>
                      </a:cubicBezTo>
                      <a:cubicBezTo>
                        <a:pt x="95194" y="157163"/>
                        <a:pt x="88532" y="187643"/>
                        <a:pt x="98049" y="212407"/>
                      </a:cubicBezTo>
                      <a:cubicBezTo>
                        <a:pt x="59031" y="234315"/>
                        <a:pt x="54273" y="287655"/>
                        <a:pt x="54273" y="331470"/>
                      </a:cubicBezTo>
                      <a:cubicBezTo>
                        <a:pt x="54273" y="354330"/>
                        <a:pt x="54273" y="376238"/>
                        <a:pt x="53321" y="399097"/>
                      </a:cubicBezTo>
                      <a:cubicBezTo>
                        <a:pt x="53321" y="405765"/>
                        <a:pt x="53321" y="412432"/>
                        <a:pt x="50466" y="418147"/>
                      </a:cubicBezTo>
                      <a:cubicBezTo>
                        <a:pt x="47611" y="424815"/>
                        <a:pt x="42853" y="429578"/>
                        <a:pt x="38095" y="435293"/>
                      </a:cubicBezTo>
                      <a:cubicBezTo>
                        <a:pt x="9545" y="468630"/>
                        <a:pt x="4787" y="503872"/>
                        <a:pt x="2884" y="545782"/>
                      </a:cubicBezTo>
                      <a:cubicBezTo>
                        <a:pt x="980" y="594360"/>
                        <a:pt x="-3778" y="642938"/>
                        <a:pt x="5739" y="691515"/>
                      </a:cubicBezTo>
                      <a:cubicBezTo>
                        <a:pt x="7642" y="702945"/>
                        <a:pt x="10497" y="714375"/>
                        <a:pt x="19062" y="721995"/>
                      </a:cubicBezTo>
                      <a:cubicBezTo>
                        <a:pt x="26675" y="728663"/>
                        <a:pt x="37143" y="731520"/>
                        <a:pt x="46660" y="734378"/>
                      </a:cubicBezTo>
                      <a:cubicBezTo>
                        <a:pt x="144680" y="757238"/>
                        <a:pt x="246507" y="749618"/>
                        <a:pt x="346431" y="742950"/>
                      </a:cubicBezTo>
                      <a:cubicBezTo>
                        <a:pt x="384497" y="740093"/>
                        <a:pt x="420659" y="721043"/>
                        <a:pt x="459677" y="716280"/>
                      </a:cubicBezTo>
                      <a:cubicBezTo>
                        <a:pt x="477759" y="714375"/>
                        <a:pt x="495840" y="713422"/>
                        <a:pt x="513921" y="712470"/>
                      </a:cubicBezTo>
                      <a:cubicBezTo>
                        <a:pt x="533906" y="710565"/>
                        <a:pt x="552939" y="707707"/>
                        <a:pt x="571972" y="702945"/>
                      </a:cubicBezTo>
                      <a:cubicBezTo>
                        <a:pt x="582441" y="700088"/>
                        <a:pt x="592909" y="697230"/>
                        <a:pt x="599570" y="689610"/>
                      </a:cubicBezTo>
                      <a:cubicBezTo>
                        <a:pt x="605280" y="683895"/>
                        <a:pt x="609087" y="675322"/>
                        <a:pt x="610990" y="666750"/>
                      </a:cubicBezTo>
                      <a:cubicBezTo>
                        <a:pt x="638588" y="581978"/>
                        <a:pt x="636685" y="468630"/>
                        <a:pt x="630023" y="379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67"/>
                <p:cNvSpPr/>
                <p:nvPr/>
              </p:nvSpPr>
              <p:spPr>
                <a:xfrm>
                  <a:off x="5827633" y="4831080"/>
                  <a:ext cx="16178" cy="147637"/>
                </a:xfrm>
                <a:custGeom>
                  <a:avLst/>
                  <a:gdLst/>
                  <a:ahLst/>
                  <a:cxnLst/>
                  <a:rect l="l" t="t" r="r" b="b"/>
                  <a:pathLst>
                    <a:path w="16178" h="147637" extrusionOk="0">
                      <a:moveTo>
                        <a:pt x="0" y="147638"/>
                      </a:moveTo>
                      <a:cubicBezTo>
                        <a:pt x="9517" y="99060"/>
                        <a:pt x="15227" y="49530"/>
                        <a:pt x="16178" y="0"/>
                      </a:cubicBezTo>
                    </a:path>
                  </a:pathLst>
                </a:custGeom>
                <a:solidFill>
                  <a:srgbClr val="B51C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67"/>
                <p:cNvSpPr/>
                <p:nvPr/>
              </p:nvSpPr>
              <p:spPr>
                <a:xfrm>
                  <a:off x="5426987" y="4627517"/>
                  <a:ext cx="392211" cy="351199"/>
                </a:xfrm>
                <a:custGeom>
                  <a:avLst/>
                  <a:gdLst/>
                  <a:ahLst/>
                  <a:cxnLst/>
                  <a:rect l="l" t="t" r="r" b="b"/>
                  <a:pathLst>
                    <a:path w="392211" h="351199" extrusionOk="0">
                      <a:moveTo>
                        <a:pt x="375903" y="351200"/>
                      </a:moveTo>
                      <a:cubicBezTo>
                        <a:pt x="385420" y="302622"/>
                        <a:pt x="391129" y="253092"/>
                        <a:pt x="392081" y="203562"/>
                      </a:cubicBezTo>
                      <a:cubicBezTo>
                        <a:pt x="393033" y="157842"/>
                        <a:pt x="389226" y="110217"/>
                        <a:pt x="365435" y="71164"/>
                      </a:cubicBezTo>
                      <a:cubicBezTo>
                        <a:pt x="331175" y="14967"/>
                        <a:pt x="257898" y="-9798"/>
                        <a:pt x="194137" y="3537"/>
                      </a:cubicBezTo>
                      <a:cubicBezTo>
                        <a:pt x="130376" y="16872"/>
                        <a:pt x="76132" y="63545"/>
                        <a:pt x="43776" y="120695"/>
                      </a:cubicBezTo>
                      <a:cubicBezTo>
                        <a:pt x="12371" y="177845"/>
                        <a:pt x="951" y="244520"/>
                        <a:pt x="0" y="3102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67"/>
                <p:cNvSpPr/>
                <p:nvPr/>
              </p:nvSpPr>
              <p:spPr>
                <a:xfrm>
                  <a:off x="5474808" y="4780597"/>
                  <a:ext cx="269079" cy="161466"/>
                </a:xfrm>
                <a:custGeom>
                  <a:avLst/>
                  <a:gdLst/>
                  <a:ahLst/>
                  <a:cxnLst/>
                  <a:rect l="l" t="t" r="r" b="b"/>
                  <a:pathLst>
                    <a:path w="269079" h="161466" extrusionOk="0">
                      <a:moveTo>
                        <a:pt x="25457" y="6668"/>
                      </a:moveTo>
                      <a:cubicBezTo>
                        <a:pt x="14988" y="45720"/>
                        <a:pt x="6424" y="84772"/>
                        <a:pt x="714" y="124778"/>
                      </a:cubicBezTo>
                      <a:cubicBezTo>
                        <a:pt x="-238" y="129540"/>
                        <a:pt x="-238" y="135255"/>
                        <a:pt x="714" y="140018"/>
                      </a:cubicBezTo>
                      <a:cubicBezTo>
                        <a:pt x="4520" y="150495"/>
                        <a:pt x="16892" y="153353"/>
                        <a:pt x="28312" y="155258"/>
                      </a:cubicBezTo>
                      <a:cubicBezTo>
                        <a:pt x="85411" y="163830"/>
                        <a:pt x="143462" y="163830"/>
                        <a:pt x="199609" y="153353"/>
                      </a:cubicBezTo>
                      <a:cubicBezTo>
                        <a:pt x="210077" y="151447"/>
                        <a:pt x="221497" y="148590"/>
                        <a:pt x="229110" y="140970"/>
                      </a:cubicBezTo>
                      <a:cubicBezTo>
                        <a:pt x="233869" y="136208"/>
                        <a:pt x="236724" y="129540"/>
                        <a:pt x="239579" y="123825"/>
                      </a:cubicBezTo>
                      <a:cubicBezTo>
                        <a:pt x="256709" y="84772"/>
                        <a:pt x="266225" y="42863"/>
                        <a:pt x="269080" y="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67"/>
                <p:cNvSpPr/>
                <p:nvPr/>
              </p:nvSpPr>
              <p:spPr>
                <a:xfrm>
                  <a:off x="5980849" y="4635817"/>
                  <a:ext cx="106585" cy="242724"/>
                </a:xfrm>
                <a:custGeom>
                  <a:avLst/>
                  <a:gdLst/>
                  <a:ahLst/>
                  <a:cxnLst/>
                  <a:rect l="l" t="t" r="r" b="b"/>
                  <a:pathLst>
                    <a:path w="106585" h="242724" extrusionOk="0">
                      <a:moveTo>
                        <a:pt x="8565" y="5715"/>
                      </a:moveTo>
                      <a:cubicBezTo>
                        <a:pt x="7613" y="84772"/>
                        <a:pt x="2855" y="162877"/>
                        <a:pt x="0" y="241935"/>
                      </a:cubicBezTo>
                      <a:cubicBezTo>
                        <a:pt x="18081" y="243840"/>
                        <a:pt x="37114" y="242888"/>
                        <a:pt x="51389" y="232410"/>
                      </a:cubicBezTo>
                      <a:cubicBezTo>
                        <a:pt x="61857" y="224790"/>
                        <a:pt x="69471" y="213360"/>
                        <a:pt x="74229" y="200977"/>
                      </a:cubicBezTo>
                      <a:cubicBezTo>
                        <a:pt x="88504" y="169545"/>
                        <a:pt x="92310" y="134302"/>
                        <a:pt x="96117" y="99060"/>
                      </a:cubicBezTo>
                      <a:cubicBezTo>
                        <a:pt x="99924" y="65722"/>
                        <a:pt x="102779" y="33338"/>
                        <a:pt x="106585" y="0"/>
                      </a:cubicBezTo>
                      <a:cubicBezTo>
                        <a:pt x="73277" y="2857"/>
                        <a:pt x="40921" y="3810"/>
                        <a:pt x="8565" y="5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84" name="Google Shape;1684;p67"/>
                <p:cNvGrpSpPr/>
                <p:nvPr/>
              </p:nvGrpSpPr>
              <p:grpSpPr>
                <a:xfrm>
                  <a:off x="5986059" y="4693919"/>
                  <a:ext cx="20485" cy="32385"/>
                  <a:chOff x="5986059" y="4693919"/>
                  <a:chExt cx="20485" cy="32385"/>
                </a:xfrm>
              </p:grpSpPr>
              <p:sp>
                <p:nvSpPr>
                  <p:cNvPr id="1685" name="Google Shape;1685;p67"/>
                  <p:cNvSpPr/>
                  <p:nvPr/>
                </p:nvSpPr>
                <p:spPr>
                  <a:xfrm>
                    <a:off x="5995124" y="4702492"/>
                    <a:ext cx="951" cy="14287"/>
                  </a:xfrm>
                  <a:custGeom>
                    <a:avLst/>
                    <a:gdLst/>
                    <a:ahLst/>
                    <a:cxnLst/>
                    <a:rect l="l" t="t" r="r" b="b"/>
                    <a:pathLst>
                      <a:path w="951" h="14287" extrusionOk="0">
                        <a:moveTo>
                          <a:pt x="952" y="0"/>
                        </a:moveTo>
                        <a:cubicBezTo>
                          <a:pt x="952" y="4763"/>
                          <a:pt x="952" y="9525"/>
                          <a:pt x="0" y="14288"/>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67"/>
                  <p:cNvSpPr/>
                  <p:nvPr/>
                </p:nvSpPr>
                <p:spPr>
                  <a:xfrm>
                    <a:off x="5986059" y="4693919"/>
                    <a:ext cx="20485" cy="32385"/>
                  </a:xfrm>
                  <a:custGeom>
                    <a:avLst/>
                    <a:gdLst/>
                    <a:ahLst/>
                    <a:cxnLst/>
                    <a:rect l="l" t="t" r="r" b="b"/>
                    <a:pathLst>
                      <a:path w="20485" h="32385" extrusionOk="0">
                        <a:moveTo>
                          <a:pt x="9065" y="32385"/>
                        </a:moveTo>
                        <a:cubicBezTo>
                          <a:pt x="8114" y="32385"/>
                          <a:pt x="7162" y="32385"/>
                          <a:pt x="7162" y="32385"/>
                        </a:cubicBezTo>
                        <a:cubicBezTo>
                          <a:pt x="2404" y="31433"/>
                          <a:pt x="-1403" y="25718"/>
                          <a:pt x="501" y="20955"/>
                        </a:cubicBezTo>
                        <a:cubicBezTo>
                          <a:pt x="1452" y="17145"/>
                          <a:pt x="1452" y="13335"/>
                          <a:pt x="1452" y="10478"/>
                        </a:cubicBezTo>
                        <a:cubicBezTo>
                          <a:pt x="1452" y="5715"/>
                          <a:pt x="5259" y="953"/>
                          <a:pt x="10017" y="0"/>
                        </a:cubicBezTo>
                        <a:cubicBezTo>
                          <a:pt x="15727" y="0"/>
                          <a:pt x="19534" y="3810"/>
                          <a:pt x="20485" y="8573"/>
                        </a:cubicBezTo>
                        <a:cubicBezTo>
                          <a:pt x="20485" y="14288"/>
                          <a:pt x="20485" y="20003"/>
                          <a:pt x="19534" y="25718"/>
                        </a:cubicBezTo>
                        <a:cubicBezTo>
                          <a:pt x="16679" y="29528"/>
                          <a:pt x="12872" y="32385"/>
                          <a:pt x="9065" y="323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67"/>
                <p:cNvGrpSpPr/>
                <p:nvPr/>
              </p:nvGrpSpPr>
              <p:grpSpPr>
                <a:xfrm>
                  <a:off x="5984509" y="4727257"/>
                  <a:ext cx="20525" cy="39052"/>
                  <a:chOff x="5984509" y="4727257"/>
                  <a:chExt cx="20525" cy="39052"/>
                </a:xfrm>
              </p:grpSpPr>
              <p:sp>
                <p:nvSpPr>
                  <p:cNvPr id="1688" name="Google Shape;1688;p67"/>
                  <p:cNvSpPr/>
                  <p:nvPr/>
                </p:nvSpPr>
                <p:spPr>
                  <a:xfrm>
                    <a:off x="5994172" y="4736782"/>
                    <a:ext cx="1345" cy="20002"/>
                  </a:xfrm>
                  <a:custGeom>
                    <a:avLst/>
                    <a:gdLst/>
                    <a:ahLst/>
                    <a:cxnLst/>
                    <a:rect l="l" t="t" r="r" b="b"/>
                    <a:pathLst>
                      <a:path w="1345" h="20002" extrusionOk="0">
                        <a:moveTo>
                          <a:pt x="952" y="0"/>
                        </a:moveTo>
                        <a:cubicBezTo>
                          <a:pt x="1903" y="6668"/>
                          <a:pt x="952" y="13335"/>
                          <a:pt x="0" y="20003"/>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67"/>
                  <p:cNvSpPr/>
                  <p:nvPr/>
                </p:nvSpPr>
                <p:spPr>
                  <a:xfrm>
                    <a:off x="5984509" y="4727257"/>
                    <a:ext cx="20525" cy="39052"/>
                  </a:xfrm>
                  <a:custGeom>
                    <a:avLst/>
                    <a:gdLst/>
                    <a:ahLst/>
                    <a:cxnLst/>
                    <a:rect l="l" t="t" r="r" b="b"/>
                    <a:pathLst>
                      <a:path w="20525" h="39052" extrusionOk="0">
                        <a:moveTo>
                          <a:pt x="9663" y="39053"/>
                        </a:moveTo>
                        <a:cubicBezTo>
                          <a:pt x="8712" y="39053"/>
                          <a:pt x="8712" y="39053"/>
                          <a:pt x="7760" y="39053"/>
                        </a:cubicBezTo>
                        <a:cubicBezTo>
                          <a:pt x="3002" y="38100"/>
                          <a:pt x="-805" y="33338"/>
                          <a:pt x="147" y="27623"/>
                        </a:cubicBezTo>
                        <a:cubicBezTo>
                          <a:pt x="1098" y="21908"/>
                          <a:pt x="1098" y="16193"/>
                          <a:pt x="1098" y="10478"/>
                        </a:cubicBezTo>
                        <a:cubicBezTo>
                          <a:pt x="1098" y="4763"/>
                          <a:pt x="4905" y="953"/>
                          <a:pt x="9663" y="0"/>
                        </a:cubicBezTo>
                        <a:cubicBezTo>
                          <a:pt x="14422" y="0"/>
                          <a:pt x="19180" y="3810"/>
                          <a:pt x="20132" y="8573"/>
                        </a:cubicBezTo>
                        <a:cubicBezTo>
                          <a:pt x="21083" y="16193"/>
                          <a:pt x="20132" y="23813"/>
                          <a:pt x="19180" y="30480"/>
                        </a:cubicBezTo>
                        <a:cubicBezTo>
                          <a:pt x="18228" y="35243"/>
                          <a:pt x="13470" y="39053"/>
                          <a:pt x="9663" y="39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0" name="Google Shape;1690;p67"/>
                <p:cNvGrpSpPr/>
                <p:nvPr/>
              </p:nvGrpSpPr>
              <p:grpSpPr>
                <a:xfrm>
                  <a:off x="5980849" y="4765357"/>
                  <a:ext cx="20936" cy="40957"/>
                  <a:chOff x="5980849" y="4765357"/>
                  <a:chExt cx="20936" cy="40957"/>
                </a:xfrm>
              </p:grpSpPr>
              <p:sp>
                <p:nvSpPr>
                  <p:cNvPr id="1691" name="Google Shape;1691;p67"/>
                  <p:cNvSpPr/>
                  <p:nvPr/>
                </p:nvSpPr>
                <p:spPr>
                  <a:xfrm>
                    <a:off x="5991318" y="4774882"/>
                    <a:ext cx="1903" cy="21907"/>
                  </a:xfrm>
                  <a:custGeom>
                    <a:avLst/>
                    <a:gdLst/>
                    <a:ahLst/>
                    <a:cxnLst/>
                    <a:rect l="l" t="t" r="r" b="b"/>
                    <a:pathLst>
                      <a:path w="1903" h="21907" extrusionOk="0">
                        <a:moveTo>
                          <a:pt x="1903" y="0"/>
                        </a:moveTo>
                        <a:cubicBezTo>
                          <a:pt x="952" y="7620"/>
                          <a:pt x="0" y="14288"/>
                          <a:pt x="0" y="21908"/>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67"/>
                  <p:cNvSpPr/>
                  <p:nvPr/>
                </p:nvSpPr>
                <p:spPr>
                  <a:xfrm>
                    <a:off x="5980849" y="4765357"/>
                    <a:ext cx="20936" cy="40957"/>
                  </a:xfrm>
                  <a:custGeom>
                    <a:avLst/>
                    <a:gdLst/>
                    <a:ahLst/>
                    <a:cxnLst/>
                    <a:rect l="l" t="t" r="r" b="b"/>
                    <a:pathLst>
                      <a:path w="20936" h="40957" extrusionOk="0">
                        <a:moveTo>
                          <a:pt x="9517" y="40958"/>
                        </a:moveTo>
                        <a:cubicBezTo>
                          <a:pt x="9517" y="40958"/>
                          <a:pt x="8565" y="40958"/>
                          <a:pt x="8565" y="40958"/>
                        </a:cubicBezTo>
                        <a:cubicBezTo>
                          <a:pt x="3807" y="40005"/>
                          <a:pt x="0" y="35243"/>
                          <a:pt x="0" y="30480"/>
                        </a:cubicBezTo>
                        <a:lnTo>
                          <a:pt x="1903" y="8573"/>
                        </a:lnTo>
                        <a:cubicBezTo>
                          <a:pt x="2855" y="3810"/>
                          <a:pt x="6662" y="0"/>
                          <a:pt x="12372" y="0"/>
                        </a:cubicBezTo>
                        <a:cubicBezTo>
                          <a:pt x="17130" y="953"/>
                          <a:pt x="20936" y="5715"/>
                          <a:pt x="20936" y="10478"/>
                        </a:cubicBezTo>
                        <a:lnTo>
                          <a:pt x="19033" y="32385"/>
                        </a:lnTo>
                        <a:cubicBezTo>
                          <a:pt x="19033" y="38100"/>
                          <a:pt x="14275" y="40958"/>
                          <a:pt x="9517" y="409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3" name="Google Shape;1693;p67"/>
                <p:cNvGrpSpPr/>
                <p:nvPr/>
              </p:nvGrpSpPr>
              <p:grpSpPr>
                <a:xfrm>
                  <a:off x="5492505" y="4789975"/>
                  <a:ext cx="24084" cy="40152"/>
                  <a:chOff x="5492505" y="4789975"/>
                  <a:chExt cx="24084" cy="40152"/>
                </a:xfrm>
              </p:grpSpPr>
              <p:sp>
                <p:nvSpPr>
                  <p:cNvPr id="1694" name="Google Shape;1694;p67"/>
                  <p:cNvSpPr/>
                  <p:nvPr/>
                </p:nvSpPr>
                <p:spPr>
                  <a:xfrm>
                    <a:off x="5502168" y="4799647"/>
                    <a:ext cx="4758" cy="20955"/>
                  </a:xfrm>
                  <a:custGeom>
                    <a:avLst/>
                    <a:gdLst/>
                    <a:ahLst/>
                    <a:cxnLst/>
                    <a:rect l="l" t="t" r="r" b="b"/>
                    <a:pathLst>
                      <a:path w="4758" h="20955" extrusionOk="0">
                        <a:moveTo>
                          <a:pt x="4758" y="0"/>
                        </a:moveTo>
                        <a:cubicBezTo>
                          <a:pt x="2855" y="6668"/>
                          <a:pt x="1903" y="14288"/>
                          <a:pt x="0" y="20955"/>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67"/>
                  <p:cNvSpPr/>
                  <p:nvPr/>
                </p:nvSpPr>
                <p:spPr>
                  <a:xfrm>
                    <a:off x="5492505" y="4789975"/>
                    <a:ext cx="24084" cy="40152"/>
                  </a:xfrm>
                  <a:custGeom>
                    <a:avLst/>
                    <a:gdLst/>
                    <a:ahLst/>
                    <a:cxnLst/>
                    <a:rect l="l" t="t" r="r" b="b"/>
                    <a:pathLst>
                      <a:path w="24084" h="40152" extrusionOk="0">
                        <a:moveTo>
                          <a:pt x="9663" y="40152"/>
                        </a:moveTo>
                        <a:cubicBezTo>
                          <a:pt x="8712" y="40152"/>
                          <a:pt x="8712" y="40152"/>
                          <a:pt x="7760" y="40152"/>
                        </a:cubicBezTo>
                        <a:cubicBezTo>
                          <a:pt x="3002" y="39200"/>
                          <a:pt x="-805" y="33484"/>
                          <a:pt x="147" y="28722"/>
                        </a:cubicBezTo>
                        <a:lnTo>
                          <a:pt x="4905" y="7767"/>
                        </a:lnTo>
                        <a:cubicBezTo>
                          <a:pt x="5857" y="3005"/>
                          <a:pt x="11566" y="-806"/>
                          <a:pt x="16325" y="147"/>
                        </a:cubicBezTo>
                        <a:cubicBezTo>
                          <a:pt x="21083" y="1100"/>
                          <a:pt x="24890" y="6815"/>
                          <a:pt x="23938" y="11577"/>
                        </a:cubicBezTo>
                        <a:lnTo>
                          <a:pt x="19180" y="32532"/>
                        </a:lnTo>
                        <a:cubicBezTo>
                          <a:pt x="18228" y="37294"/>
                          <a:pt x="14422" y="40152"/>
                          <a:pt x="9663" y="401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6" name="Google Shape;1696;p67"/>
                <p:cNvGrpSpPr/>
                <p:nvPr/>
              </p:nvGrpSpPr>
              <p:grpSpPr>
                <a:xfrm>
                  <a:off x="5476695" y="4861559"/>
                  <a:ext cx="23569" cy="39052"/>
                  <a:chOff x="5476695" y="4861559"/>
                  <a:chExt cx="23569" cy="39052"/>
                </a:xfrm>
              </p:grpSpPr>
              <p:sp>
                <p:nvSpPr>
                  <p:cNvPr id="1697" name="Google Shape;1697;p67"/>
                  <p:cNvSpPr/>
                  <p:nvPr/>
                </p:nvSpPr>
                <p:spPr>
                  <a:xfrm>
                    <a:off x="5485990" y="4871084"/>
                    <a:ext cx="4758" cy="20002"/>
                  </a:xfrm>
                  <a:custGeom>
                    <a:avLst/>
                    <a:gdLst/>
                    <a:ahLst/>
                    <a:cxnLst/>
                    <a:rect l="l" t="t" r="r" b="b"/>
                    <a:pathLst>
                      <a:path w="4758" h="20002" extrusionOk="0">
                        <a:moveTo>
                          <a:pt x="4758" y="0"/>
                        </a:moveTo>
                        <a:cubicBezTo>
                          <a:pt x="4758" y="6668"/>
                          <a:pt x="2855" y="13335"/>
                          <a:pt x="0" y="20003"/>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67"/>
                  <p:cNvSpPr/>
                  <p:nvPr/>
                </p:nvSpPr>
                <p:spPr>
                  <a:xfrm>
                    <a:off x="5476695" y="4861559"/>
                    <a:ext cx="23569" cy="39052"/>
                  </a:xfrm>
                  <a:custGeom>
                    <a:avLst/>
                    <a:gdLst/>
                    <a:ahLst/>
                    <a:cxnLst/>
                    <a:rect l="l" t="t" r="r" b="b"/>
                    <a:pathLst>
                      <a:path w="23569" h="39052" extrusionOk="0">
                        <a:moveTo>
                          <a:pt x="9294" y="39053"/>
                        </a:moveTo>
                        <a:cubicBezTo>
                          <a:pt x="8343" y="39053"/>
                          <a:pt x="6439" y="39053"/>
                          <a:pt x="5488" y="38100"/>
                        </a:cubicBezTo>
                        <a:cubicBezTo>
                          <a:pt x="729" y="36195"/>
                          <a:pt x="-1174" y="30480"/>
                          <a:pt x="729" y="25718"/>
                        </a:cubicBezTo>
                        <a:cubicBezTo>
                          <a:pt x="2633" y="20955"/>
                          <a:pt x="4536" y="15240"/>
                          <a:pt x="4536" y="9525"/>
                        </a:cubicBezTo>
                        <a:cubicBezTo>
                          <a:pt x="4536" y="3810"/>
                          <a:pt x="9294" y="0"/>
                          <a:pt x="14052" y="0"/>
                        </a:cubicBezTo>
                        <a:cubicBezTo>
                          <a:pt x="14052" y="0"/>
                          <a:pt x="14052" y="0"/>
                          <a:pt x="14052" y="0"/>
                        </a:cubicBezTo>
                        <a:cubicBezTo>
                          <a:pt x="19762" y="0"/>
                          <a:pt x="23569" y="4763"/>
                          <a:pt x="23569" y="9525"/>
                        </a:cubicBezTo>
                        <a:cubicBezTo>
                          <a:pt x="23569" y="18097"/>
                          <a:pt x="21666" y="25718"/>
                          <a:pt x="17859" y="33338"/>
                        </a:cubicBezTo>
                        <a:cubicBezTo>
                          <a:pt x="16908" y="37147"/>
                          <a:pt x="13101" y="39053"/>
                          <a:pt x="9294" y="39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9" name="Google Shape;1699;p67"/>
                <p:cNvGrpSpPr/>
                <p:nvPr/>
              </p:nvGrpSpPr>
              <p:grpSpPr>
                <a:xfrm>
                  <a:off x="5500118" y="4919515"/>
                  <a:ext cx="35358" cy="21102"/>
                  <a:chOff x="5500118" y="4919515"/>
                  <a:chExt cx="35358" cy="21102"/>
                </a:xfrm>
              </p:grpSpPr>
              <p:sp>
                <p:nvSpPr>
                  <p:cNvPr id="1700" name="Google Shape;1700;p67"/>
                  <p:cNvSpPr/>
                  <p:nvPr/>
                </p:nvSpPr>
                <p:spPr>
                  <a:xfrm>
                    <a:off x="5509781" y="4930140"/>
                    <a:ext cx="16178" cy="1346"/>
                  </a:xfrm>
                  <a:custGeom>
                    <a:avLst/>
                    <a:gdLst/>
                    <a:ahLst/>
                    <a:cxnLst/>
                    <a:rect l="l" t="t" r="r" b="b"/>
                    <a:pathLst>
                      <a:path w="16178" h="1346" extrusionOk="0">
                        <a:moveTo>
                          <a:pt x="0" y="0"/>
                        </a:moveTo>
                        <a:cubicBezTo>
                          <a:pt x="5710" y="953"/>
                          <a:pt x="10468" y="1905"/>
                          <a:pt x="16178" y="953"/>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67"/>
                  <p:cNvSpPr/>
                  <p:nvPr/>
                </p:nvSpPr>
                <p:spPr>
                  <a:xfrm>
                    <a:off x="5500118" y="4919515"/>
                    <a:ext cx="35358" cy="21102"/>
                  </a:xfrm>
                  <a:custGeom>
                    <a:avLst/>
                    <a:gdLst/>
                    <a:ahLst/>
                    <a:cxnLst/>
                    <a:rect l="l" t="t" r="r" b="b"/>
                    <a:pathLst>
                      <a:path w="35358" h="21102" extrusionOk="0">
                        <a:moveTo>
                          <a:pt x="21083" y="21102"/>
                        </a:moveTo>
                        <a:cubicBezTo>
                          <a:pt x="16325" y="21102"/>
                          <a:pt x="11567" y="20150"/>
                          <a:pt x="7760" y="19197"/>
                        </a:cubicBezTo>
                        <a:cubicBezTo>
                          <a:pt x="3002" y="18244"/>
                          <a:pt x="-805" y="12529"/>
                          <a:pt x="147" y="7767"/>
                        </a:cubicBezTo>
                        <a:cubicBezTo>
                          <a:pt x="1099" y="3004"/>
                          <a:pt x="6809" y="-806"/>
                          <a:pt x="11567" y="147"/>
                        </a:cubicBezTo>
                        <a:cubicBezTo>
                          <a:pt x="16325" y="1100"/>
                          <a:pt x="20132" y="1100"/>
                          <a:pt x="24890" y="1100"/>
                        </a:cubicBezTo>
                        <a:cubicBezTo>
                          <a:pt x="30600" y="147"/>
                          <a:pt x="34406" y="4909"/>
                          <a:pt x="35358" y="9672"/>
                        </a:cubicBezTo>
                        <a:cubicBezTo>
                          <a:pt x="35358" y="14434"/>
                          <a:pt x="31552" y="19197"/>
                          <a:pt x="26793" y="20150"/>
                        </a:cubicBezTo>
                        <a:cubicBezTo>
                          <a:pt x="24890" y="21102"/>
                          <a:pt x="22986" y="21102"/>
                          <a:pt x="21083" y="21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2" name="Google Shape;1702;p67"/>
                <p:cNvGrpSpPr/>
                <p:nvPr/>
              </p:nvGrpSpPr>
              <p:grpSpPr>
                <a:xfrm>
                  <a:off x="5569735" y="4926330"/>
                  <a:ext cx="36162" cy="19050"/>
                  <a:chOff x="5569735" y="4926330"/>
                  <a:chExt cx="36162" cy="19050"/>
                </a:xfrm>
              </p:grpSpPr>
              <p:sp>
                <p:nvSpPr>
                  <p:cNvPr id="1703" name="Google Shape;1703;p67"/>
                  <p:cNvSpPr/>
                  <p:nvPr/>
                </p:nvSpPr>
                <p:spPr>
                  <a:xfrm>
                    <a:off x="5579252" y="4935855"/>
                    <a:ext cx="17129" cy="9525"/>
                  </a:xfrm>
                  <a:custGeom>
                    <a:avLst/>
                    <a:gdLst/>
                    <a:ahLst/>
                    <a:cxnLst/>
                    <a:rect l="l" t="t" r="r" b="b"/>
                    <a:pathLst>
                      <a:path w="17129" h="9525" extrusionOk="0">
                        <a:moveTo>
                          <a:pt x="0" y="0"/>
                        </a:moveTo>
                        <a:cubicBezTo>
                          <a:pt x="5710" y="0"/>
                          <a:pt x="11420" y="0"/>
                          <a:pt x="17130" y="0"/>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67"/>
                  <p:cNvSpPr/>
                  <p:nvPr/>
                </p:nvSpPr>
                <p:spPr>
                  <a:xfrm>
                    <a:off x="5569735" y="4926330"/>
                    <a:ext cx="36162" cy="19050"/>
                  </a:xfrm>
                  <a:custGeom>
                    <a:avLst/>
                    <a:gdLst/>
                    <a:ahLst/>
                    <a:cxnLst/>
                    <a:rect l="l" t="t" r="r" b="b"/>
                    <a:pathLst>
                      <a:path w="36162" h="19050" extrusionOk="0">
                        <a:moveTo>
                          <a:pt x="26646" y="19050"/>
                        </a:moveTo>
                        <a:lnTo>
                          <a:pt x="9517" y="19050"/>
                        </a:lnTo>
                        <a:cubicBezTo>
                          <a:pt x="3807" y="19050"/>
                          <a:pt x="0" y="15240"/>
                          <a:pt x="0" y="9525"/>
                        </a:cubicBezTo>
                        <a:cubicBezTo>
                          <a:pt x="0" y="3810"/>
                          <a:pt x="3807" y="0"/>
                          <a:pt x="9517" y="0"/>
                        </a:cubicBezTo>
                        <a:lnTo>
                          <a:pt x="26646" y="0"/>
                        </a:lnTo>
                        <a:cubicBezTo>
                          <a:pt x="32356" y="0"/>
                          <a:pt x="36163" y="3810"/>
                          <a:pt x="36163" y="9525"/>
                        </a:cubicBezTo>
                        <a:cubicBezTo>
                          <a:pt x="36163" y="15240"/>
                          <a:pt x="32356" y="19050"/>
                          <a:pt x="26646"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5" name="Google Shape;1705;p67"/>
                <p:cNvGrpSpPr/>
                <p:nvPr/>
              </p:nvGrpSpPr>
              <p:grpSpPr>
                <a:xfrm>
                  <a:off x="5635254" y="4920979"/>
                  <a:ext cx="39750" cy="21542"/>
                  <a:chOff x="5635254" y="4920979"/>
                  <a:chExt cx="39750" cy="21542"/>
                </a:xfrm>
              </p:grpSpPr>
              <p:sp>
                <p:nvSpPr>
                  <p:cNvPr id="1706" name="Google Shape;1706;p67"/>
                  <p:cNvSpPr/>
                  <p:nvPr/>
                </p:nvSpPr>
                <p:spPr>
                  <a:xfrm>
                    <a:off x="5644916" y="4931092"/>
                    <a:ext cx="19984" cy="2278"/>
                  </a:xfrm>
                  <a:custGeom>
                    <a:avLst/>
                    <a:gdLst/>
                    <a:ahLst/>
                    <a:cxnLst/>
                    <a:rect l="l" t="t" r="r" b="b"/>
                    <a:pathLst>
                      <a:path w="19984" h="2278" extrusionOk="0">
                        <a:moveTo>
                          <a:pt x="0" y="1905"/>
                        </a:moveTo>
                        <a:cubicBezTo>
                          <a:pt x="6661" y="2857"/>
                          <a:pt x="13323" y="1905"/>
                          <a:pt x="19985" y="0"/>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67"/>
                  <p:cNvSpPr/>
                  <p:nvPr/>
                </p:nvSpPr>
                <p:spPr>
                  <a:xfrm>
                    <a:off x="5635254" y="4920979"/>
                    <a:ext cx="39750" cy="21542"/>
                  </a:xfrm>
                  <a:custGeom>
                    <a:avLst/>
                    <a:gdLst/>
                    <a:ahLst/>
                    <a:cxnLst/>
                    <a:rect l="l" t="t" r="r" b="b"/>
                    <a:pathLst>
                      <a:path w="39750" h="21542" extrusionOk="0">
                        <a:moveTo>
                          <a:pt x="13469" y="21543"/>
                        </a:moveTo>
                        <a:cubicBezTo>
                          <a:pt x="11565" y="21543"/>
                          <a:pt x="10614" y="21543"/>
                          <a:pt x="8711" y="21543"/>
                        </a:cubicBezTo>
                        <a:cubicBezTo>
                          <a:pt x="3001" y="21543"/>
                          <a:pt x="-806" y="16780"/>
                          <a:pt x="146" y="11065"/>
                        </a:cubicBezTo>
                        <a:cubicBezTo>
                          <a:pt x="146" y="6303"/>
                          <a:pt x="4904" y="1540"/>
                          <a:pt x="10614" y="2493"/>
                        </a:cubicBezTo>
                        <a:cubicBezTo>
                          <a:pt x="16324" y="2493"/>
                          <a:pt x="22034" y="2493"/>
                          <a:pt x="26792" y="588"/>
                        </a:cubicBezTo>
                        <a:cubicBezTo>
                          <a:pt x="31550" y="-1317"/>
                          <a:pt x="37260" y="1540"/>
                          <a:pt x="39164" y="7255"/>
                        </a:cubicBezTo>
                        <a:cubicBezTo>
                          <a:pt x="41067" y="12018"/>
                          <a:pt x="38212" y="17733"/>
                          <a:pt x="32502" y="19638"/>
                        </a:cubicBezTo>
                        <a:cubicBezTo>
                          <a:pt x="26792" y="20590"/>
                          <a:pt x="20131" y="21543"/>
                          <a:pt x="13469" y="215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8" name="Google Shape;1708;p67"/>
                <p:cNvGrpSpPr/>
                <p:nvPr/>
              </p:nvGrpSpPr>
              <p:grpSpPr>
                <a:xfrm>
                  <a:off x="5691902" y="4880965"/>
                  <a:ext cx="23080" cy="30124"/>
                  <a:chOff x="5691902" y="4880965"/>
                  <a:chExt cx="23080" cy="30124"/>
                </a:xfrm>
              </p:grpSpPr>
              <p:sp>
                <p:nvSpPr>
                  <p:cNvPr id="1709" name="Google Shape;1709;p67"/>
                  <p:cNvSpPr/>
                  <p:nvPr/>
                </p:nvSpPr>
                <p:spPr>
                  <a:xfrm>
                    <a:off x="5701063" y="4891087"/>
                    <a:ext cx="3806" cy="10477"/>
                  </a:xfrm>
                  <a:custGeom>
                    <a:avLst/>
                    <a:gdLst/>
                    <a:ahLst/>
                    <a:cxnLst/>
                    <a:rect l="l" t="t" r="r" b="b"/>
                    <a:pathLst>
                      <a:path w="3806" h="10477" extrusionOk="0">
                        <a:moveTo>
                          <a:pt x="0" y="10478"/>
                        </a:moveTo>
                        <a:cubicBezTo>
                          <a:pt x="952" y="6668"/>
                          <a:pt x="1903" y="3810"/>
                          <a:pt x="3807" y="0"/>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67"/>
                  <p:cNvSpPr/>
                  <p:nvPr/>
                </p:nvSpPr>
                <p:spPr>
                  <a:xfrm>
                    <a:off x="5691902" y="4880965"/>
                    <a:ext cx="23080" cy="30124"/>
                  </a:xfrm>
                  <a:custGeom>
                    <a:avLst/>
                    <a:gdLst/>
                    <a:ahLst/>
                    <a:cxnLst/>
                    <a:rect l="l" t="t" r="r" b="b"/>
                    <a:pathLst>
                      <a:path w="23080" h="30124" extrusionOk="0">
                        <a:moveTo>
                          <a:pt x="9161" y="30124"/>
                        </a:moveTo>
                        <a:cubicBezTo>
                          <a:pt x="8209" y="30124"/>
                          <a:pt x="7258" y="30124"/>
                          <a:pt x="6306" y="29172"/>
                        </a:cubicBezTo>
                        <a:cubicBezTo>
                          <a:pt x="1548" y="27267"/>
                          <a:pt x="-1307" y="22504"/>
                          <a:pt x="596" y="16789"/>
                        </a:cubicBezTo>
                        <a:lnTo>
                          <a:pt x="4403" y="6312"/>
                        </a:lnTo>
                        <a:cubicBezTo>
                          <a:pt x="6306" y="1549"/>
                          <a:pt x="11064" y="-1308"/>
                          <a:pt x="16774" y="597"/>
                        </a:cubicBezTo>
                        <a:cubicBezTo>
                          <a:pt x="21532" y="2502"/>
                          <a:pt x="24388" y="7264"/>
                          <a:pt x="22484" y="12979"/>
                        </a:cubicBezTo>
                        <a:lnTo>
                          <a:pt x="18678" y="23457"/>
                        </a:lnTo>
                        <a:cubicBezTo>
                          <a:pt x="16774" y="27267"/>
                          <a:pt x="12968" y="30124"/>
                          <a:pt x="9161" y="301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1" name="Google Shape;1711;p67"/>
                <p:cNvGrpSpPr/>
                <p:nvPr/>
              </p:nvGrpSpPr>
              <p:grpSpPr>
                <a:xfrm>
                  <a:off x="5699516" y="4854295"/>
                  <a:ext cx="23080" cy="29171"/>
                  <a:chOff x="5699516" y="4854295"/>
                  <a:chExt cx="23080" cy="29171"/>
                </a:xfrm>
              </p:grpSpPr>
              <p:sp>
                <p:nvSpPr>
                  <p:cNvPr id="1712" name="Google Shape;1712;p67"/>
                  <p:cNvSpPr/>
                  <p:nvPr/>
                </p:nvSpPr>
                <p:spPr>
                  <a:xfrm>
                    <a:off x="5708676" y="4863465"/>
                    <a:ext cx="3806" cy="10477"/>
                  </a:xfrm>
                  <a:custGeom>
                    <a:avLst/>
                    <a:gdLst/>
                    <a:ahLst/>
                    <a:cxnLst/>
                    <a:rect l="l" t="t" r="r" b="b"/>
                    <a:pathLst>
                      <a:path w="3806" h="10477" extrusionOk="0">
                        <a:moveTo>
                          <a:pt x="0" y="10478"/>
                        </a:moveTo>
                        <a:cubicBezTo>
                          <a:pt x="952" y="6667"/>
                          <a:pt x="1903" y="3810"/>
                          <a:pt x="3807" y="0"/>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3" name="Google Shape;1713;p67"/>
                  <p:cNvSpPr/>
                  <p:nvPr/>
                </p:nvSpPr>
                <p:spPr>
                  <a:xfrm>
                    <a:off x="5699516" y="4854295"/>
                    <a:ext cx="23080" cy="29171"/>
                  </a:xfrm>
                  <a:custGeom>
                    <a:avLst/>
                    <a:gdLst/>
                    <a:ahLst/>
                    <a:cxnLst/>
                    <a:rect l="l" t="t" r="r" b="b"/>
                    <a:pathLst>
                      <a:path w="23080" h="29171" extrusionOk="0">
                        <a:moveTo>
                          <a:pt x="9161" y="29172"/>
                        </a:moveTo>
                        <a:cubicBezTo>
                          <a:pt x="8210" y="29172"/>
                          <a:pt x="7258" y="29172"/>
                          <a:pt x="6306" y="29172"/>
                        </a:cubicBezTo>
                        <a:cubicBezTo>
                          <a:pt x="1548" y="27267"/>
                          <a:pt x="-1307" y="22504"/>
                          <a:pt x="596" y="16789"/>
                        </a:cubicBezTo>
                        <a:lnTo>
                          <a:pt x="4403" y="6312"/>
                        </a:lnTo>
                        <a:cubicBezTo>
                          <a:pt x="6306" y="1549"/>
                          <a:pt x="11064" y="-1308"/>
                          <a:pt x="16774" y="597"/>
                        </a:cubicBezTo>
                        <a:cubicBezTo>
                          <a:pt x="21533" y="2502"/>
                          <a:pt x="24387" y="7264"/>
                          <a:pt x="22484" y="12979"/>
                        </a:cubicBezTo>
                        <a:lnTo>
                          <a:pt x="18677" y="23457"/>
                        </a:lnTo>
                        <a:cubicBezTo>
                          <a:pt x="16774" y="26314"/>
                          <a:pt x="12968" y="29172"/>
                          <a:pt x="9161" y="291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4" name="Google Shape;1714;p67"/>
                <p:cNvSpPr/>
                <p:nvPr/>
              </p:nvSpPr>
              <p:spPr>
                <a:xfrm>
                  <a:off x="5464345" y="4610801"/>
                  <a:ext cx="389231" cy="363153"/>
                </a:xfrm>
                <a:custGeom>
                  <a:avLst/>
                  <a:gdLst/>
                  <a:ahLst/>
                  <a:cxnLst/>
                  <a:rect l="l" t="t" r="r" b="b"/>
                  <a:pathLst>
                    <a:path w="389231" h="363153" extrusionOk="0">
                      <a:moveTo>
                        <a:pt x="368046" y="363153"/>
                      </a:moveTo>
                      <a:cubicBezTo>
                        <a:pt x="365192" y="363153"/>
                        <a:pt x="361385" y="361248"/>
                        <a:pt x="359482" y="358391"/>
                      </a:cubicBezTo>
                      <a:cubicBezTo>
                        <a:pt x="356627" y="353628"/>
                        <a:pt x="358530" y="347913"/>
                        <a:pt x="362337" y="346008"/>
                      </a:cubicBezTo>
                      <a:cubicBezTo>
                        <a:pt x="368046" y="339341"/>
                        <a:pt x="368046" y="298383"/>
                        <a:pt x="368046" y="283143"/>
                      </a:cubicBezTo>
                      <a:cubicBezTo>
                        <a:pt x="368046" y="275523"/>
                        <a:pt x="368046" y="268855"/>
                        <a:pt x="368046" y="265046"/>
                      </a:cubicBezTo>
                      <a:cubicBezTo>
                        <a:pt x="369950" y="230755"/>
                        <a:pt x="370902" y="191703"/>
                        <a:pt x="361385" y="156461"/>
                      </a:cubicBezTo>
                      <a:cubicBezTo>
                        <a:pt x="349965" y="116455"/>
                        <a:pt x="318561" y="80261"/>
                        <a:pt x="272881" y="55496"/>
                      </a:cubicBezTo>
                      <a:cubicBezTo>
                        <a:pt x="181523" y="5966"/>
                        <a:pt x="84454" y="6918"/>
                        <a:pt x="14983" y="57401"/>
                      </a:cubicBezTo>
                      <a:cubicBezTo>
                        <a:pt x="11176" y="60258"/>
                        <a:pt x="4515" y="59305"/>
                        <a:pt x="1660" y="55496"/>
                      </a:cubicBezTo>
                      <a:cubicBezTo>
                        <a:pt x="-1195" y="51686"/>
                        <a:pt x="-243" y="45018"/>
                        <a:pt x="3563" y="42161"/>
                      </a:cubicBezTo>
                      <a:cubicBezTo>
                        <a:pt x="79696" y="-13084"/>
                        <a:pt x="183426" y="-14037"/>
                        <a:pt x="282398" y="39303"/>
                      </a:cubicBezTo>
                      <a:cubicBezTo>
                        <a:pt x="332835" y="65973"/>
                        <a:pt x="367095" y="105978"/>
                        <a:pt x="380418" y="151698"/>
                      </a:cubicBezTo>
                      <a:cubicBezTo>
                        <a:pt x="390886" y="188846"/>
                        <a:pt x="389935" y="230755"/>
                        <a:pt x="388031" y="265998"/>
                      </a:cubicBezTo>
                      <a:cubicBezTo>
                        <a:pt x="388031" y="269808"/>
                        <a:pt x="388031" y="275523"/>
                        <a:pt x="388031" y="283143"/>
                      </a:cubicBezTo>
                      <a:cubicBezTo>
                        <a:pt x="388983" y="324101"/>
                        <a:pt x="388031" y="354580"/>
                        <a:pt x="373756" y="363153"/>
                      </a:cubicBezTo>
                      <a:cubicBezTo>
                        <a:pt x="371853" y="363153"/>
                        <a:pt x="369950" y="363153"/>
                        <a:pt x="368046" y="363153"/>
                      </a:cubicBezTo>
                      <a:close/>
                      <a:moveTo>
                        <a:pt x="363288" y="346008"/>
                      </a:moveTo>
                      <a:lnTo>
                        <a:pt x="363288" y="346008"/>
                      </a:lnTo>
                      <a:lnTo>
                        <a:pt x="363288" y="3460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67"/>
                <p:cNvSpPr/>
                <p:nvPr/>
              </p:nvSpPr>
              <p:spPr>
                <a:xfrm>
                  <a:off x="5895054" y="4362303"/>
                  <a:ext cx="145394" cy="68727"/>
                </a:xfrm>
                <a:custGeom>
                  <a:avLst/>
                  <a:gdLst/>
                  <a:ahLst/>
                  <a:cxnLst/>
                  <a:rect l="l" t="t" r="r" b="b"/>
                  <a:pathLst>
                    <a:path w="145394" h="68727" extrusionOk="0">
                      <a:moveTo>
                        <a:pt x="136233" y="68727"/>
                      </a:moveTo>
                      <a:cubicBezTo>
                        <a:pt x="135282" y="68727"/>
                        <a:pt x="134330" y="68727"/>
                        <a:pt x="133378" y="68727"/>
                      </a:cubicBezTo>
                      <a:cubicBezTo>
                        <a:pt x="111490" y="62059"/>
                        <a:pt x="95312" y="53487"/>
                        <a:pt x="80086" y="44915"/>
                      </a:cubicBezTo>
                      <a:cubicBezTo>
                        <a:pt x="59149" y="33484"/>
                        <a:pt x="40116" y="23007"/>
                        <a:pt x="7760" y="18244"/>
                      </a:cubicBezTo>
                      <a:cubicBezTo>
                        <a:pt x="3002" y="17292"/>
                        <a:pt x="-805" y="12529"/>
                        <a:pt x="147" y="7767"/>
                      </a:cubicBezTo>
                      <a:cubicBezTo>
                        <a:pt x="1099" y="3004"/>
                        <a:pt x="5857" y="-806"/>
                        <a:pt x="10615" y="147"/>
                      </a:cubicBezTo>
                      <a:cubicBezTo>
                        <a:pt x="45826" y="5862"/>
                        <a:pt x="67714" y="17292"/>
                        <a:pt x="89602" y="28722"/>
                      </a:cubicBezTo>
                      <a:cubicBezTo>
                        <a:pt x="103877" y="36342"/>
                        <a:pt x="119103" y="44915"/>
                        <a:pt x="139088" y="51582"/>
                      </a:cubicBezTo>
                      <a:cubicBezTo>
                        <a:pt x="143847" y="53487"/>
                        <a:pt x="146701" y="58250"/>
                        <a:pt x="144798" y="63965"/>
                      </a:cubicBezTo>
                      <a:cubicBezTo>
                        <a:pt x="144798" y="65869"/>
                        <a:pt x="140992" y="68727"/>
                        <a:pt x="136233" y="687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16" name="Google Shape;1716;p67"/>
                <p:cNvGrpSpPr/>
                <p:nvPr/>
              </p:nvGrpSpPr>
              <p:grpSpPr>
                <a:xfrm>
                  <a:off x="5711031" y="4789621"/>
                  <a:ext cx="24792" cy="40506"/>
                  <a:chOff x="5711031" y="4789621"/>
                  <a:chExt cx="24792" cy="40506"/>
                </a:xfrm>
              </p:grpSpPr>
              <p:sp>
                <p:nvSpPr>
                  <p:cNvPr id="1717" name="Google Shape;1717;p67"/>
                  <p:cNvSpPr/>
                  <p:nvPr/>
                </p:nvSpPr>
                <p:spPr>
                  <a:xfrm>
                    <a:off x="5720096" y="4798694"/>
                    <a:ext cx="5709" cy="21907"/>
                  </a:xfrm>
                  <a:custGeom>
                    <a:avLst/>
                    <a:gdLst/>
                    <a:ahLst/>
                    <a:cxnLst/>
                    <a:rect l="l" t="t" r="r" b="b"/>
                    <a:pathLst>
                      <a:path w="5709" h="21907" extrusionOk="0">
                        <a:moveTo>
                          <a:pt x="0" y="21908"/>
                        </a:moveTo>
                        <a:cubicBezTo>
                          <a:pt x="1903" y="14288"/>
                          <a:pt x="3807" y="6668"/>
                          <a:pt x="5710" y="0"/>
                        </a:cubicBezTo>
                      </a:path>
                    </a:pathLst>
                  </a:custGeom>
                  <a:solidFill>
                    <a:srgbClr val="FF67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67"/>
                  <p:cNvSpPr/>
                  <p:nvPr/>
                </p:nvSpPr>
                <p:spPr>
                  <a:xfrm>
                    <a:off x="5711031" y="4789621"/>
                    <a:ext cx="24792" cy="40506"/>
                  </a:xfrm>
                  <a:custGeom>
                    <a:avLst/>
                    <a:gdLst/>
                    <a:ahLst/>
                    <a:cxnLst/>
                    <a:rect l="l" t="t" r="r" b="b"/>
                    <a:pathLst>
                      <a:path w="24792" h="40506" extrusionOk="0">
                        <a:moveTo>
                          <a:pt x="9065" y="40506"/>
                        </a:moveTo>
                        <a:cubicBezTo>
                          <a:pt x="8114" y="40506"/>
                          <a:pt x="7162" y="40506"/>
                          <a:pt x="7162" y="40506"/>
                        </a:cubicBezTo>
                        <a:cubicBezTo>
                          <a:pt x="2404" y="39553"/>
                          <a:pt x="-1403" y="33838"/>
                          <a:pt x="501" y="29076"/>
                        </a:cubicBezTo>
                        <a:lnTo>
                          <a:pt x="6211" y="7169"/>
                        </a:lnTo>
                        <a:cubicBezTo>
                          <a:pt x="7162" y="2406"/>
                          <a:pt x="12872" y="-1404"/>
                          <a:pt x="17630" y="501"/>
                        </a:cubicBezTo>
                        <a:cubicBezTo>
                          <a:pt x="22389" y="1453"/>
                          <a:pt x="26195" y="7169"/>
                          <a:pt x="24292" y="11931"/>
                        </a:cubicBezTo>
                        <a:lnTo>
                          <a:pt x="18582" y="33838"/>
                        </a:lnTo>
                        <a:cubicBezTo>
                          <a:pt x="16679" y="37648"/>
                          <a:pt x="12872" y="40506"/>
                          <a:pt x="9065" y="405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9" name="Google Shape;1719;p67"/>
                <p:cNvSpPr/>
                <p:nvPr/>
              </p:nvSpPr>
              <p:spPr>
                <a:xfrm>
                  <a:off x="5507878" y="4447831"/>
                  <a:ext cx="235058" cy="57493"/>
                </a:xfrm>
                <a:custGeom>
                  <a:avLst/>
                  <a:gdLst/>
                  <a:ahLst/>
                  <a:cxnLst/>
                  <a:rect l="l" t="t" r="r" b="b"/>
                  <a:pathLst>
                    <a:path w="235058" h="57493" extrusionOk="0">
                      <a:moveTo>
                        <a:pt x="223639" y="57494"/>
                      </a:moveTo>
                      <a:cubicBezTo>
                        <a:pt x="223639" y="57494"/>
                        <a:pt x="223639" y="57494"/>
                        <a:pt x="223639" y="57494"/>
                      </a:cubicBezTo>
                      <a:cubicBezTo>
                        <a:pt x="190331" y="56541"/>
                        <a:pt x="158926" y="47969"/>
                        <a:pt x="128473" y="38444"/>
                      </a:cubicBezTo>
                      <a:cubicBezTo>
                        <a:pt x="109440" y="32729"/>
                        <a:pt x="89455" y="27013"/>
                        <a:pt x="69471" y="23204"/>
                      </a:cubicBezTo>
                      <a:cubicBezTo>
                        <a:pt x="49486" y="19394"/>
                        <a:pt x="29501" y="18441"/>
                        <a:pt x="9517" y="19394"/>
                      </a:cubicBezTo>
                      <a:cubicBezTo>
                        <a:pt x="4758" y="19394"/>
                        <a:pt x="0" y="15584"/>
                        <a:pt x="0" y="9869"/>
                      </a:cubicBezTo>
                      <a:cubicBezTo>
                        <a:pt x="0" y="4154"/>
                        <a:pt x="3807" y="344"/>
                        <a:pt x="9517" y="344"/>
                      </a:cubicBezTo>
                      <a:cubicBezTo>
                        <a:pt x="31404" y="-609"/>
                        <a:pt x="52341" y="344"/>
                        <a:pt x="74229" y="4154"/>
                      </a:cubicBezTo>
                      <a:cubicBezTo>
                        <a:pt x="95165" y="7963"/>
                        <a:pt x="115150" y="13679"/>
                        <a:pt x="135135" y="19394"/>
                      </a:cubicBezTo>
                      <a:cubicBezTo>
                        <a:pt x="165588" y="27966"/>
                        <a:pt x="195089" y="36538"/>
                        <a:pt x="225542" y="37491"/>
                      </a:cubicBezTo>
                      <a:cubicBezTo>
                        <a:pt x="231252" y="37491"/>
                        <a:pt x="235058" y="42254"/>
                        <a:pt x="235058" y="47016"/>
                      </a:cubicBezTo>
                      <a:cubicBezTo>
                        <a:pt x="233155" y="52731"/>
                        <a:pt x="229348" y="57494"/>
                        <a:pt x="223639" y="574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67"/>
                <p:cNvSpPr/>
                <p:nvPr/>
              </p:nvSpPr>
              <p:spPr>
                <a:xfrm>
                  <a:off x="5778001" y="4475209"/>
                  <a:ext cx="85431" cy="36782"/>
                </a:xfrm>
                <a:custGeom>
                  <a:avLst/>
                  <a:gdLst/>
                  <a:ahLst/>
                  <a:cxnLst/>
                  <a:rect l="l" t="t" r="r" b="b"/>
                  <a:pathLst>
                    <a:path w="85431" h="36782" extrusionOk="0">
                      <a:moveTo>
                        <a:pt x="9663" y="35830"/>
                      </a:moveTo>
                      <a:cubicBezTo>
                        <a:pt x="4905" y="35830"/>
                        <a:pt x="1099" y="32973"/>
                        <a:pt x="147" y="28210"/>
                      </a:cubicBezTo>
                      <a:cubicBezTo>
                        <a:pt x="-805" y="23448"/>
                        <a:pt x="3002" y="17733"/>
                        <a:pt x="7760" y="16780"/>
                      </a:cubicBezTo>
                      <a:cubicBezTo>
                        <a:pt x="29648" y="12970"/>
                        <a:pt x="51536" y="7255"/>
                        <a:pt x="72473" y="588"/>
                      </a:cubicBezTo>
                      <a:cubicBezTo>
                        <a:pt x="77231" y="-1317"/>
                        <a:pt x="82940" y="1540"/>
                        <a:pt x="84844" y="7255"/>
                      </a:cubicBezTo>
                      <a:cubicBezTo>
                        <a:pt x="86747" y="12018"/>
                        <a:pt x="83892" y="17733"/>
                        <a:pt x="78182" y="19638"/>
                      </a:cubicBezTo>
                      <a:cubicBezTo>
                        <a:pt x="56294" y="26305"/>
                        <a:pt x="33455" y="32020"/>
                        <a:pt x="10615" y="36783"/>
                      </a:cubicBezTo>
                      <a:cubicBezTo>
                        <a:pt x="10615" y="35830"/>
                        <a:pt x="10615" y="35830"/>
                        <a:pt x="9663" y="358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67"/>
                <p:cNvSpPr/>
                <p:nvPr/>
              </p:nvSpPr>
              <p:spPr>
                <a:xfrm>
                  <a:off x="5852331" y="4502823"/>
                  <a:ext cx="88193" cy="116801"/>
                </a:xfrm>
                <a:custGeom>
                  <a:avLst/>
                  <a:gdLst/>
                  <a:ahLst/>
                  <a:cxnLst/>
                  <a:rect l="l" t="t" r="r" b="b"/>
                  <a:pathLst>
                    <a:path w="88193" h="116801" extrusionOk="0">
                      <a:moveTo>
                        <a:pt x="9562" y="116802"/>
                      </a:moveTo>
                      <a:cubicBezTo>
                        <a:pt x="6707" y="116802"/>
                        <a:pt x="3852" y="115849"/>
                        <a:pt x="1949" y="112992"/>
                      </a:cubicBezTo>
                      <a:cubicBezTo>
                        <a:pt x="-907" y="109182"/>
                        <a:pt x="-907" y="102514"/>
                        <a:pt x="3852" y="99657"/>
                      </a:cubicBezTo>
                      <a:cubicBezTo>
                        <a:pt x="34305" y="75844"/>
                        <a:pt x="57144" y="42507"/>
                        <a:pt x="69516" y="6312"/>
                      </a:cubicBezTo>
                      <a:cubicBezTo>
                        <a:pt x="71419" y="1549"/>
                        <a:pt x="76177" y="-1308"/>
                        <a:pt x="81887" y="597"/>
                      </a:cubicBezTo>
                      <a:cubicBezTo>
                        <a:pt x="86646" y="2502"/>
                        <a:pt x="89500" y="7264"/>
                        <a:pt x="87597" y="12979"/>
                      </a:cubicBezTo>
                      <a:cubicBezTo>
                        <a:pt x="74274" y="52984"/>
                        <a:pt x="48579" y="90132"/>
                        <a:pt x="15272" y="115849"/>
                      </a:cubicBezTo>
                      <a:cubicBezTo>
                        <a:pt x="13368" y="115849"/>
                        <a:pt x="11465" y="116802"/>
                        <a:pt x="9562" y="1168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67"/>
                <p:cNvSpPr/>
                <p:nvPr/>
              </p:nvSpPr>
              <p:spPr>
                <a:xfrm>
                  <a:off x="6157203" y="4451330"/>
                  <a:ext cx="85497" cy="35897"/>
                </a:xfrm>
                <a:custGeom>
                  <a:avLst/>
                  <a:gdLst/>
                  <a:ahLst/>
                  <a:cxnLst/>
                  <a:rect l="l" t="t" r="r" b="b"/>
                  <a:pathLst>
                    <a:path w="85497" h="35897" extrusionOk="0">
                      <a:moveTo>
                        <a:pt x="65367" y="35897"/>
                      </a:moveTo>
                      <a:cubicBezTo>
                        <a:pt x="43479" y="35897"/>
                        <a:pt x="22542" y="29230"/>
                        <a:pt x="4461" y="17800"/>
                      </a:cubicBezTo>
                      <a:cubicBezTo>
                        <a:pt x="-297" y="14942"/>
                        <a:pt x="-1249" y="9227"/>
                        <a:pt x="1606" y="4465"/>
                      </a:cubicBezTo>
                      <a:cubicBezTo>
                        <a:pt x="4461" y="-298"/>
                        <a:pt x="10171" y="-1250"/>
                        <a:pt x="14929" y="1607"/>
                      </a:cubicBezTo>
                      <a:cubicBezTo>
                        <a:pt x="32059" y="13037"/>
                        <a:pt x="53947" y="18752"/>
                        <a:pt x="74883" y="15895"/>
                      </a:cubicBezTo>
                      <a:cubicBezTo>
                        <a:pt x="80593" y="14942"/>
                        <a:pt x="84400" y="18752"/>
                        <a:pt x="85351" y="24467"/>
                      </a:cubicBezTo>
                      <a:cubicBezTo>
                        <a:pt x="86303" y="30182"/>
                        <a:pt x="82497" y="33992"/>
                        <a:pt x="76787" y="34945"/>
                      </a:cubicBezTo>
                      <a:cubicBezTo>
                        <a:pt x="72980" y="35897"/>
                        <a:pt x="69173" y="35897"/>
                        <a:pt x="65367" y="358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67"/>
                <p:cNvSpPr/>
                <p:nvPr/>
              </p:nvSpPr>
              <p:spPr>
                <a:xfrm>
                  <a:off x="6263310" y="4425315"/>
                  <a:ext cx="49666" cy="55244"/>
                </a:xfrm>
                <a:custGeom>
                  <a:avLst/>
                  <a:gdLst/>
                  <a:ahLst/>
                  <a:cxnLst/>
                  <a:rect l="l" t="t" r="r" b="b"/>
                  <a:pathLst>
                    <a:path w="49666" h="55244" extrusionOk="0">
                      <a:moveTo>
                        <a:pt x="9697" y="55245"/>
                      </a:moveTo>
                      <a:cubicBezTo>
                        <a:pt x="4939" y="55245"/>
                        <a:pt x="1132" y="52388"/>
                        <a:pt x="180" y="47625"/>
                      </a:cubicBezTo>
                      <a:cubicBezTo>
                        <a:pt x="-771" y="42863"/>
                        <a:pt x="2083" y="37147"/>
                        <a:pt x="7793" y="36195"/>
                      </a:cubicBezTo>
                      <a:cubicBezTo>
                        <a:pt x="20165" y="33338"/>
                        <a:pt x="30633" y="21907"/>
                        <a:pt x="30633" y="9525"/>
                      </a:cubicBezTo>
                      <a:cubicBezTo>
                        <a:pt x="30633" y="3810"/>
                        <a:pt x="35391" y="0"/>
                        <a:pt x="40150" y="0"/>
                      </a:cubicBezTo>
                      <a:cubicBezTo>
                        <a:pt x="45860" y="0"/>
                        <a:pt x="49666" y="4763"/>
                        <a:pt x="49666" y="9525"/>
                      </a:cubicBezTo>
                      <a:cubicBezTo>
                        <a:pt x="48715" y="30480"/>
                        <a:pt x="32537" y="50482"/>
                        <a:pt x="11600" y="54292"/>
                      </a:cubicBezTo>
                      <a:cubicBezTo>
                        <a:pt x="11600" y="55245"/>
                        <a:pt x="10649" y="55245"/>
                        <a:pt x="9697" y="552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67"/>
                <p:cNvSpPr/>
                <p:nvPr/>
              </p:nvSpPr>
              <p:spPr>
                <a:xfrm>
                  <a:off x="6311296" y="4366482"/>
                  <a:ext cx="21665" cy="37877"/>
                </a:xfrm>
                <a:custGeom>
                  <a:avLst/>
                  <a:gdLst/>
                  <a:ahLst/>
                  <a:cxnLst/>
                  <a:rect l="l" t="t" r="r" b="b"/>
                  <a:pathLst>
                    <a:path w="21665" h="37877" extrusionOk="0">
                      <a:moveTo>
                        <a:pt x="12149" y="37877"/>
                      </a:moveTo>
                      <a:cubicBezTo>
                        <a:pt x="11197" y="37877"/>
                        <a:pt x="11197" y="37877"/>
                        <a:pt x="10246" y="37877"/>
                      </a:cubicBezTo>
                      <a:cubicBezTo>
                        <a:pt x="5488" y="36925"/>
                        <a:pt x="1681" y="32162"/>
                        <a:pt x="2633" y="26448"/>
                      </a:cubicBezTo>
                      <a:cubicBezTo>
                        <a:pt x="3584" y="21685"/>
                        <a:pt x="2633" y="17875"/>
                        <a:pt x="729" y="13112"/>
                      </a:cubicBezTo>
                      <a:cubicBezTo>
                        <a:pt x="-1174" y="8350"/>
                        <a:pt x="729" y="2635"/>
                        <a:pt x="5488" y="730"/>
                      </a:cubicBezTo>
                      <a:cubicBezTo>
                        <a:pt x="10246" y="-1175"/>
                        <a:pt x="15956" y="730"/>
                        <a:pt x="17859" y="5493"/>
                      </a:cubicBezTo>
                      <a:cubicBezTo>
                        <a:pt x="21666" y="13112"/>
                        <a:pt x="22617" y="21685"/>
                        <a:pt x="20714" y="29305"/>
                      </a:cubicBezTo>
                      <a:cubicBezTo>
                        <a:pt x="20714" y="35020"/>
                        <a:pt x="16907" y="37877"/>
                        <a:pt x="12149" y="378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67"/>
                <p:cNvSpPr/>
                <p:nvPr/>
              </p:nvSpPr>
              <p:spPr>
                <a:xfrm>
                  <a:off x="6226731" y="4294225"/>
                  <a:ext cx="61647" cy="25361"/>
                </a:xfrm>
                <a:custGeom>
                  <a:avLst/>
                  <a:gdLst/>
                  <a:ahLst/>
                  <a:cxnLst/>
                  <a:rect l="l" t="t" r="r" b="b"/>
                  <a:pathLst>
                    <a:path w="61647" h="25361" extrusionOk="0">
                      <a:moveTo>
                        <a:pt x="42469" y="25362"/>
                      </a:moveTo>
                      <a:cubicBezTo>
                        <a:pt x="30097" y="25362"/>
                        <a:pt x="17726" y="23457"/>
                        <a:pt x="6306" y="18694"/>
                      </a:cubicBezTo>
                      <a:cubicBezTo>
                        <a:pt x="1548" y="16789"/>
                        <a:pt x="-1307" y="11074"/>
                        <a:pt x="596" y="6312"/>
                      </a:cubicBezTo>
                      <a:cubicBezTo>
                        <a:pt x="2500" y="1549"/>
                        <a:pt x="8210" y="-1308"/>
                        <a:pt x="12968" y="597"/>
                      </a:cubicBezTo>
                      <a:cubicBezTo>
                        <a:pt x="25339" y="5359"/>
                        <a:pt x="38662" y="6312"/>
                        <a:pt x="51034" y="5359"/>
                      </a:cubicBezTo>
                      <a:cubicBezTo>
                        <a:pt x="56744" y="5359"/>
                        <a:pt x="60550" y="8217"/>
                        <a:pt x="61502" y="13932"/>
                      </a:cubicBezTo>
                      <a:cubicBezTo>
                        <a:pt x="62454" y="18694"/>
                        <a:pt x="58647" y="23457"/>
                        <a:pt x="52937" y="24409"/>
                      </a:cubicBezTo>
                      <a:cubicBezTo>
                        <a:pt x="49130" y="25362"/>
                        <a:pt x="45324" y="25362"/>
                        <a:pt x="42469" y="25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67"/>
                <p:cNvSpPr/>
                <p:nvPr/>
              </p:nvSpPr>
              <p:spPr>
                <a:xfrm>
                  <a:off x="6107297" y="4279459"/>
                  <a:ext cx="50682" cy="22030"/>
                </a:xfrm>
                <a:custGeom>
                  <a:avLst/>
                  <a:gdLst/>
                  <a:ahLst/>
                  <a:cxnLst/>
                  <a:rect l="l" t="t" r="r" b="b"/>
                  <a:pathLst>
                    <a:path w="50682" h="22030" extrusionOk="0">
                      <a:moveTo>
                        <a:pt x="41043" y="22030"/>
                      </a:moveTo>
                      <a:cubicBezTo>
                        <a:pt x="41043" y="22030"/>
                        <a:pt x="40092" y="22030"/>
                        <a:pt x="41043" y="22030"/>
                      </a:cubicBezTo>
                      <a:lnTo>
                        <a:pt x="8687" y="19173"/>
                      </a:lnTo>
                      <a:cubicBezTo>
                        <a:pt x="3929" y="18220"/>
                        <a:pt x="-829" y="14410"/>
                        <a:pt x="123" y="8695"/>
                      </a:cubicBezTo>
                      <a:cubicBezTo>
                        <a:pt x="1074" y="3933"/>
                        <a:pt x="4881" y="-830"/>
                        <a:pt x="10590" y="123"/>
                      </a:cubicBezTo>
                      <a:lnTo>
                        <a:pt x="41995" y="2980"/>
                      </a:lnTo>
                      <a:cubicBezTo>
                        <a:pt x="46753" y="3933"/>
                        <a:pt x="51512" y="7743"/>
                        <a:pt x="50560" y="13458"/>
                      </a:cubicBezTo>
                      <a:cubicBezTo>
                        <a:pt x="50560" y="18220"/>
                        <a:pt x="45802" y="22030"/>
                        <a:pt x="41043" y="220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67"/>
                <p:cNvSpPr/>
                <p:nvPr/>
              </p:nvSpPr>
              <p:spPr>
                <a:xfrm>
                  <a:off x="5864602" y="4238479"/>
                  <a:ext cx="25984" cy="103015"/>
                </a:xfrm>
                <a:custGeom>
                  <a:avLst/>
                  <a:gdLst/>
                  <a:ahLst/>
                  <a:cxnLst/>
                  <a:rect l="l" t="t" r="r" b="b"/>
                  <a:pathLst>
                    <a:path w="25984" h="103015" extrusionOk="0">
                      <a:moveTo>
                        <a:pt x="16324" y="103016"/>
                      </a:moveTo>
                      <a:cubicBezTo>
                        <a:pt x="11565" y="103016"/>
                        <a:pt x="7759" y="99206"/>
                        <a:pt x="6807" y="94443"/>
                      </a:cubicBezTo>
                      <a:cubicBezTo>
                        <a:pt x="5855" y="85871"/>
                        <a:pt x="4904" y="72536"/>
                        <a:pt x="3952" y="57296"/>
                      </a:cubicBezTo>
                      <a:cubicBezTo>
                        <a:pt x="2049" y="39198"/>
                        <a:pt x="1097" y="20148"/>
                        <a:pt x="146" y="10623"/>
                      </a:cubicBezTo>
                      <a:cubicBezTo>
                        <a:pt x="-806" y="5861"/>
                        <a:pt x="3001" y="1098"/>
                        <a:pt x="8711" y="146"/>
                      </a:cubicBezTo>
                      <a:cubicBezTo>
                        <a:pt x="13469" y="-807"/>
                        <a:pt x="18227" y="3003"/>
                        <a:pt x="19179" y="8718"/>
                      </a:cubicBezTo>
                      <a:cubicBezTo>
                        <a:pt x="20130" y="18243"/>
                        <a:pt x="22034" y="37293"/>
                        <a:pt x="22985" y="55391"/>
                      </a:cubicBezTo>
                      <a:cubicBezTo>
                        <a:pt x="23937" y="69678"/>
                        <a:pt x="24889" y="83966"/>
                        <a:pt x="25840" y="91586"/>
                      </a:cubicBezTo>
                      <a:cubicBezTo>
                        <a:pt x="26792" y="98253"/>
                        <a:pt x="22985" y="103016"/>
                        <a:pt x="16324" y="103016"/>
                      </a:cubicBezTo>
                      <a:cubicBezTo>
                        <a:pt x="17275" y="103016"/>
                        <a:pt x="17275" y="103016"/>
                        <a:pt x="16324" y="1030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8" name="Google Shape;1728;p67"/>
              <p:cNvGrpSpPr/>
              <p:nvPr/>
            </p:nvGrpSpPr>
            <p:grpSpPr>
              <a:xfrm>
                <a:off x="6150244" y="2835365"/>
                <a:ext cx="1871902" cy="2164307"/>
                <a:chOff x="6150244" y="2835365"/>
                <a:chExt cx="1871902" cy="2164307"/>
              </a:xfrm>
            </p:grpSpPr>
            <p:sp>
              <p:nvSpPr>
                <p:cNvPr id="1729" name="Google Shape;1729;p67"/>
                <p:cNvSpPr/>
                <p:nvPr/>
              </p:nvSpPr>
              <p:spPr>
                <a:xfrm>
                  <a:off x="7002925" y="4261484"/>
                  <a:ext cx="566233" cy="724852"/>
                </a:xfrm>
                <a:custGeom>
                  <a:avLst/>
                  <a:gdLst/>
                  <a:ahLst/>
                  <a:cxnLst/>
                  <a:rect l="l" t="t" r="r" b="b"/>
                  <a:pathLst>
                    <a:path w="566233" h="724852" extrusionOk="0">
                      <a:moveTo>
                        <a:pt x="14275" y="724853"/>
                      </a:moveTo>
                      <a:cubicBezTo>
                        <a:pt x="14275" y="724853"/>
                        <a:pt x="14275" y="724853"/>
                        <a:pt x="14275" y="724853"/>
                      </a:cubicBezTo>
                      <a:cubicBezTo>
                        <a:pt x="5710" y="724853"/>
                        <a:pt x="0" y="718185"/>
                        <a:pt x="0" y="710565"/>
                      </a:cubicBezTo>
                      <a:lnTo>
                        <a:pt x="19033" y="14288"/>
                      </a:lnTo>
                      <a:cubicBezTo>
                        <a:pt x="19033" y="6668"/>
                        <a:pt x="25695" y="0"/>
                        <a:pt x="33308" y="0"/>
                      </a:cubicBezTo>
                      <a:lnTo>
                        <a:pt x="551959" y="9525"/>
                      </a:lnTo>
                      <a:cubicBezTo>
                        <a:pt x="559572" y="9525"/>
                        <a:pt x="566234" y="16193"/>
                        <a:pt x="566234" y="23813"/>
                      </a:cubicBezTo>
                      <a:lnTo>
                        <a:pt x="566234" y="674370"/>
                      </a:lnTo>
                      <a:cubicBezTo>
                        <a:pt x="566234" y="681990"/>
                        <a:pt x="559572" y="688658"/>
                        <a:pt x="551959" y="688658"/>
                      </a:cubicBezTo>
                      <a:cubicBezTo>
                        <a:pt x="544346" y="688658"/>
                        <a:pt x="537684" y="681990"/>
                        <a:pt x="537684" y="674370"/>
                      </a:cubicBezTo>
                      <a:lnTo>
                        <a:pt x="537684" y="38100"/>
                      </a:lnTo>
                      <a:lnTo>
                        <a:pt x="47583" y="29528"/>
                      </a:lnTo>
                      <a:lnTo>
                        <a:pt x="29501" y="712470"/>
                      </a:lnTo>
                      <a:cubicBezTo>
                        <a:pt x="28550" y="718185"/>
                        <a:pt x="21888" y="724853"/>
                        <a:pt x="14275" y="7248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67"/>
                <p:cNvSpPr/>
                <p:nvPr/>
              </p:nvSpPr>
              <p:spPr>
                <a:xfrm>
                  <a:off x="7300793" y="4288155"/>
                  <a:ext cx="475826" cy="711517"/>
                </a:xfrm>
                <a:custGeom>
                  <a:avLst/>
                  <a:gdLst/>
                  <a:ahLst/>
                  <a:cxnLst/>
                  <a:rect l="l" t="t" r="r" b="b"/>
                  <a:pathLst>
                    <a:path w="475826" h="711517" extrusionOk="0">
                      <a:moveTo>
                        <a:pt x="14275" y="711517"/>
                      </a:moveTo>
                      <a:cubicBezTo>
                        <a:pt x="13323" y="711517"/>
                        <a:pt x="13323" y="711517"/>
                        <a:pt x="14275" y="711517"/>
                      </a:cubicBezTo>
                      <a:cubicBezTo>
                        <a:pt x="5710" y="711517"/>
                        <a:pt x="0" y="704850"/>
                        <a:pt x="0" y="697230"/>
                      </a:cubicBezTo>
                      <a:lnTo>
                        <a:pt x="12371" y="14288"/>
                      </a:lnTo>
                      <a:cubicBezTo>
                        <a:pt x="12371" y="10477"/>
                        <a:pt x="14275" y="6667"/>
                        <a:pt x="17130" y="3810"/>
                      </a:cubicBezTo>
                      <a:cubicBezTo>
                        <a:pt x="19985" y="952"/>
                        <a:pt x="23791" y="0"/>
                        <a:pt x="27598" y="0"/>
                      </a:cubicBezTo>
                      <a:lnTo>
                        <a:pt x="452987" y="9525"/>
                      </a:lnTo>
                      <a:cubicBezTo>
                        <a:pt x="460600" y="9525"/>
                        <a:pt x="467262" y="16192"/>
                        <a:pt x="467262" y="23813"/>
                      </a:cubicBezTo>
                      <a:lnTo>
                        <a:pt x="475826" y="650557"/>
                      </a:lnTo>
                      <a:cubicBezTo>
                        <a:pt x="475826" y="658177"/>
                        <a:pt x="469165" y="664845"/>
                        <a:pt x="461552" y="664845"/>
                      </a:cubicBezTo>
                      <a:cubicBezTo>
                        <a:pt x="461552" y="664845"/>
                        <a:pt x="461552" y="664845"/>
                        <a:pt x="461552" y="664845"/>
                      </a:cubicBezTo>
                      <a:cubicBezTo>
                        <a:pt x="453938" y="664845"/>
                        <a:pt x="447277" y="658177"/>
                        <a:pt x="447277" y="650557"/>
                      </a:cubicBezTo>
                      <a:lnTo>
                        <a:pt x="439664" y="38100"/>
                      </a:lnTo>
                      <a:lnTo>
                        <a:pt x="42824" y="29527"/>
                      </a:lnTo>
                      <a:lnTo>
                        <a:pt x="30453" y="698182"/>
                      </a:lnTo>
                      <a:cubicBezTo>
                        <a:pt x="27598" y="705802"/>
                        <a:pt x="21888" y="711517"/>
                        <a:pt x="14275" y="7115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1" name="Google Shape;1731;p67"/>
                <p:cNvSpPr/>
                <p:nvPr/>
              </p:nvSpPr>
              <p:spPr>
                <a:xfrm>
                  <a:off x="6824417" y="3162912"/>
                  <a:ext cx="1197729" cy="1331469"/>
                </a:xfrm>
                <a:custGeom>
                  <a:avLst/>
                  <a:gdLst/>
                  <a:ahLst/>
                  <a:cxnLst/>
                  <a:rect l="l" t="t" r="r" b="b"/>
                  <a:pathLst>
                    <a:path w="1197729" h="1331469" extrusionOk="0">
                      <a:moveTo>
                        <a:pt x="641964" y="1308123"/>
                      </a:moveTo>
                      <a:cubicBezTo>
                        <a:pt x="695256" y="1300503"/>
                        <a:pt x="749500" y="1291930"/>
                        <a:pt x="803745" y="1285263"/>
                      </a:cubicBezTo>
                      <a:cubicBezTo>
                        <a:pt x="895103" y="1274785"/>
                        <a:pt x="994075" y="1260498"/>
                        <a:pt x="1058788" y="1194775"/>
                      </a:cubicBezTo>
                      <a:cubicBezTo>
                        <a:pt x="1122549" y="1130005"/>
                        <a:pt x="1135872" y="1031898"/>
                        <a:pt x="1145389" y="941410"/>
                      </a:cubicBezTo>
                      <a:cubicBezTo>
                        <a:pt x="1157760" y="829968"/>
                        <a:pt x="1170131" y="718525"/>
                        <a:pt x="1181551" y="607083"/>
                      </a:cubicBezTo>
                      <a:cubicBezTo>
                        <a:pt x="1190116" y="530883"/>
                        <a:pt x="1197730" y="454683"/>
                        <a:pt x="1197730" y="377530"/>
                      </a:cubicBezTo>
                      <a:cubicBezTo>
                        <a:pt x="1197730" y="331810"/>
                        <a:pt x="1193923" y="285138"/>
                        <a:pt x="1188213" y="240370"/>
                      </a:cubicBezTo>
                      <a:cubicBezTo>
                        <a:pt x="1180599" y="187030"/>
                        <a:pt x="1168228" y="132738"/>
                        <a:pt x="1139678" y="87018"/>
                      </a:cubicBezTo>
                      <a:cubicBezTo>
                        <a:pt x="1111129" y="41298"/>
                        <a:pt x="1063546" y="4150"/>
                        <a:pt x="1009302" y="340"/>
                      </a:cubicBezTo>
                      <a:cubicBezTo>
                        <a:pt x="955058" y="-3470"/>
                        <a:pt x="902717" y="25105"/>
                        <a:pt x="866554" y="66063"/>
                      </a:cubicBezTo>
                      <a:cubicBezTo>
                        <a:pt x="831343" y="107020"/>
                        <a:pt x="809455" y="158455"/>
                        <a:pt x="792325" y="209890"/>
                      </a:cubicBezTo>
                      <a:cubicBezTo>
                        <a:pt x="724758" y="410868"/>
                        <a:pt x="707628" y="628038"/>
                        <a:pt x="741887" y="836635"/>
                      </a:cubicBezTo>
                      <a:cubicBezTo>
                        <a:pt x="618172" y="889975"/>
                        <a:pt x="475424" y="870925"/>
                        <a:pt x="341241" y="888070"/>
                      </a:cubicBezTo>
                      <a:cubicBezTo>
                        <a:pt x="251786" y="899500"/>
                        <a:pt x="165185" y="929028"/>
                        <a:pt x="86198" y="972843"/>
                      </a:cubicBezTo>
                      <a:cubicBezTo>
                        <a:pt x="31002" y="1003323"/>
                        <a:pt x="-12774" y="1059520"/>
                        <a:pt x="3404" y="1125243"/>
                      </a:cubicBezTo>
                      <a:cubicBezTo>
                        <a:pt x="36712" y="1264308"/>
                        <a:pt x="171847" y="1312885"/>
                        <a:pt x="289852" y="1326220"/>
                      </a:cubicBezTo>
                      <a:cubicBezTo>
                        <a:pt x="411664" y="1339555"/>
                        <a:pt x="526814" y="1325268"/>
                        <a:pt x="641964" y="130812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32" name="Google Shape;1732;p67"/>
                <p:cNvGrpSpPr/>
                <p:nvPr/>
              </p:nvGrpSpPr>
              <p:grpSpPr>
                <a:xfrm>
                  <a:off x="6150244" y="2835365"/>
                  <a:ext cx="1805511" cy="2154782"/>
                  <a:chOff x="6150244" y="2835365"/>
                  <a:chExt cx="1805511" cy="2154782"/>
                </a:xfrm>
              </p:grpSpPr>
              <p:sp>
                <p:nvSpPr>
                  <p:cNvPr id="1733" name="Google Shape;1733;p67"/>
                  <p:cNvSpPr/>
                  <p:nvPr/>
                </p:nvSpPr>
                <p:spPr>
                  <a:xfrm>
                    <a:off x="6423368" y="4494847"/>
                    <a:ext cx="308335" cy="454415"/>
                  </a:xfrm>
                  <a:custGeom>
                    <a:avLst/>
                    <a:gdLst/>
                    <a:ahLst/>
                    <a:cxnLst/>
                    <a:rect l="l" t="t" r="r" b="b"/>
                    <a:pathLst>
                      <a:path w="308335" h="454415" extrusionOk="0">
                        <a:moveTo>
                          <a:pt x="78036" y="0"/>
                        </a:moveTo>
                        <a:cubicBezTo>
                          <a:pt x="74229" y="24765"/>
                          <a:pt x="69471" y="48578"/>
                          <a:pt x="64713" y="72390"/>
                        </a:cubicBezTo>
                        <a:cubicBezTo>
                          <a:pt x="43776" y="166688"/>
                          <a:pt x="19033" y="299085"/>
                          <a:pt x="0" y="394335"/>
                        </a:cubicBezTo>
                        <a:cubicBezTo>
                          <a:pt x="25695" y="412433"/>
                          <a:pt x="34260" y="421005"/>
                          <a:pt x="60906" y="439103"/>
                        </a:cubicBezTo>
                        <a:cubicBezTo>
                          <a:pt x="72326" y="446722"/>
                          <a:pt x="85649" y="455295"/>
                          <a:pt x="97069" y="454343"/>
                        </a:cubicBezTo>
                        <a:cubicBezTo>
                          <a:pt x="106585" y="453390"/>
                          <a:pt x="113247" y="446722"/>
                          <a:pt x="118957" y="439103"/>
                        </a:cubicBezTo>
                        <a:cubicBezTo>
                          <a:pt x="152265" y="399097"/>
                          <a:pt x="174153" y="346710"/>
                          <a:pt x="199847" y="300038"/>
                        </a:cubicBezTo>
                        <a:cubicBezTo>
                          <a:pt x="228397" y="248603"/>
                          <a:pt x="255043" y="196215"/>
                          <a:pt x="276931" y="140018"/>
                        </a:cubicBezTo>
                        <a:cubicBezTo>
                          <a:pt x="290254" y="103822"/>
                          <a:pt x="299771" y="66675"/>
                          <a:pt x="308336" y="27622"/>
                        </a:cubicBezTo>
                        <a:lnTo>
                          <a:pt x="78036" y="0"/>
                        </a:ln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67"/>
                  <p:cNvSpPr/>
                  <p:nvPr/>
                </p:nvSpPr>
                <p:spPr>
                  <a:xfrm>
                    <a:off x="6150244" y="4839998"/>
                    <a:ext cx="441567" cy="148548"/>
                  </a:xfrm>
                  <a:custGeom>
                    <a:avLst/>
                    <a:gdLst/>
                    <a:ahLst/>
                    <a:cxnLst/>
                    <a:rect l="l" t="t" r="r" b="b"/>
                    <a:pathLst>
                      <a:path w="441567" h="148548" extrusionOk="0">
                        <a:moveTo>
                          <a:pt x="403501" y="140624"/>
                        </a:moveTo>
                        <a:cubicBezTo>
                          <a:pt x="403501" y="139671"/>
                          <a:pt x="404453" y="138719"/>
                          <a:pt x="404453" y="137766"/>
                        </a:cubicBezTo>
                        <a:cubicBezTo>
                          <a:pt x="414921" y="103476"/>
                          <a:pt x="433002" y="72044"/>
                          <a:pt x="441567" y="36801"/>
                        </a:cubicBezTo>
                        <a:cubicBezTo>
                          <a:pt x="440615" y="42516"/>
                          <a:pt x="341644" y="17751"/>
                          <a:pt x="333079" y="15846"/>
                        </a:cubicBezTo>
                        <a:cubicBezTo>
                          <a:pt x="318804" y="12036"/>
                          <a:pt x="293109" y="-3204"/>
                          <a:pt x="279786" y="606"/>
                        </a:cubicBezTo>
                        <a:cubicBezTo>
                          <a:pt x="270270" y="3464"/>
                          <a:pt x="259801" y="20609"/>
                          <a:pt x="244575" y="24419"/>
                        </a:cubicBezTo>
                        <a:cubicBezTo>
                          <a:pt x="173201" y="42516"/>
                          <a:pt x="98972" y="53946"/>
                          <a:pt x="37114" y="93951"/>
                        </a:cubicBezTo>
                        <a:cubicBezTo>
                          <a:pt x="19033" y="105381"/>
                          <a:pt x="951" y="122526"/>
                          <a:pt x="0" y="144434"/>
                        </a:cubicBezTo>
                        <a:cubicBezTo>
                          <a:pt x="0" y="150149"/>
                          <a:pt x="165588" y="148244"/>
                          <a:pt x="178911" y="148244"/>
                        </a:cubicBezTo>
                        <a:cubicBezTo>
                          <a:pt x="253140" y="148244"/>
                          <a:pt x="330224" y="140624"/>
                          <a:pt x="403501" y="1406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67"/>
                  <p:cNvSpPr/>
                  <p:nvPr/>
                </p:nvSpPr>
                <p:spPr>
                  <a:xfrm>
                    <a:off x="6411409" y="3734284"/>
                    <a:ext cx="1054751" cy="940397"/>
                  </a:xfrm>
                  <a:custGeom>
                    <a:avLst/>
                    <a:gdLst/>
                    <a:ahLst/>
                    <a:cxnLst/>
                    <a:rect l="l" t="t" r="r" b="b"/>
                    <a:pathLst>
                      <a:path w="1054751" h="940397" extrusionOk="0">
                        <a:moveTo>
                          <a:pt x="619114" y="424331"/>
                        </a:moveTo>
                        <a:cubicBezTo>
                          <a:pt x="632437" y="408138"/>
                          <a:pt x="648615" y="392898"/>
                          <a:pt x="666697" y="380516"/>
                        </a:cubicBezTo>
                        <a:cubicBezTo>
                          <a:pt x="732361" y="334796"/>
                          <a:pt x="803735" y="357656"/>
                          <a:pt x="873206" y="333843"/>
                        </a:cubicBezTo>
                        <a:cubicBezTo>
                          <a:pt x="945531" y="309078"/>
                          <a:pt x="1007389" y="249071"/>
                          <a:pt x="1039745" y="180491"/>
                        </a:cubicBezTo>
                        <a:cubicBezTo>
                          <a:pt x="1054020" y="150963"/>
                          <a:pt x="1062585" y="114768"/>
                          <a:pt x="1044503" y="87146"/>
                        </a:cubicBezTo>
                        <a:cubicBezTo>
                          <a:pt x="1035938" y="74763"/>
                          <a:pt x="1023567" y="65238"/>
                          <a:pt x="1010244" y="57618"/>
                        </a:cubicBezTo>
                        <a:cubicBezTo>
                          <a:pt x="936015" y="14756"/>
                          <a:pt x="847511" y="8088"/>
                          <a:pt x="761862" y="3326"/>
                        </a:cubicBezTo>
                        <a:cubicBezTo>
                          <a:pt x="677165" y="-484"/>
                          <a:pt x="590565" y="-4294"/>
                          <a:pt x="506819" y="11898"/>
                        </a:cubicBezTo>
                        <a:cubicBezTo>
                          <a:pt x="423074" y="27138"/>
                          <a:pt x="341231" y="62381"/>
                          <a:pt x="282229" y="125246"/>
                        </a:cubicBezTo>
                        <a:cubicBezTo>
                          <a:pt x="214662" y="197636"/>
                          <a:pt x="187063" y="296696"/>
                          <a:pt x="157562" y="391946"/>
                        </a:cubicBezTo>
                        <a:cubicBezTo>
                          <a:pt x="134722" y="464336"/>
                          <a:pt x="109980" y="535773"/>
                          <a:pt x="83333" y="607211"/>
                        </a:cubicBezTo>
                        <a:cubicBezTo>
                          <a:pt x="68107" y="646263"/>
                          <a:pt x="-11832" y="781518"/>
                          <a:pt x="1491" y="817713"/>
                        </a:cubicBezTo>
                        <a:cubicBezTo>
                          <a:pt x="16718" y="859623"/>
                          <a:pt x="155659" y="895818"/>
                          <a:pt x="194677" y="907248"/>
                        </a:cubicBezTo>
                        <a:cubicBezTo>
                          <a:pt x="262244" y="927251"/>
                          <a:pt x="343135" y="946301"/>
                          <a:pt x="413557" y="938681"/>
                        </a:cubicBezTo>
                        <a:cubicBezTo>
                          <a:pt x="443058" y="836763"/>
                          <a:pt x="483979" y="739608"/>
                          <a:pt x="518239" y="638643"/>
                        </a:cubicBezTo>
                        <a:cubicBezTo>
                          <a:pt x="544885" y="563396"/>
                          <a:pt x="569628" y="483386"/>
                          <a:pt x="619114" y="4243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67"/>
                  <p:cNvSpPr/>
                  <p:nvPr/>
                </p:nvSpPr>
                <p:spPr>
                  <a:xfrm>
                    <a:off x="6695267" y="4361596"/>
                    <a:ext cx="293505" cy="580046"/>
                  </a:xfrm>
                  <a:custGeom>
                    <a:avLst/>
                    <a:gdLst/>
                    <a:ahLst/>
                    <a:cxnLst/>
                    <a:rect l="l" t="t" r="r" b="b"/>
                    <a:pathLst>
                      <a:path w="293505" h="580046" extrusionOk="0">
                        <a:moveTo>
                          <a:pt x="78310" y="127536"/>
                        </a:moveTo>
                        <a:cubicBezTo>
                          <a:pt x="52615" y="212309"/>
                          <a:pt x="32630" y="299939"/>
                          <a:pt x="18355" y="388521"/>
                        </a:cubicBezTo>
                        <a:cubicBezTo>
                          <a:pt x="14549" y="412334"/>
                          <a:pt x="11694" y="435194"/>
                          <a:pt x="8839" y="459006"/>
                        </a:cubicBezTo>
                        <a:cubicBezTo>
                          <a:pt x="6936" y="473294"/>
                          <a:pt x="-1629" y="498059"/>
                          <a:pt x="274" y="510441"/>
                        </a:cubicBezTo>
                        <a:cubicBezTo>
                          <a:pt x="3129" y="535206"/>
                          <a:pt x="35485" y="551399"/>
                          <a:pt x="54518" y="564734"/>
                        </a:cubicBezTo>
                        <a:cubicBezTo>
                          <a:pt x="65938" y="572354"/>
                          <a:pt x="79261" y="580926"/>
                          <a:pt x="90681" y="579974"/>
                        </a:cubicBezTo>
                        <a:cubicBezTo>
                          <a:pt x="100198" y="579021"/>
                          <a:pt x="106859" y="572354"/>
                          <a:pt x="112569" y="564734"/>
                        </a:cubicBezTo>
                        <a:cubicBezTo>
                          <a:pt x="193460" y="466626"/>
                          <a:pt x="263882" y="242789"/>
                          <a:pt x="292432" y="118011"/>
                        </a:cubicBezTo>
                        <a:cubicBezTo>
                          <a:pt x="300045" y="83721"/>
                          <a:pt x="264834" y="116106"/>
                          <a:pt x="260075" y="81816"/>
                        </a:cubicBezTo>
                        <a:cubicBezTo>
                          <a:pt x="255317" y="46574"/>
                          <a:pt x="235333" y="12284"/>
                          <a:pt x="203928" y="2759"/>
                        </a:cubicBezTo>
                        <a:cubicBezTo>
                          <a:pt x="174427" y="-6766"/>
                          <a:pt x="141119" y="9426"/>
                          <a:pt x="120183" y="35144"/>
                        </a:cubicBezTo>
                        <a:cubicBezTo>
                          <a:pt x="99246" y="59909"/>
                          <a:pt x="87826" y="93246"/>
                          <a:pt x="78310" y="125631"/>
                        </a:cubicBezTo>
                        <a:cubicBezTo>
                          <a:pt x="78310" y="124679"/>
                          <a:pt x="78310" y="125631"/>
                          <a:pt x="78310" y="127536"/>
                        </a:cubicBez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67"/>
                  <p:cNvSpPr/>
                  <p:nvPr/>
                </p:nvSpPr>
                <p:spPr>
                  <a:xfrm>
                    <a:off x="6441473" y="4849730"/>
                    <a:ext cx="401574" cy="140417"/>
                  </a:xfrm>
                  <a:custGeom>
                    <a:avLst/>
                    <a:gdLst/>
                    <a:ahLst/>
                    <a:cxnLst/>
                    <a:rect l="l" t="t" r="r" b="b"/>
                    <a:pathLst>
                      <a:path w="401574" h="140417" extrusionOk="0">
                        <a:moveTo>
                          <a:pt x="365412" y="139465"/>
                        </a:moveTo>
                        <a:cubicBezTo>
                          <a:pt x="366363" y="137560"/>
                          <a:pt x="371122" y="129940"/>
                          <a:pt x="371122" y="128987"/>
                        </a:cubicBezTo>
                        <a:cubicBezTo>
                          <a:pt x="381590" y="95650"/>
                          <a:pt x="391106" y="62312"/>
                          <a:pt x="401575" y="28975"/>
                        </a:cubicBezTo>
                        <a:cubicBezTo>
                          <a:pt x="387300" y="29927"/>
                          <a:pt x="373977" y="29927"/>
                          <a:pt x="359702" y="30880"/>
                        </a:cubicBezTo>
                        <a:cubicBezTo>
                          <a:pt x="346379" y="31832"/>
                          <a:pt x="334959" y="28022"/>
                          <a:pt x="321636" y="24212"/>
                        </a:cubicBezTo>
                        <a:cubicBezTo>
                          <a:pt x="308313" y="20402"/>
                          <a:pt x="294989" y="16592"/>
                          <a:pt x="281666" y="12782"/>
                        </a:cubicBezTo>
                        <a:cubicBezTo>
                          <a:pt x="276908" y="10877"/>
                          <a:pt x="246455" y="-2458"/>
                          <a:pt x="244552" y="400"/>
                        </a:cubicBezTo>
                        <a:cubicBezTo>
                          <a:pt x="242648" y="1352"/>
                          <a:pt x="241697" y="3257"/>
                          <a:pt x="238842" y="4210"/>
                        </a:cubicBezTo>
                        <a:cubicBezTo>
                          <a:pt x="233132" y="7067"/>
                          <a:pt x="226470" y="8972"/>
                          <a:pt x="219809" y="9925"/>
                        </a:cubicBezTo>
                        <a:cubicBezTo>
                          <a:pt x="196969" y="14687"/>
                          <a:pt x="173178" y="19450"/>
                          <a:pt x="150338" y="24212"/>
                        </a:cubicBezTo>
                        <a:cubicBezTo>
                          <a:pt x="120837" y="29927"/>
                          <a:pt x="90384" y="36595"/>
                          <a:pt x="63738" y="49930"/>
                        </a:cubicBezTo>
                        <a:cubicBezTo>
                          <a:pt x="43753" y="59455"/>
                          <a:pt x="-19056" y="111842"/>
                          <a:pt x="5687" y="140417"/>
                        </a:cubicBezTo>
                        <a:lnTo>
                          <a:pt x="365412" y="14041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67"/>
                  <p:cNvSpPr/>
                  <p:nvPr/>
                </p:nvSpPr>
                <p:spPr>
                  <a:xfrm>
                    <a:off x="6692686" y="3715325"/>
                    <a:ext cx="891059" cy="1005264"/>
                  </a:xfrm>
                  <a:custGeom>
                    <a:avLst/>
                    <a:gdLst/>
                    <a:ahLst/>
                    <a:cxnLst/>
                    <a:rect l="l" t="t" r="r" b="b"/>
                    <a:pathLst>
                      <a:path w="891059" h="1005264" extrusionOk="0">
                        <a:moveTo>
                          <a:pt x="433002" y="759519"/>
                        </a:moveTo>
                        <a:cubicBezTo>
                          <a:pt x="444422" y="628074"/>
                          <a:pt x="411114" y="530919"/>
                          <a:pt x="425389" y="398522"/>
                        </a:cubicBezTo>
                        <a:cubicBezTo>
                          <a:pt x="493908" y="407094"/>
                          <a:pt x="551007" y="449956"/>
                          <a:pt x="616671" y="467102"/>
                        </a:cubicBezTo>
                        <a:cubicBezTo>
                          <a:pt x="696610" y="488056"/>
                          <a:pt x="774645" y="442337"/>
                          <a:pt x="824132" y="372804"/>
                        </a:cubicBezTo>
                        <a:cubicBezTo>
                          <a:pt x="866956" y="312797"/>
                          <a:pt x="887892" y="237549"/>
                          <a:pt x="890747" y="162302"/>
                        </a:cubicBezTo>
                        <a:cubicBezTo>
                          <a:pt x="891699" y="142299"/>
                          <a:pt x="890747" y="122297"/>
                          <a:pt x="884086" y="104199"/>
                        </a:cubicBezTo>
                        <a:cubicBezTo>
                          <a:pt x="866956" y="58479"/>
                          <a:pt x="817470" y="40381"/>
                          <a:pt x="772743" y="30856"/>
                        </a:cubicBezTo>
                        <a:cubicBezTo>
                          <a:pt x="711837" y="17522"/>
                          <a:pt x="649979" y="10854"/>
                          <a:pt x="588122" y="5139"/>
                        </a:cubicBezTo>
                        <a:cubicBezTo>
                          <a:pt x="470117" y="-5338"/>
                          <a:pt x="342595" y="-6291"/>
                          <a:pt x="245526" y="67052"/>
                        </a:cubicBezTo>
                        <a:cubicBezTo>
                          <a:pt x="176056" y="119439"/>
                          <a:pt x="152265" y="191829"/>
                          <a:pt x="129425" y="275649"/>
                        </a:cubicBezTo>
                        <a:cubicBezTo>
                          <a:pt x="102778" y="373756"/>
                          <a:pt x="71374" y="468054"/>
                          <a:pt x="52341" y="568067"/>
                        </a:cubicBezTo>
                        <a:cubicBezTo>
                          <a:pt x="43776" y="612834"/>
                          <a:pt x="43776" y="660459"/>
                          <a:pt x="39969" y="705227"/>
                        </a:cubicBezTo>
                        <a:cubicBezTo>
                          <a:pt x="34259" y="768092"/>
                          <a:pt x="29501" y="896679"/>
                          <a:pt x="0" y="951924"/>
                        </a:cubicBezTo>
                        <a:cubicBezTo>
                          <a:pt x="45679" y="987167"/>
                          <a:pt x="111343" y="949067"/>
                          <a:pt x="167491" y="960497"/>
                        </a:cubicBezTo>
                        <a:cubicBezTo>
                          <a:pt x="234106" y="973832"/>
                          <a:pt x="333079" y="991929"/>
                          <a:pt x="399694" y="1005264"/>
                        </a:cubicBezTo>
                        <a:cubicBezTo>
                          <a:pt x="412066" y="935732"/>
                          <a:pt x="426341" y="828099"/>
                          <a:pt x="433002" y="75951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67"/>
                  <p:cNvSpPr/>
                  <p:nvPr/>
                </p:nvSpPr>
                <p:spPr>
                  <a:xfrm>
                    <a:off x="7460590" y="2835365"/>
                    <a:ext cx="328229" cy="332481"/>
                  </a:xfrm>
                  <a:custGeom>
                    <a:avLst/>
                    <a:gdLst/>
                    <a:ahLst/>
                    <a:cxnLst/>
                    <a:rect l="l" t="t" r="r" b="b"/>
                    <a:pathLst>
                      <a:path w="328229" h="332481" extrusionOk="0">
                        <a:moveTo>
                          <a:pt x="23872" y="95477"/>
                        </a:moveTo>
                        <a:cubicBezTo>
                          <a:pt x="22920" y="89762"/>
                          <a:pt x="21016" y="84999"/>
                          <a:pt x="17210" y="80237"/>
                        </a:cubicBezTo>
                        <a:cubicBezTo>
                          <a:pt x="11500" y="74522"/>
                          <a:pt x="1032" y="70712"/>
                          <a:pt x="80" y="61187"/>
                        </a:cubicBezTo>
                        <a:cubicBezTo>
                          <a:pt x="-1823" y="40232"/>
                          <a:pt x="30533" y="24992"/>
                          <a:pt x="43856" y="20229"/>
                        </a:cubicBezTo>
                        <a:cubicBezTo>
                          <a:pt x="85729" y="3084"/>
                          <a:pt x="131409" y="-6441"/>
                          <a:pt x="175184" y="4989"/>
                        </a:cubicBezTo>
                        <a:cubicBezTo>
                          <a:pt x="250365" y="25944"/>
                          <a:pt x="292238" y="142149"/>
                          <a:pt x="316981" y="208824"/>
                        </a:cubicBezTo>
                        <a:cubicBezTo>
                          <a:pt x="327449" y="237399"/>
                          <a:pt x="335062" y="270737"/>
                          <a:pt x="318884" y="296454"/>
                        </a:cubicBezTo>
                        <a:cubicBezTo>
                          <a:pt x="305561" y="316457"/>
                          <a:pt x="280818" y="325029"/>
                          <a:pt x="257027" y="328839"/>
                        </a:cubicBezTo>
                        <a:cubicBezTo>
                          <a:pt x="215154" y="335507"/>
                          <a:pt x="173281" y="331697"/>
                          <a:pt x="131409" y="327887"/>
                        </a:cubicBezTo>
                        <a:cubicBezTo>
                          <a:pt x="109521" y="325982"/>
                          <a:pt x="71454" y="325029"/>
                          <a:pt x="62889" y="301217"/>
                        </a:cubicBezTo>
                        <a:cubicBezTo>
                          <a:pt x="54324" y="277404"/>
                          <a:pt x="73357" y="250734"/>
                          <a:pt x="59083" y="225017"/>
                        </a:cubicBezTo>
                        <a:cubicBezTo>
                          <a:pt x="47663" y="205967"/>
                          <a:pt x="30533" y="190727"/>
                          <a:pt x="23872" y="168819"/>
                        </a:cubicBezTo>
                        <a:cubicBezTo>
                          <a:pt x="17210" y="145007"/>
                          <a:pt x="25775" y="123099"/>
                          <a:pt x="25775" y="100239"/>
                        </a:cubicBezTo>
                        <a:cubicBezTo>
                          <a:pt x="23872" y="98334"/>
                          <a:pt x="23872" y="97382"/>
                          <a:pt x="23872" y="954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67"/>
                  <p:cNvSpPr/>
                  <p:nvPr/>
                </p:nvSpPr>
                <p:spPr>
                  <a:xfrm>
                    <a:off x="6813850" y="3240671"/>
                    <a:ext cx="502427" cy="424550"/>
                  </a:xfrm>
                  <a:custGeom>
                    <a:avLst/>
                    <a:gdLst/>
                    <a:ahLst/>
                    <a:cxnLst/>
                    <a:rect l="l" t="t" r="r" b="b"/>
                    <a:pathLst>
                      <a:path w="502427" h="424550" extrusionOk="0">
                        <a:moveTo>
                          <a:pt x="133879" y="423596"/>
                        </a:moveTo>
                        <a:cubicBezTo>
                          <a:pt x="177655" y="423596"/>
                          <a:pt x="226190" y="430263"/>
                          <a:pt x="265207" y="408356"/>
                        </a:cubicBezTo>
                        <a:cubicBezTo>
                          <a:pt x="311839" y="382638"/>
                          <a:pt x="352760" y="349301"/>
                          <a:pt x="391777" y="314058"/>
                        </a:cubicBezTo>
                        <a:cubicBezTo>
                          <a:pt x="445070" y="264528"/>
                          <a:pt x="506928" y="198806"/>
                          <a:pt x="502169" y="120701"/>
                        </a:cubicBezTo>
                        <a:cubicBezTo>
                          <a:pt x="499314" y="73076"/>
                          <a:pt x="470765" y="27356"/>
                          <a:pt x="426988" y="9258"/>
                        </a:cubicBezTo>
                        <a:cubicBezTo>
                          <a:pt x="398439" y="-2172"/>
                          <a:pt x="367034" y="-1219"/>
                          <a:pt x="336581" y="2591"/>
                        </a:cubicBezTo>
                        <a:cubicBezTo>
                          <a:pt x="231899" y="16878"/>
                          <a:pt x="120556" y="74028"/>
                          <a:pt x="52037" y="155943"/>
                        </a:cubicBezTo>
                        <a:cubicBezTo>
                          <a:pt x="17777" y="196901"/>
                          <a:pt x="-4110" y="250241"/>
                          <a:pt x="648" y="302628"/>
                        </a:cubicBezTo>
                        <a:cubicBezTo>
                          <a:pt x="8261" y="375018"/>
                          <a:pt x="63457" y="423596"/>
                          <a:pt x="133879" y="423596"/>
                        </a:cubicBez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1" name="Google Shape;1741;p67"/>
                  <p:cNvGrpSpPr/>
                  <p:nvPr/>
                </p:nvGrpSpPr>
                <p:grpSpPr>
                  <a:xfrm>
                    <a:off x="7016101" y="3174682"/>
                    <a:ext cx="483008" cy="383484"/>
                    <a:chOff x="7016101" y="3174682"/>
                    <a:chExt cx="483008" cy="383484"/>
                  </a:xfrm>
                </p:grpSpPr>
                <p:sp>
                  <p:nvSpPr>
                    <p:cNvPr id="1742" name="Google Shape;1742;p67"/>
                    <p:cNvSpPr/>
                    <p:nvPr/>
                  </p:nvSpPr>
                  <p:spPr>
                    <a:xfrm>
                      <a:off x="7423556" y="3209925"/>
                      <a:ext cx="1903" cy="4762"/>
                    </a:xfrm>
                    <a:custGeom>
                      <a:avLst/>
                      <a:gdLst/>
                      <a:ahLst/>
                      <a:cxnLst/>
                      <a:rect l="l" t="t" r="r" b="b"/>
                      <a:pathLst>
                        <a:path w="1903" h="4762" extrusionOk="0">
                          <a:moveTo>
                            <a:pt x="1903" y="0"/>
                          </a:moveTo>
                          <a:cubicBezTo>
                            <a:pt x="1903" y="953"/>
                            <a:pt x="1903" y="2858"/>
                            <a:pt x="1903" y="4763"/>
                          </a:cubicBezTo>
                          <a:cubicBezTo>
                            <a:pt x="951" y="4763"/>
                            <a:pt x="0" y="3810"/>
                            <a:pt x="0" y="3810"/>
                          </a:cubicBezTo>
                          <a:lnTo>
                            <a:pt x="1903" y="0"/>
                          </a:lnTo>
                          <a:close/>
                        </a:path>
                      </a:pathLst>
                    </a:custGeom>
                    <a:solidFill>
                      <a:srgbClr val="5C2A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3" name="Google Shape;1743;p67"/>
                    <p:cNvSpPr/>
                    <p:nvPr/>
                  </p:nvSpPr>
                  <p:spPr>
                    <a:xfrm>
                      <a:off x="7016101" y="3174682"/>
                      <a:ext cx="483008" cy="383484"/>
                    </a:xfrm>
                    <a:custGeom>
                      <a:avLst/>
                      <a:gdLst/>
                      <a:ahLst/>
                      <a:cxnLst/>
                      <a:rect l="l" t="t" r="r" b="b"/>
                      <a:pathLst>
                        <a:path w="483008" h="383484" extrusionOk="0">
                          <a:moveTo>
                            <a:pt x="403648" y="245745"/>
                          </a:moveTo>
                          <a:cubicBezTo>
                            <a:pt x="421730" y="214313"/>
                            <a:pt x="434101" y="180975"/>
                            <a:pt x="440763" y="144780"/>
                          </a:cubicBezTo>
                          <a:cubicBezTo>
                            <a:pt x="445521" y="116205"/>
                            <a:pt x="470264" y="90488"/>
                            <a:pt x="480732" y="61913"/>
                          </a:cubicBezTo>
                          <a:cubicBezTo>
                            <a:pt x="482636" y="57150"/>
                            <a:pt x="483587" y="52388"/>
                            <a:pt x="482636" y="48577"/>
                          </a:cubicBezTo>
                          <a:cubicBezTo>
                            <a:pt x="480732" y="40005"/>
                            <a:pt x="472167" y="36195"/>
                            <a:pt x="464554" y="32385"/>
                          </a:cubicBezTo>
                          <a:cubicBezTo>
                            <a:pt x="454086" y="26670"/>
                            <a:pt x="445521" y="19050"/>
                            <a:pt x="437908" y="9525"/>
                          </a:cubicBezTo>
                          <a:cubicBezTo>
                            <a:pt x="435053" y="6667"/>
                            <a:pt x="433150" y="2858"/>
                            <a:pt x="428391" y="952"/>
                          </a:cubicBezTo>
                          <a:cubicBezTo>
                            <a:pt x="426488" y="0"/>
                            <a:pt x="423633" y="0"/>
                            <a:pt x="421730" y="0"/>
                          </a:cubicBezTo>
                          <a:cubicBezTo>
                            <a:pt x="410310" y="0"/>
                            <a:pt x="398890" y="0"/>
                            <a:pt x="387470" y="0"/>
                          </a:cubicBezTo>
                          <a:cubicBezTo>
                            <a:pt x="261852" y="1905"/>
                            <a:pt x="133379" y="33338"/>
                            <a:pt x="16325" y="77152"/>
                          </a:cubicBezTo>
                          <a:cubicBezTo>
                            <a:pt x="10615" y="79058"/>
                            <a:pt x="3954" y="81915"/>
                            <a:pt x="1099" y="88583"/>
                          </a:cubicBezTo>
                          <a:cubicBezTo>
                            <a:pt x="-804" y="93345"/>
                            <a:pt x="147" y="98108"/>
                            <a:pt x="1099" y="101917"/>
                          </a:cubicBezTo>
                          <a:cubicBezTo>
                            <a:pt x="15374" y="167640"/>
                            <a:pt x="28697" y="232410"/>
                            <a:pt x="42972" y="298133"/>
                          </a:cubicBezTo>
                          <a:cubicBezTo>
                            <a:pt x="44875" y="305752"/>
                            <a:pt x="45827" y="313373"/>
                            <a:pt x="50585" y="320040"/>
                          </a:cubicBezTo>
                          <a:cubicBezTo>
                            <a:pt x="56295" y="328612"/>
                            <a:pt x="64860" y="333375"/>
                            <a:pt x="73424" y="339090"/>
                          </a:cubicBezTo>
                          <a:cubicBezTo>
                            <a:pt x="167638" y="392430"/>
                            <a:pt x="231399" y="403860"/>
                            <a:pt x="321806" y="339090"/>
                          </a:cubicBezTo>
                          <a:cubicBezTo>
                            <a:pt x="354162" y="313373"/>
                            <a:pt x="381760" y="282892"/>
                            <a:pt x="403648" y="24574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4" name="Google Shape;1744;p67"/>
                  <p:cNvSpPr/>
                  <p:nvPr/>
                </p:nvSpPr>
                <p:spPr>
                  <a:xfrm>
                    <a:off x="7271074" y="3189126"/>
                    <a:ext cx="481745" cy="710511"/>
                  </a:xfrm>
                  <a:custGeom>
                    <a:avLst/>
                    <a:gdLst/>
                    <a:ahLst/>
                    <a:cxnLst/>
                    <a:rect l="l" t="t" r="r" b="b"/>
                    <a:pathLst>
                      <a:path w="481745" h="710511" extrusionOk="0">
                        <a:moveTo>
                          <a:pt x="4976" y="542769"/>
                        </a:moveTo>
                        <a:cubicBezTo>
                          <a:pt x="12589" y="563724"/>
                          <a:pt x="27815" y="581821"/>
                          <a:pt x="43042" y="595156"/>
                        </a:cubicBezTo>
                        <a:cubicBezTo>
                          <a:pt x="89673" y="637066"/>
                          <a:pt x="149627" y="655164"/>
                          <a:pt x="207678" y="671356"/>
                        </a:cubicBezTo>
                        <a:cubicBezTo>
                          <a:pt x="268584" y="689454"/>
                          <a:pt x="329489" y="706599"/>
                          <a:pt x="392299" y="710409"/>
                        </a:cubicBezTo>
                        <a:cubicBezTo>
                          <a:pt x="504594" y="716124"/>
                          <a:pt x="478899" y="482761"/>
                          <a:pt x="479851" y="397989"/>
                        </a:cubicBezTo>
                        <a:cubicBezTo>
                          <a:pt x="480803" y="318931"/>
                          <a:pt x="476044" y="237016"/>
                          <a:pt x="444640" y="166531"/>
                        </a:cubicBezTo>
                        <a:cubicBezTo>
                          <a:pt x="401815" y="68424"/>
                          <a:pt x="297134" y="-8729"/>
                          <a:pt x="196258" y="796"/>
                        </a:cubicBezTo>
                        <a:cubicBezTo>
                          <a:pt x="154386" y="4606"/>
                          <a:pt x="110609" y="49374"/>
                          <a:pt x="80156" y="80806"/>
                        </a:cubicBezTo>
                        <a:cubicBezTo>
                          <a:pt x="58268" y="103666"/>
                          <a:pt x="43994" y="135099"/>
                          <a:pt x="34477" y="167484"/>
                        </a:cubicBezTo>
                        <a:cubicBezTo>
                          <a:pt x="24009" y="200821"/>
                          <a:pt x="18299" y="236064"/>
                          <a:pt x="15444" y="272259"/>
                        </a:cubicBezTo>
                        <a:cubicBezTo>
                          <a:pt x="13541" y="296071"/>
                          <a:pt x="14492" y="320836"/>
                          <a:pt x="14492" y="344649"/>
                        </a:cubicBezTo>
                        <a:cubicBezTo>
                          <a:pt x="14492" y="380844"/>
                          <a:pt x="11638" y="417039"/>
                          <a:pt x="7831" y="452281"/>
                        </a:cubicBezTo>
                        <a:cubicBezTo>
                          <a:pt x="4976" y="481809"/>
                          <a:pt x="-6444" y="513241"/>
                          <a:pt x="4976" y="542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67"/>
                  <p:cNvSpPr/>
                  <p:nvPr/>
                </p:nvSpPr>
                <p:spPr>
                  <a:xfrm>
                    <a:off x="7180019" y="3812022"/>
                    <a:ext cx="730155" cy="633649"/>
                  </a:xfrm>
                  <a:custGeom>
                    <a:avLst/>
                    <a:gdLst/>
                    <a:ahLst/>
                    <a:cxnLst/>
                    <a:rect l="l" t="t" r="r" b="b"/>
                    <a:pathLst>
                      <a:path w="730155" h="633649" extrusionOk="0">
                        <a:moveTo>
                          <a:pt x="210229" y="50365"/>
                        </a:moveTo>
                        <a:cubicBezTo>
                          <a:pt x="104595" y="104658"/>
                          <a:pt x="28463" y="205623"/>
                          <a:pt x="7527" y="321828"/>
                        </a:cubicBezTo>
                        <a:cubicBezTo>
                          <a:pt x="-2942" y="378978"/>
                          <a:pt x="-2942" y="437080"/>
                          <a:pt x="10381" y="493278"/>
                        </a:cubicBezTo>
                        <a:cubicBezTo>
                          <a:pt x="20850" y="536140"/>
                          <a:pt x="44641" y="619960"/>
                          <a:pt x="90320" y="631390"/>
                        </a:cubicBezTo>
                        <a:cubicBezTo>
                          <a:pt x="107450" y="636153"/>
                          <a:pt x="125531" y="632343"/>
                          <a:pt x="142661" y="629485"/>
                        </a:cubicBezTo>
                        <a:cubicBezTo>
                          <a:pt x="161694" y="625675"/>
                          <a:pt x="180727" y="622818"/>
                          <a:pt x="199760" y="619008"/>
                        </a:cubicBezTo>
                        <a:cubicBezTo>
                          <a:pt x="230213" y="613293"/>
                          <a:pt x="263521" y="607578"/>
                          <a:pt x="287312" y="584718"/>
                        </a:cubicBezTo>
                        <a:cubicBezTo>
                          <a:pt x="310152" y="562810"/>
                          <a:pt x="324427" y="552333"/>
                          <a:pt x="353928" y="539950"/>
                        </a:cubicBezTo>
                        <a:cubicBezTo>
                          <a:pt x="443384" y="501850"/>
                          <a:pt x="537598" y="458988"/>
                          <a:pt x="591841" y="372310"/>
                        </a:cubicBezTo>
                        <a:cubicBezTo>
                          <a:pt x="616585" y="332305"/>
                          <a:pt x="631811" y="285633"/>
                          <a:pt x="654651" y="244675"/>
                        </a:cubicBezTo>
                        <a:cubicBezTo>
                          <a:pt x="673684" y="211338"/>
                          <a:pt x="698427" y="182763"/>
                          <a:pt x="714605" y="147520"/>
                        </a:cubicBezTo>
                        <a:cubicBezTo>
                          <a:pt x="725073" y="125613"/>
                          <a:pt x="731735" y="99895"/>
                          <a:pt x="729831" y="74178"/>
                        </a:cubicBezTo>
                        <a:cubicBezTo>
                          <a:pt x="726976" y="38935"/>
                          <a:pt x="716508" y="36078"/>
                          <a:pt x="687007" y="30363"/>
                        </a:cubicBezTo>
                        <a:cubicBezTo>
                          <a:pt x="632763" y="18933"/>
                          <a:pt x="577567" y="8455"/>
                          <a:pt x="521419" y="3693"/>
                        </a:cubicBezTo>
                        <a:cubicBezTo>
                          <a:pt x="417689" y="-5832"/>
                          <a:pt x="307297" y="835"/>
                          <a:pt x="210229" y="503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67"/>
                  <p:cNvSpPr/>
                  <p:nvPr/>
                </p:nvSpPr>
                <p:spPr>
                  <a:xfrm>
                    <a:off x="7655683" y="3379322"/>
                    <a:ext cx="275082" cy="539615"/>
                  </a:xfrm>
                  <a:custGeom>
                    <a:avLst/>
                    <a:gdLst/>
                    <a:ahLst/>
                    <a:cxnLst/>
                    <a:rect l="l" t="t" r="r" b="b"/>
                    <a:pathLst>
                      <a:path w="275082" h="539615" extrusionOk="0">
                        <a:moveTo>
                          <a:pt x="231328" y="384957"/>
                        </a:moveTo>
                        <a:cubicBezTo>
                          <a:pt x="196117" y="464967"/>
                          <a:pt x="121888" y="579267"/>
                          <a:pt x="41949" y="525927"/>
                        </a:cubicBezTo>
                        <a:cubicBezTo>
                          <a:pt x="6737" y="502115"/>
                          <a:pt x="-876" y="449727"/>
                          <a:pt x="76" y="404960"/>
                        </a:cubicBezTo>
                        <a:cubicBezTo>
                          <a:pt x="2931" y="324950"/>
                          <a:pt x="21012" y="245892"/>
                          <a:pt x="39094" y="167787"/>
                        </a:cubicBezTo>
                        <a:cubicBezTo>
                          <a:pt x="49562" y="123020"/>
                          <a:pt x="60982" y="53487"/>
                          <a:pt x="97145" y="23960"/>
                        </a:cubicBezTo>
                        <a:cubicBezTo>
                          <a:pt x="138066" y="-8425"/>
                          <a:pt x="224666" y="-12235"/>
                          <a:pt x="255119" y="39200"/>
                        </a:cubicBezTo>
                        <a:cubicBezTo>
                          <a:pt x="269394" y="63965"/>
                          <a:pt x="273200" y="94445"/>
                          <a:pt x="274152" y="123972"/>
                        </a:cubicBezTo>
                        <a:cubicBezTo>
                          <a:pt x="277959" y="200172"/>
                          <a:pt x="270346" y="277325"/>
                          <a:pt x="246554" y="348762"/>
                        </a:cubicBezTo>
                        <a:cubicBezTo>
                          <a:pt x="242748" y="358287"/>
                          <a:pt x="237990" y="370670"/>
                          <a:pt x="231328" y="384957"/>
                        </a:cubicBez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67"/>
                  <p:cNvSpPr/>
                  <p:nvPr/>
                </p:nvSpPr>
                <p:spPr>
                  <a:xfrm>
                    <a:off x="7483609" y="3179902"/>
                    <a:ext cx="472146" cy="539609"/>
                  </a:xfrm>
                  <a:custGeom>
                    <a:avLst/>
                    <a:gdLst/>
                    <a:ahLst/>
                    <a:cxnLst/>
                    <a:rect l="l" t="t" r="r" b="b"/>
                    <a:pathLst>
                      <a:path w="472146" h="539609" extrusionOk="0">
                        <a:moveTo>
                          <a:pt x="853" y="40500"/>
                        </a:moveTo>
                        <a:cubicBezTo>
                          <a:pt x="-99" y="27165"/>
                          <a:pt x="-99" y="13830"/>
                          <a:pt x="853" y="495"/>
                        </a:cubicBezTo>
                        <a:cubicBezTo>
                          <a:pt x="69372" y="-2363"/>
                          <a:pt x="138843" y="7162"/>
                          <a:pt x="204507" y="29070"/>
                        </a:cubicBezTo>
                        <a:cubicBezTo>
                          <a:pt x="262558" y="48120"/>
                          <a:pt x="319657" y="59550"/>
                          <a:pt x="366288" y="106222"/>
                        </a:cubicBezTo>
                        <a:cubicBezTo>
                          <a:pt x="479535" y="221475"/>
                          <a:pt x="488099" y="391972"/>
                          <a:pt x="455743" y="539610"/>
                        </a:cubicBezTo>
                        <a:cubicBezTo>
                          <a:pt x="362481" y="508177"/>
                          <a:pt x="265413" y="487222"/>
                          <a:pt x="167392" y="476745"/>
                        </a:cubicBezTo>
                        <a:cubicBezTo>
                          <a:pt x="176909" y="428167"/>
                          <a:pt x="170247" y="373875"/>
                          <a:pt x="145504" y="331012"/>
                        </a:cubicBezTo>
                        <a:cubicBezTo>
                          <a:pt x="127423" y="299580"/>
                          <a:pt x="97921" y="284340"/>
                          <a:pt x="67469" y="270052"/>
                        </a:cubicBezTo>
                        <a:cubicBezTo>
                          <a:pt x="54145" y="263385"/>
                          <a:pt x="16079" y="256717"/>
                          <a:pt x="6563" y="246240"/>
                        </a:cubicBezTo>
                        <a:cubicBezTo>
                          <a:pt x="-5809" y="231000"/>
                          <a:pt x="2756" y="211950"/>
                          <a:pt x="4659" y="190995"/>
                        </a:cubicBezTo>
                        <a:cubicBezTo>
                          <a:pt x="11321" y="138607"/>
                          <a:pt x="2756" y="90030"/>
                          <a:pt x="853" y="405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8" name="Google Shape;1748;p67"/>
                  <p:cNvSpPr/>
                  <p:nvPr/>
                </p:nvSpPr>
                <p:spPr>
                  <a:xfrm>
                    <a:off x="7449039" y="2882141"/>
                    <a:ext cx="180777" cy="337675"/>
                  </a:xfrm>
                  <a:custGeom>
                    <a:avLst/>
                    <a:gdLst/>
                    <a:ahLst/>
                    <a:cxnLst/>
                    <a:rect l="l" t="t" r="r" b="b"/>
                    <a:pathLst>
                      <a:path w="180777" h="337675" extrusionOk="0">
                        <a:moveTo>
                          <a:pt x="13534" y="213484"/>
                        </a:moveTo>
                        <a:cubicBezTo>
                          <a:pt x="15438" y="216341"/>
                          <a:pt x="17341" y="218246"/>
                          <a:pt x="20196" y="220151"/>
                        </a:cubicBezTo>
                        <a:cubicBezTo>
                          <a:pt x="25906" y="224914"/>
                          <a:pt x="39229" y="226819"/>
                          <a:pt x="39229" y="236344"/>
                        </a:cubicBezTo>
                        <a:cubicBezTo>
                          <a:pt x="39229" y="245869"/>
                          <a:pt x="40181" y="254441"/>
                          <a:pt x="40181" y="263966"/>
                        </a:cubicBezTo>
                        <a:cubicBezTo>
                          <a:pt x="40181" y="283016"/>
                          <a:pt x="29713" y="298256"/>
                          <a:pt x="11632" y="301114"/>
                        </a:cubicBezTo>
                        <a:cubicBezTo>
                          <a:pt x="7825" y="302066"/>
                          <a:pt x="4970" y="302066"/>
                          <a:pt x="1163" y="302066"/>
                        </a:cubicBezTo>
                        <a:cubicBezTo>
                          <a:pt x="4018" y="301114"/>
                          <a:pt x="12583" y="309686"/>
                          <a:pt x="15438" y="311591"/>
                        </a:cubicBezTo>
                        <a:cubicBezTo>
                          <a:pt x="19245" y="315401"/>
                          <a:pt x="23051" y="319211"/>
                          <a:pt x="27809" y="322069"/>
                        </a:cubicBezTo>
                        <a:cubicBezTo>
                          <a:pt x="36374" y="327784"/>
                          <a:pt x="45891" y="332546"/>
                          <a:pt x="56359" y="334451"/>
                        </a:cubicBezTo>
                        <a:cubicBezTo>
                          <a:pt x="77295" y="339214"/>
                          <a:pt x="98232" y="338261"/>
                          <a:pt x="119168" y="334451"/>
                        </a:cubicBezTo>
                        <a:cubicBezTo>
                          <a:pt x="133443" y="331594"/>
                          <a:pt x="149621" y="329689"/>
                          <a:pt x="163896" y="323974"/>
                        </a:cubicBezTo>
                        <a:cubicBezTo>
                          <a:pt x="170557" y="321116"/>
                          <a:pt x="178171" y="318259"/>
                          <a:pt x="179122" y="310639"/>
                        </a:cubicBezTo>
                        <a:cubicBezTo>
                          <a:pt x="180074" y="303019"/>
                          <a:pt x="176267" y="289684"/>
                          <a:pt x="175315" y="282064"/>
                        </a:cubicBezTo>
                        <a:cubicBezTo>
                          <a:pt x="171509" y="243964"/>
                          <a:pt x="173413" y="205864"/>
                          <a:pt x="176267" y="166811"/>
                        </a:cubicBezTo>
                        <a:cubicBezTo>
                          <a:pt x="178171" y="141094"/>
                          <a:pt x="179122" y="116329"/>
                          <a:pt x="180074" y="90611"/>
                        </a:cubicBezTo>
                        <a:cubicBezTo>
                          <a:pt x="180074" y="71561"/>
                          <a:pt x="184832" y="42034"/>
                          <a:pt x="169606" y="29651"/>
                        </a:cubicBezTo>
                        <a:cubicBezTo>
                          <a:pt x="156282" y="18221"/>
                          <a:pt x="139153" y="9649"/>
                          <a:pt x="122023" y="6791"/>
                        </a:cubicBezTo>
                        <a:cubicBezTo>
                          <a:pt x="105845" y="3934"/>
                          <a:pt x="90619" y="-829"/>
                          <a:pt x="74440" y="124"/>
                        </a:cubicBezTo>
                        <a:cubicBezTo>
                          <a:pt x="61117" y="1076"/>
                          <a:pt x="46842" y="3934"/>
                          <a:pt x="36374" y="12506"/>
                        </a:cubicBezTo>
                        <a:cubicBezTo>
                          <a:pt x="22100" y="23936"/>
                          <a:pt x="18293" y="2029"/>
                          <a:pt x="13534" y="20126"/>
                        </a:cubicBezTo>
                        <a:cubicBezTo>
                          <a:pt x="2115" y="62036"/>
                          <a:pt x="-5499" y="146809"/>
                          <a:pt x="4970" y="189671"/>
                        </a:cubicBezTo>
                        <a:cubicBezTo>
                          <a:pt x="5921" y="200149"/>
                          <a:pt x="8776" y="207769"/>
                          <a:pt x="13534" y="213484"/>
                        </a:cubicBez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9" name="Google Shape;1749;p67"/>
                  <p:cNvSpPr/>
                  <p:nvPr/>
                </p:nvSpPr>
                <p:spPr>
                  <a:xfrm>
                    <a:off x="7424157" y="2837927"/>
                    <a:ext cx="222370" cy="173233"/>
                  </a:xfrm>
                  <a:custGeom>
                    <a:avLst/>
                    <a:gdLst/>
                    <a:ahLst/>
                    <a:cxnLst/>
                    <a:rect l="l" t="t" r="r" b="b"/>
                    <a:pathLst>
                      <a:path w="222370" h="173233" extrusionOk="0">
                        <a:moveTo>
                          <a:pt x="184971" y="4332"/>
                        </a:moveTo>
                        <a:cubicBezTo>
                          <a:pt x="238263" y="28145"/>
                          <a:pt x="222086" y="109107"/>
                          <a:pt x="211617" y="152922"/>
                        </a:cubicBezTo>
                        <a:cubicBezTo>
                          <a:pt x="210666" y="158637"/>
                          <a:pt x="208762" y="165305"/>
                          <a:pt x="204004" y="169115"/>
                        </a:cubicBezTo>
                        <a:cubicBezTo>
                          <a:pt x="181164" y="189117"/>
                          <a:pt x="171647" y="130062"/>
                          <a:pt x="156421" y="124347"/>
                        </a:cubicBezTo>
                        <a:cubicBezTo>
                          <a:pt x="152614" y="122442"/>
                          <a:pt x="147856" y="122442"/>
                          <a:pt x="143098" y="122442"/>
                        </a:cubicBezTo>
                        <a:cubicBezTo>
                          <a:pt x="110742" y="121490"/>
                          <a:pt x="-25345" y="145302"/>
                          <a:pt x="4157" y="81485"/>
                        </a:cubicBezTo>
                        <a:cubicBezTo>
                          <a:pt x="16528" y="54815"/>
                          <a:pt x="38416" y="34812"/>
                          <a:pt x="64111" y="22430"/>
                        </a:cubicBezTo>
                        <a:cubicBezTo>
                          <a:pt x="65063" y="22430"/>
                          <a:pt x="66014" y="21477"/>
                          <a:pt x="66966" y="21477"/>
                        </a:cubicBezTo>
                        <a:cubicBezTo>
                          <a:pt x="90757" y="10047"/>
                          <a:pt x="117404" y="4332"/>
                          <a:pt x="143098" y="1475"/>
                        </a:cubicBezTo>
                        <a:cubicBezTo>
                          <a:pt x="157373" y="-430"/>
                          <a:pt x="171647" y="-1383"/>
                          <a:pt x="184971" y="43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0" name="Google Shape;1750;p67"/>
                  <p:cNvSpPr/>
                  <p:nvPr/>
                </p:nvSpPr>
                <p:spPr>
                  <a:xfrm>
                    <a:off x="7597294" y="2979276"/>
                    <a:ext cx="54659" cy="56304"/>
                  </a:xfrm>
                  <a:custGeom>
                    <a:avLst/>
                    <a:gdLst/>
                    <a:ahLst/>
                    <a:cxnLst/>
                    <a:rect l="l" t="t" r="r" b="b"/>
                    <a:pathLst>
                      <a:path w="54659" h="56304" extrusionOk="0">
                        <a:moveTo>
                          <a:pt x="34675" y="54436"/>
                        </a:moveTo>
                        <a:cubicBezTo>
                          <a:pt x="5173" y="64914"/>
                          <a:pt x="-8150" y="28719"/>
                          <a:pt x="5173" y="10621"/>
                        </a:cubicBezTo>
                        <a:cubicBezTo>
                          <a:pt x="10883" y="3001"/>
                          <a:pt x="21351" y="-809"/>
                          <a:pt x="31819" y="144"/>
                        </a:cubicBezTo>
                        <a:cubicBezTo>
                          <a:pt x="42288" y="2049"/>
                          <a:pt x="50852" y="8716"/>
                          <a:pt x="53708" y="17289"/>
                        </a:cubicBezTo>
                        <a:cubicBezTo>
                          <a:pt x="54659" y="21099"/>
                          <a:pt x="54659" y="25861"/>
                          <a:pt x="54659" y="29671"/>
                        </a:cubicBezTo>
                        <a:cubicBezTo>
                          <a:pt x="52756" y="40149"/>
                          <a:pt x="46094" y="50626"/>
                          <a:pt x="34675" y="54436"/>
                        </a:cubicBez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67"/>
                  <p:cNvSpPr/>
                  <p:nvPr/>
                </p:nvSpPr>
                <p:spPr>
                  <a:xfrm>
                    <a:off x="7479961" y="3108242"/>
                    <a:ext cx="52379" cy="29659"/>
                  </a:xfrm>
                  <a:custGeom>
                    <a:avLst/>
                    <a:gdLst/>
                    <a:ahLst/>
                    <a:cxnLst/>
                    <a:rect l="l" t="t" r="r" b="b"/>
                    <a:pathLst>
                      <a:path w="52379" h="29659" extrusionOk="0">
                        <a:moveTo>
                          <a:pt x="51427" y="5480"/>
                        </a:moveTo>
                        <a:cubicBezTo>
                          <a:pt x="50476" y="5480"/>
                          <a:pt x="50476" y="5480"/>
                          <a:pt x="49524" y="5480"/>
                        </a:cubicBezTo>
                        <a:cubicBezTo>
                          <a:pt x="35249" y="7385"/>
                          <a:pt x="20023" y="8337"/>
                          <a:pt x="6699" y="717"/>
                        </a:cubicBezTo>
                        <a:cubicBezTo>
                          <a:pt x="-914" y="-3093"/>
                          <a:pt x="38" y="9290"/>
                          <a:pt x="38" y="14052"/>
                        </a:cubicBezTo>
                        <a:cubicBezTo>
                          <a:pt x="990" y="18815"/>
                          <a:pt x="1941" y="23577"/>
                          <a:pt x="5748" y="26435"/>
                        </a:cubicBezTo>
                        <a:cubicBezTo>
                          <a:pt x="10506" y="31197"/>
                          <a:pt x="18119" y="30245"/>
                          <a:pt x="23829" y="26435"/>
                        </a:cubicBezTo>
                        <a:cubicBezTo>
                          <a:pt x="27636" y="23577"/>
                          <a:pt x="29539" y="18815"/>
                          <a:pt x="33346" y="17862"/>
                        </a:cubicBezTo>
                        <a:cubicBezTo>
                          <a:pt x="36201" y="16910"/>
                          <a:pt x="39056" y="17862"/>
                          <a:pt x="41911" y="18815"/>
                        </a:cubicBezTo>
                        <a:cubicBezTo>
                          <a:pt x="47621" y="18815"/>
                          <a:pt x="52379" y="14052"/>
                          <a:pt x="52379" y="8337"/>
                        </a:cubicBezTo>
                        <a:cubicBezTo>
                          <a:pt x="52379" y="7385"/>
                          <a:pt x="52379" y="6432"/>
                          <a:pt x="51427" y="5480"/>
                        </a:cubicBezTo>
                        <a:cubicBezTo>
                          <a:pt x="51427" y="5480"/>
                          <a:pt x="51427" y="5480"/>
                          <a:pt x="51427" y="548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67"/>
                  <p:cNvSpPr/>
                  <p:nvPr/>
                </p:nvSpPr>
                <p:spPr>
                  <a:xfrm>
                    <a:off x="7435273" y="3166407"/>
                    <a:ext cx="208537" cy="65424"/>
                  </a:xfrm>
                  <a:custGeom>
                    <a:avLst/>
                    <a:gdLst/>
                    <a:ahLst/>
                    <a:cxnLst/>
                    <a:rect l="l" t="t" r="r" b="b"/>
                    <a:pathLst>
                      <a:path w="208537" h="65424" extrusionOk="0">
                        <a:moveTo>
                          <a:pt x="108191" y="65425"/>
                        </a:moveTo>
                        <a:cubicBezTo>
                          <a:pt x="71077" y="65425"/>
                          <a:pt x="28252" y="52090"/>
                          <a:pt x="1606" y="14942"/>
                        </a:cubicBezTo>
                        <a:cubicBezTo>
                          <a:pt x="-1249" y="10180"/>
                          <a:pt x="-297" y="4465"/>
                          <a:pt x="4461" y="1607"/>
                        </a:cubicBezTo>
                        <a:cubicBezTo>
                          <a:pt x="9219" y="-1250"/>
                          <a:pt x="14929" y="-298"/>
                          <a:pt x="17784" y="4465"/>
                        </a:cubicBezTo>
                        <a:cubicBezTo>
                          <a:pt x="43479" y="41612"/>
                          <a:pt x="90110" y="50185"/>
                          <a:pt x="125321" y="45422"/>
                        </a:cubicBezTo>
                        <a:cubicBezTo>
                          <a:pt x="149112" y="42565"/>
                          <a:pt x="172904" y="33992"/>
                          <a:pt x="193840" y="21610"/>
                        </a:cubicBezTo>
                        <a:cubicBezTo>
                          <a:pt x="198598" y="18752"/>
                          <a:pt x="204308" y="20657"/>
                          <a:pt x="207163" y="24467"/>
                        </a:cubicBezTo>
                        <a:cubicBezTo>
                          <a:pt x="210018" y="29230"/>
                          <a:pt x="208114" y="34945"/>
                          <a:pt x="204308" y="37802"/>
                        </a:cubicBezTo>
                        <a:cubicBezTo>
                          <a:pt x="181468" y="52090"/>
                          <a:pt x="154822" y="61615"/>
                          <a:pt x="128176" y="64472"/>
                        </a:cubicBezTo>
                        <a:cubicBezTo>
                          <a:pt x="121514" y="65425"/>
                          <a:pt x="114853" y="65425"/>
                          <a:pt x="108191" y="654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67"/>
                  <p:cNvSpPr/>
                  <p:nvPr/>
                </p:nvSpPr>
                <p:spPr>
                  <a:xfrm>
                    <a:off x="7664324" y="3025140"/>
                    <a:ext cx="56147" cy="103822"/>
                  </a:xfrm>
                  <a:custGeom>
                    <a:avLst/>
                    <a:gdLst/>
                    <a:ahLst/>
                    <a:cxnLst/>
                    <a:rect l="l" t="t" r="r" b="b"/>
                    <a:pathLst>
                      <a:path w="56147" h="103822" extrusionOk="0">
                        <a:moveTo>
                          <a:pt x="46631" y="103822"/>
                        </a:moveTo>
                        <a:cubicBezTo>
                          <a:pt x="44728" y="103822"/>
                          <a:pt x="41873" y="102870"/>
                          <a:pt x="39970" y="100965"/>
                        </a:cubicBezTo>
                        <a:cubicBezTo>
                          <a:pt x="16178" y="78105"/>
                          <a:pt x="952" y="44767"/>
                          <a:pt x="0" y="9525"/>
                        </a:cubicBezTo>
                        <a:cubicBezTo>
                          <a:pt x="0" y="3810"/>
                          <a:pt x="3807" y="0"/>
                          <a:pt x="9517" y="0"/>
                        </a:cubicBezTo>
                        <a:cubicBezTo>
                          <a:pt x="9517" y="0"/>
                          <a:pt x="9517" y="0"/>
                          <a:pt x="9517" y="0"/>
                        </a:cubicBezTo>
                        <a:cubicBezTo>
                          <a:pt x="14275" y="0"/>
                          <a:pt x="19033" y="3810"/>
                          <a:pt x="19033" y="9525"/>
                        </a:cubicBezTo>
                        <a:cubicBezTo>
                          <a:pt x="19985" y="39052"/>
                          <a:pt x="32356" y="68580"/>
                          <a:pt x="53293" y="87630"/>
                        </a:cubicBezTo>
                        <a:cubicBezTo>
                          <a:pt x="57099" y="91440"/>
                          <a:pt x="57099" y="97155"/>
                          <a:pt x="53293" y="100965"/>
                        </a:cubicBezTo>
                        <a:cubicBezTo>
                          <a:pt x="51390" y="102870"/>
                          <a:pt x="49486" y="103822"/>
                          <a:pt x="46631" y="10382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67"/>
                  <p:cNvSpPr/>
                  <p:nvPr/>
                </p:nvSpPr>
                <p:spPr>
                  <a:xfrm>
                    <a:off x="6682299" y="4514703"/>
                    <a:ext cx="185991" cy="170644"/>
                  </a:xfrm>
                  <a:custGeom>
                    <a:avLst/>
                    <a:gdLst/>
                    <a:ahLst/>
                    <a:cxnLst/>
                    <a:rect l="l" t="t" r="r" b="b"/>
                    <a:pathLst>
                      <a:path w="185991" h="170644" extrusionOk="0">
                        <a:moveTo>
                          <a:pt x="176926" y="170644"/>
                        </a:moveTo>
                        <a:cubicBezTo>
                          <a:pt x="175975" y="170644"/>
                          <a:pt x="175023" y="170644"/>
                          <a:pt x="175023" y="170644"/>
                        </a:cubicBezTo>
                        <a:cubicBezTo>
                          <a:pt x="156942" y="165882"/>
                          <a:pt x="118875" y="166834"/>
                          <a:pt x="84616" y="166834"/>
                        </a:cubicBezTo>
                        <a:cubicBezTo>
                          <a:pt x="34178" y="167787"/>
                          <a:pt x="13242" y="166834"/>
                          <a:pt x="4677" y="161119"/>
                        </a:cubicBezTo>
                        <a:cubicBezTo>
                          <a:pt x="2774" y="159215"/>
                          <a:pt x="870" y="157309"/>
                          <a:pt x="870" y="154452"/>
                        </a:cubicBezTo>
                        <a:cubicBezTo>
                          <a:pt x="-2936" y="125877"/>
                          <a:pt x="6580" y="80157"/>
                          <a:pt x="13242" y="43009"/>
                        </a:cubicBezTo>
                        <a:cubicBezTo>
                          <a:pt x="16097" y="29675"/>
                          <a:pt x="18000" y="17292"/>
                          <a:pt x="19904" y="7767"/>
                        </a:cubicBezTo>
                        <a:cubicBezTo>
                          <a:pt x="20855" y="3004"/>
                          <a:pt x="25613" y="-806"/>
                          <a:pt x="30371" y="147"/>
                        </a:cubicBezTo>
                        <a:cubicBezTo>
                          <a:pt x="35130" y="1100"/>
                          <a:pt x="38937" y="5862"/>
                          <a:pt x="37985" y="10625"/>
                        </a:cubicBezTo>
                        <a:cubicBezTo>
                          <a:pt x="36081" y="21102"/>
                          <a:pt x="34178" y="33484"/>
                          <a:pt x="31323" y="46819"/>
                        </a:cubicBezTo>
                        <a:cubicBezTo>
                          <a:pt x="24662" y="80157"/>
                          <a:pt x="17048" y="121115"/>
                          <a:pt x="18000" y="146832"/>
                        </a:cubicBezTo>
                        <a:cubicBezTo>
                          <a:pt x="29420" y="148737"/>
                          <a:pt x="59873" y="148737"/>
                          <a:pt x="83664" y="148737"/>
                        </a:cubicBezTo>
                        <a:cubicBezTo>
                          <a:pt x="120779" y="148737"/>
                          <a:pt x="158845" y="147784"/>
                          <a:pt x="178829" y="153500"/>
                        </a:cubicBezTo>
                        <a:cubicBezTo>
                          <a:pt x="183588" y="154452"/>
                          <a:pt x="187394" y="160167"/>
                          <a:pt x="185491" y="164929"/>
                        </a:cubicBezTo>
                        <a:cubicBezTo>
                          <a:pt x="185491" y="167787"/>
                          <a:pt x="181685" y="170644"/>
                          <a:pt x="176926" y="1706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67"/>
                  <p:cNvSpPr/>
                  <p:nvPr/>
                </p:nvSpPr>
                <p:spPr>
                  <a:xfrm>
                    <a:off x="6709816" y="3731411"/>
                    <a:ext cx="626784" cy="746291"/>
                  </a:xfrm>
                  <a:custGeom>
                    <a:avLst/>
                    <a:gdLst/>
                    <a:ahLst/>
                    <a:cxnLst/>
                    <a:rect l="l" t="t" r="r" b="b"/>
                    <a:pathLst>
                      <a:path w="626784" h="746291" extrusionOk="0">
                        <a:moveTo>
                          <a:pt x="9517" y="746291"/>
                        </a:moveTo>
                        <a:cubicBezTo>
                          <a:pt x="9517" y="746291"/>
                          <a:pt x="9517" y="746291"/>
                          <a:pt x="9517" y="746291"/>
                        </a:cubicBezTo>
                        <a:cubicBezTo>
                          <a:pt x="3807" y="746291"/>
                          <a:pt x="0" y="741529"/>
                          <a:pt x="0" y="735814"/>
                        </a:cubicBezTo>
                        <a:cubicBezTo>
                          <a:pt x="2855" y="672949"/>
                          <a:pt x="17130" y="612941"/>
                          <a:pt x="30453" y="555791"/>
                        </a:cubicBezTo>
                        <a:cubicBezTo>
                          <a:pt x="53293" y="474829"/>
                          <a:pt x="70422" y="398629"/>
                          <a:pt x="87552" y="317666"/>
                        </a:cubicBezTo>
                        <a:cubicBezTo>
                          <a:pt x="95165" y="283376"/>
                          <a:pt x="102778" y="249086"/>
                          <a:pt x="110392" y="213844"/>
                        </a:cubicBezTo>
                        <a:cubicBezTo>
                          <a:pt x="153216" y="48109"/>
                          <a:pt x="251236" y="10961"/>
                          <a:pt x="304529" y="3341"/>
                        </a:cubicBezTo>
                        <a:cubicBezTo>
                          <a:pt x="416824" y="-11899"/>
                          <a:pt x="530071" y="28106"/>
                          <a:pt x="620478" y="60491"/>
                        </a:cubicBezTo>
                        <a:cubicBezTo>
                          <a:pt x="625236" y="62396"/>
                          <a:pt x="628091" y="68111"/>
                          <a:pt x="626188" y="72874"/>
                        </a:cubicBezTo>
                        <a:cubicBezTo>
                          <a:pt x="624285" y="77636"/>
                          <a:pt x="618575" y="80494"/>
                          <a:pt x="613816" y="78589"/>
                        </a:cubicBezTo>
                        <a:cubicBezTo>
                          <a:pt x="525313" y="47156"/>
                          <a:pt x="413969" y="7151"/>
                          <a:pt x="306433" y="22391"/>
                        </a:cubicBezTo>
                        <a:cubicBezTo>
                          <a:pt x="191282" y="39536"/>
                          <a:pt x="144651" y="152884"/>
                          <a:pt x="127521" y="218606"/>
                        </a:cubicBezTo>
                        <a:cubicBezTo>
                          <a:pt x="119908" y="253849"/>
                          <a:pt x="112295" y="288139"/>
                          <a:pt x="104682" y="322429"/>
                        </a:cubicBezTo>
                        <a:cubicBezTo>
                          <a:pt x="87552" y="403391"/>
                          <a:pt x="70422" y="479591"/>
                          <a:pt x="47583" y="560554"/>
                        </a:cubicBezTo>
                        <a:cubicBezTo>
                          <a:pt x="34260" y="616751"/>
                          <a:pt x="20936" y="675806"/>
                          <a:pt x="18081" y="736766"/>
                        </a:cubicBezTo>
                        <a:cubicBezTo>
                          <a:pt x="19033" y="742481"/>
                          <a:pt x="15227" y="746291"/>
                          <a:pt x="9517" y="746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6" name="Google Shape;1756;p67"/>
                  <p:cNvSpPr/>
                  <p:nvPr/>
                </p:nvSpPr>
                <p:spPr>
                  <a:xfrm>
                    <a:off x="7105108" y="4073245"/>
                    <a:ext cx="26290" cy="64414"/>
                  </a:xfrm>
                  <a:custGeom>
                    <a:avLst/>
                    <a:gdLst/>
                    <a:ahLst/>
                    <a:cxnLst/>
                    <a:rect l="l" t="t" r="r" b="b"/>
                    <a:pathLst>
                      <a:path w="26290" h="64414" extrusionOk="0">
                        <a:moveTo>
                          <a:pt x="16774" y="64414"/>
                        </a:moveTo>
                        <a:cubicBezTo>
                          <a:pt x="16774" y="64414"/>
                          <a:pt x="16774" y="64414"/>
                          <a:pt x="16774" y="64414"/>
                        </a:cubicBezTo>
                        <a:cubicBezTo>
                          <a:pt x="11064" y="64414"/>
                          <a:pt x="7258" y="59652"/>
                          <a:pt x="7258" y="54889"/>
                        </a:cubicBezTo>
                        <a:cubicBezTo>
                          <a:pt x="7258" y="40602"/>
                          <a:pt x="5354" y="26314"/>
                          <a:pt x="596" y="12979"/>
                        </a:cubicBezTo>
                        <a:cubicBezTo>
                          <a:pt x="-1307" y="8217"/>
                          <a:pt x="1548" y="2502"/>
                          <a:pt x="6306" y="597"/>
                        </a:cubicBezTo>
                        <a:cubicBezTo>
                          <a:pt x="11064" y="-1308"/>
                          <a:pt x="16774" y="1549"/>
                          <a:pt x="18678" y="6312"/>
                        </a:cubicBezTo>
                        <a:cubicBezTo>
                          <a:pt x="23436" y="21552"/>
                          <a:pt x="26291" y="37744"/>
                          <a:pt x="26291" y="54889"/>
                        </a:cubicBezTo>
                        <a:cubicBezTo>
                          <a:pt x="26291" y="60604"/>
                          <a:pt x="21532" y="64414"/>
                          <a:pt x="16774" y="644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67"/>
                  <p:cNvSpPr/>
                  <p:nvPr/>
                </p:nvSpPr>
                <p:spPr>
                  <a:xfrm>
                    <a:off x="7616774" y="2906639"/>
                    <a:ext cx="23044" cy="45157"/>
                  </a:xfrm>
                  <a:custGeom>
                    <a:avLst/>
                    <a:gdLst/>
                    <a:ahLst/>
                    <a:cxnLst/>
                    <a:rect l="l" t="t" r="r" b="b"/>
                    <a:pathLst>
                      <a:path w="23044" h="45157" extrusionOk="0">
                        <a:moveTo>
                          <a:pt x="14242" y="45158"/>
                        </a:moveTo>
                        <a:cubicBezTo>
                          <a:pt x="14242" y="45158"/>
                          <a:pt x="14242" y="45158"/>
                          <a:pt x="14242" y="45158"/>
                        </a:cubicBezTo>
                        <a:cubicBezTo>
                          <a:pt x="8532" y="45158"/>
                          <a:pt x="4725" y="40395"/>
                          <a:pt x="4725" y="34680"/>
                        </a:cubicBezTo>
                        <a:cubicBezTo>
                          <a:pt x="5677" y="27060"/>
                          <a:pt x="3774" y="20393"/>
                          <a:pt x="919" y="13725"/>
                        </a:cubicBezTo>
                        <a:cubicBezTo>
                          <a:pt x="-984" y="8963"/>
                          <a:pt x="-33" y="3248"/>
                          <a:pt x="4725" y="1343"/>
                        </a:cubicBezTo>
                        <a:cubicBezTo>
                          <a:pt x="9484" y="-1515"/>
                          <a:pt x="15194" y="390"/>
                          <a:pt x="17097" y="5153"/>
                        </a:cubicBezTo>
                        <a:cubicBezTo>
                          <a:pt x="21855" y="14678"/>
                          <a:pt x="23759" y="25155"/>
                          <a:pt x="22807" y="36585"/>
                        </a:cubicBezTo>
                        <a:cubicBezTo>
                          <a:pt x="23759" y="41348"/>
                          <a:pt x="19000" y="45158"/>
                          <a:pt x="14242" y="4515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67"/>
                  <p:cNvSpPr/>
                  <p:nvPr/>
                </p:nvSpPr>
                <p:spPr>
                  <a:xfrm>
                    <a:off x="7274444" y="3486447"/>
                    <a:ext cx="51746" cy="71139"/>
                  </a:xfrm>
                  <a:custGeom>
                    <a:avLst/>
                    <a:gdLst/>
                    <a:ahLst/>
                    <a:cxnLst/>
                    <a:rect l="l" t="t" r="r" b="b"/>
                    <a:pathLst>
                      <a:path w="51746" h="71139" extrusionOk="0">
                        <a:moveTo>
                          <a:pt x="9219" y="71140"/>
                        </a:moveTo>
                        <a:cubicBezTo>
                          <a:pt x="7316" y="71140"/>
                          <a:pt x="5412" y="71140"/>
                          <a:pt x="4461" y="70187"/>
                        </a:cubicBezTo>
                        <a:cubicBezTo>
                          <a:pt x="-298" y="67330"/>
                          <a:pt x="-1249" y="61615"/>
                          <a:pt x="1606" y="56852"/>
                        </a:cubicBezTo>
                        <a:lnTo>
                          <a:pt x="33962" y="4465"/>
                        </a:lnTo>
                        <a:cubicBezTo>
                          <a:pt x="36817" y="-298"/>
                          <a:pt x="42527" y="-1250"/>
                          <a:pt x="47285" y="1607"/>
                        </a:cubicBezTo>
                        <a:cubicBezTo>
                          <a:pt x="52043" y="4465"/>
                          <a:pt x="52995" y="10180"/>
                          <a:pt x="50140" y="14942"/>
                        </a:cubicBezTo>
                        <a:lnTo>
                          <a:pt x="17784" y="67330"/>
                        </a:lnTo>
                        <a:cubicBezTo>
                          <a:pt x="15881" y="69235"/>
                          <a:pt x="13026" y="71140"/>
                          <a:pt x="9219" y="71140"/>
                        </a:cubicBezTo>
                        <a:close/>
                      </a:path>
                    </a:pathLst>
                  </a:custGeom>
                  <a:solidFill>
                    <a:srgbClr val="0D002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67"/>
                  <p:cNvSpPr/>
                  <p:nvPr/>
                </p:nvSpPr>
                <p:spPr>
                  <a:xfrm>
                    <a:off x="7656564" y="3494575"/>
                    <a:ext cx="42166" cy="183027"/>
                  </a:xfrm>
                  <a:custGeom>
                    <a:avLst/>
                    <a:gdLst/>
                    <a:ahLst/>
                    <a:cxnLst/>
                    <a:rect l="l" t="t" r="r" b="b"/>
                    <a:pathLst>
                      <a:path w="42166" h="183027" extrusionOk="0">
                        <a:moveTo>
                          <a:pt x="9663" y="183027"/>
                        </a:moveTo>
                        <a:cubicBezTo>
                          <a:pt x="8712" y="183027"/>
                          <a:pt x="8712" y="183027"/>
                          <a:pt x="7760" y="183027"/>
                        </a:cubicBezTo>
                        <a:cubicBezTo>
                          <a:pt x="3002" y="182075"/>
                          <a:pt x="-805" y="177312"/>
                          <a:pt x="147" y="171597"/>
                        </a:cubicBezTo>
                        <a:cubicBezTo>
                          <a:pt x="3002" y="152547"/>
                          <a:pt x="7760" y="121115"/>
                          <a:pt x="11567" y="89682"/>
                        </a:cubicBezTo>
                        <a:cubicBezTo>
                          <a:pt x="15373" y="59202"/>
                          <a:pt x="20131" y="26817"/>
                          <a:pt x="22987" y="7767"/>
                        </a:cubicBezTo>
                        <a:cubicBezTo>
                          <a:pt x="23938" y="3005"/>
                          <a:pt x="28696" y="-806"/>
                          <a:pt x="34406" y="147"/>
                        </a:cubicBezTo>
                        <a:cubicBezTo>
                          <a:pt x="39164" y="1100"/>
                          <a:pt x="42971" y="5862"/>
                          <a:pt x="42020" y="11577"/>
                        </a:cubicBezTo>
                        <a:cubicBezTo>
                          <a:pt x="39164" y="30627"/>
                          <a:pt x="34406" y="62059"/>
                          <a:pt x="30600" y="93492"/>
                        </a:cubicBezTo>
                        <a:cubicBezTo>
                          <a:pt x="26793" y="123972"/>
                          <a:pt x="22035" y="156357"/>
                          <a:pt x="19180" y="175407"/>
                        </a:cubicBezTo>
                        <a:cubicBezTo>
                          <a:pt x="18228" y="180169"/>
                          <a:pt x="14422" y="183027"/>
                          <a:pt x="9663" y="1830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60" name="Google Shape;1760;p67"/>
                <p:cNvSpPr/>
                <p:nvPr/>
              </p:nvSpPr>
              <p:spPr>
                <a:xfrm>
                  <a:off x="7131251" y="3314943"/>
                  <a:ext cx="143603" cy="244549"/>
                </a:xfrm>
                <a:custGeom>
                  <a:avLst/>
                  <a:gdLst/>
                  <a:ahLst/>
                  <a:cxnLst/>
                  <a:rect l="l" t="t" r="r" b="b"/>
                  <a:pathLst>
                    <a:path w="143603" h="244549" extrusionOk="0">
                      <a:moveTo>
                        <a:pt x="9663" y="244549"/>
                      </a:moveTo>
                      <a:cubicBezTo>
                        <a:pt x="8712" y="244549"/>
                        <a:pt x="8712" y="244549"/>
                        <a:pt x="7760" y="244549"/>
                      </a:cubicBezTo>
                      <a:cubicBezTo>
                        <a:pt x="3002" y="243597"/>
                        <a:pt x="-805" y="237882"/>
                        <a:pt x="147" y="233119"/>
                      </a:cubicBezTo>
                      <a:cubicBezTo>
                        <a:pt x="21083" y="138822"/>
                        <a:pt x="77231" y="67384"/>
                        <a:pt x="126717" y="3566"/>
                      </a:cubicBezTo>
                      <a:cubicBezTo>
                        <a:pt x="129572" y="-243"/>
                        <a:pt x="136233" y="-1196"/>
                        <a:pt x="140040" y="1661"/>
                      </a:cubicBezTo>
                      <a:cubicBezTo>
                        <a:pt x="143846" y="4519"/>
                        <a:pt x="144798" y="11186"/>
                        <a:pt x="141943" y="14997"/>
                      </a:cubicBezTo>
                      <a:cubicBezTo>
                        <a:pt x="91506" y="79766"/>
                        <a:pt x="39165" y="147394"/>
                        <a:pt x="19180" y="236929"/>
                      </a:cubicBezTo>
                      <a:cubicBezTo>
                        <a:pt x="18228" y="241691"/>
                        <a:pt x="14422" y="244549"/>
                        <a:pt x="9663" y="2445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61" name="Google Shape;1761;p67"/>
                <p:cNvGrpSpPr/>
                <p:nvPr/>
              </p:nvGrpSpPr>
              <p:grpSpPr>
                <a:xfrm>
                  <a:off x="6822111" y="3244882"/>
                  <a:ext cx="597637" cy="574642"/>
                  <a:chOff x="6822111" y="3244882"/>
                  <a:chExt cx="597637" cy="574642"/>
                </a:xfrm>
              </p:grpSpPr>
              <p:sp>
                <p:nvSpPr>
                  <p:cNvPr id="1762" name="Google Shape;1762;p67"/>
                  <p:cNvSpPr/>
                  <p:nvPr/>
                </p:nvSpPr>
                <p:spPr>
                  <a:xfrm>
                    <a:off x="6934259" y="3244882"/>
                    <a:ext cx="471929" cy="244373"/>
                  </a:xfrm>
                  <a:custGeom>
                    <a:avLst/>
                    <a:gdLst/>
                    <a:ahLst/>
                    <a:cxnLst/>
                    <a:rect l="l" t="t" r="r" b="b"/>
                    <a:pathLst>
                      <a:path w="471929" h="244373" extrusionOk="0">
                        <a:moveTo>
                          <a:pt x="12519" y="108870"/>
                        </a:moveTo>
                        <a:cubicBezTo>
                          <a:pt x="11567" y="106013"/>
                          <a:pt x="11567" y="103155"/>
                          <a:pt x="10615" y="100298"/>
                        </a:cubicBezTo>
                        <a:cubicBezTo>
                          <a:pt x="7760" y="83153"/>
                          <a:pt x="3954" y="66960"/>
                          <a:pt x="1099" y="49815"/>
                        </a:cubicBezTo>
                        <a:cubicBezTo>
                          <a:pt x="147" y="44100"/>
                          <a:pt x="-804" y="37433"/>
                          <a:pt x="1099" y="31718"/>
                        </a:cubicBezTo>
                        <a:cubicBezTo>
                          <a:pt x="3002" y="26003"/>
                          <a:pt x="8712" y="21240"/>
                          <a:pt x="14422" y="23145"/>
                        </a:cubicBezTo>
                        <a:cubicBezTo>
                          <a:pt x="10615" y="17430"/>
                          <a:pt x="19180" y="9810"/>
                          <a:pt x="24890" y="13620"/>
                        </a:cubicBezTo>
                        <a:cubicBezTo>
                          <a:pt x="22987" y="8858"/>
                          <a:pt x="22987" y="4095"/>
                          <a:pt x="24890" y="285"/>
                        </a:cubicBezTo>
                        <a:cubicBezTo>
                          <a:pt x="59150" y="-2572"/>
                          <a:pt x="91506" y="16478"/>
                          <a:pt x="118152" y="37433"/>
                        </a:cubicBezTo>
                        <a:cubicBezTo>
                          <a:pt x="157170" y="67913"/>
                          <a:pt x="190478" y="104108"/>
                          <a:pt x="218076" y="144113"/>
                        </a:cubicBezTo>
                        <a:cubicBezTo>
                          <a:pt x="247577" y="136493"/>
                          <a:pt x="275175" y="131730"/>
                          <a:pt x="304676" y="130778"/>
                        </a:cubicBezTo>
                        <a:cubicBezTo>
                          <a:pt x="338936" y="128873"/>
                          <a:pt x="374147" y="130778"/>
                          <a:pt x="408406" y="134588"/>
                        </a:cubicBezTo>
                        <a:cubicBezTo>
                          <a:pt x="418875" y="135540"/>
                          <a:pt x="430294" y="136493"/>
                          <a:pt x="440763" y="138398"/>
                        </a:cubicBezTo>
                        <a:cubicBezTo>
                          <a:pt x="449327" y="140303"/>
                          <a:pt x="457893" y="142208"/>
                          <a:pt x="466457" y="145065"/>
                        </a:cubicBezTo>
                        <a:cubicBezTo>
                          <a:pt x="464554" y="146970"/>
                          <a:pt x="462651" y="149828"/>
                          <a:pt x="461699" y="151733"/>
                        </a:cubicBezTo>
                        <a:cubicBezTo>
                          <a:pt x="463602" y="151733"/>
                          <a:pt x="465506" y="151733"/>
                          <a:pt x="467409" y="152685"/>
                        </a:cubicBezTo>
                        <a:cubicBezTo>
                          <a:pt x="465506" y="154590"/>
                          <a:pt x="463602" y="156495"/>
                          <a:pt x="460747" y="158400"/>
                        </a:cubicBezTo>
                        <a:cubicBezTo>
                          <a:pt x="463602" y="160305"/>
                          <a:pt x="466457" y="161258"/>
                          <a:pt x="469313" y="163163"/>
                        </a:cubicBezTo>
                        <a:cubicBezTo>
                          <a:pt x="466457" y="165068"/>
                          <a:pt x="464554" y="166973"/>
                          <a:pt x="461699" y="168878"/>
                        </a:cubicBezTo>
                        <a:cubicBezTo>
                          <a:pt x="461699" y="168878"/>
                          <a:pt x="460747" y="169830"/>
                          <a:pt x="460747" y="169830"/>
                        </a:cubicBezTo>
                        <a:cubicBezTo>
                          <a:pt x="460747" y="171735"/>
                          <a:pt x="470264" y="172688"/>
                          <a:pt x="471215" y="175545"/>
                        </a:cubicBezTo>
                        <a:cubicBezTo>
                          <a:pt x="472167" y="178403"/>
                          <a:pt x="472167" y="181260"/>
                          <a:pt x="471215" y="184118"/>
                        </a:cubicBezTo>
                        <a:cubicBezTo>
                          <a:pt x="464554" y="214598"/>
                          <a:pt x="425536" y="231743"/>
                          <a:pt x="397938" y="238410"/>
                        </a:cubicBezTo>
                        <a:cubicBezTo>
                          <a:pt x="378905" y="243173"/>
                          <a:pt x="357969" y="244125"/>
                          <a:pt x="337984" y="244125"/>
                        </a:cubicBezTo>
                        <a:cubicBezTo>
                          <a:pt x="298966" y="245078"/>
                          <a:pt x="258997" y="243173"/>
                          <a:pt x="219979" y="240315"/>
                        </a:cubicBezTo>
                        <a:cubicBezTo>
                          <a:pt x="184768" y="237458"/>
                          <a:pt x="153363" y="238410"/>
                          <a:pt x="121959" y="222218"/>
                        </a:cubicBezTo>
                        <a:cubicBezTo>
                          <a:pt x="81038" y="202215"/>
                          <a:pt x="38213" y="178403"/>
                          <a:pt x="20132" y="136493"/>
                        </a:cubicBezTo>
                        <a:cubicBezTo>
                          <a:pt x="17277" y="127920"/>
                          <a:pt x="14422" y="118395"/>
                          <a:pt x="12519" y="108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67"/>
                  <p:cNvSpPr/>
                  <p:nvPr/>
                </p:nvSpPr>
                <p:spPr>
                  <a:xfrm>
                    <a:off x="7051459" y="3398520"/>
                    <a:ext cx="368289" cy="421004"/>
                  </a:xfrm>
                  <a:custGeom>
                    <a:avLst/>
                    <a:gdLst/>
                    <a:ahLst/>
                    <a:cxnLst/>
                    <a:rect l="l" t="t" r="r" b="b"/>
                    <a:pathLst>
                      <a:path w="368289" h="421004" extrusionOk="0">
                        <a:moveTo>
                          <a:pt x="101827" y="0"/>
                        </a:moveTo>
                        <a:cubicBezTo>
                          <a:pt x="101827" y="0"/>
                          <a:pt x="1903" y="375285"/>
                          <a:pt x="0" y="383858"/>
                        </a:cubicBezTo>
                        <a:lnTo>
                          <a:pt x="260753" y="421005"/>
                        </a:lnTo>
                        <a:lnTo>
                          <a:pt x="368290" y="22860"/>
                        </a:lnTo>
                        <a:lnTo>
                          <a:pt x="10182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67"/>
                  <p:cNvSpPr/>
                  <p:nvPr/>
                </p:nvSpPr>
                <p:spPr>
                  <a:xfrm>
                    <a:off x="6822111" y="3254692"/>
                    <a:ext cx="325465" cy="525779"/>
                  </a:xfrm>
                  <a:custGeom>
                    <a:avLst/>
                    <a:gdLst/>
                    <a:ahLst/>
                    <a:cxnLst/>
                    <a:rect l="l" t="t" r="r" b="b"/>
                    <a:pathLst>
                      <a:path w="325465" h="525779" extrusionOk="0">
                        <a:moveTo>
                          <a:pt x="325466" y="140017"/>
                        </a:moveTo>
                        <a:cubicBezTo>
                          <a:pt x="325466" y="140017"/>
                          <a:pt x="224590" y="517208"/>
                          <a:pt x="222687" y="525780"/>
                        </a:cubicBezTo>
                        <a:lnTo>
                          <a:pt x="0" y="381952"/>
                        </a:lnTo>
                        <a:lnTo>
                          <a:pt x="104682" y="0"/>
                        </a:lnTo>
                        <a:lnTo>
                          <a:pt x="325466" y="14001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67"/>
                  <p:cNvSpPr/>
                  <p:nvPr/>
                </p:nvSpPr>
                <p:spPr>
                  <a:xfrm>
                    <a:off x="7026650" y="3380078"/>
                    <a:ext cx="134249" cy="409098"/>
                  </a:xfrm>
                  <a:custGeom>
                    <a:avLst/>
                    <a:gdLst/>
                    <a:ahLst/>
                    <a:cxnLst/>
                    <a:rect l="l" t="t" r="r" b="b"/>
                    <a:pathLst>
                      <a:path w="134249" h="409098" extrusionOk="0">
                        <a:moveTo>
                          <a:pt x="40987" y="396584"/>
                        </a:moveTo>
                        <a:cubicBezTo>
                          <a:pt x="50504" y="367056"/>
                          <a:pt x="56214" y="335624"/>
                          <a:pt x="63827" y="305144"/>
                        </a:cubicBezTo>
                        <a:cubicBezTo>
                          <a:pt x="72392" y="267996"/>
                          <a:pt x="80957" y="230849"/>
                          <a:pt x="90473" y="192749"/>
                        </a:cubicBezTo>
                        <a:cubicBezTo>
                          <a:pt x="98087" y="162269"/>
                          <a:pt x="105700" y="132741"/>
                          <a:pt x="113313" y="102261"/>
                        </a:cubicBezTo>
                        <a:cubicBezTo>
                          <a:pt x="117120" y="87021"/>
                          <a:pt x="120926" y="72734"/>
                          <a:pt x="124733" y="57494"/>
                        </a:cubicBezTo>
                        <a:cubicBezTo>
                          <a:pt x="126636" y="50826"/>
                          <a:pt x="128539" y="45111"/>
                          <a:pt x="129491" y="38444"/>
                        </a:cubicBezTo>
                        <a:cubicBezTo>
                          <a:pt x="131394" y="31776"/>
                          <a:pt x="132346" y="24156"/>
                          <a:pt x="134249" y="17489"/>
                        </a:cubicBezTo>
                        <a:cubicBezTo>
                          <a:pt x="134249" y="16536"/>
                          <a:pt x="134249" y="16536"/>
                          <a:pt x="134249" y="15584"/>
                        </a:cubicBezTo>
                        <a:cubicBezTo>
                          <a:pt x="134249" y="15584"/>
                          <a:pt x="134249" y="14631"/>
                          <a:pt x="133298" y="14631"/>
                        </a:cubicBezTo>
                        <a:cubicBezTo>
                          <a:pt x="132346" y="12726"/>
                          <a:pt x="130443" y="11774"/>
                          <a:pt x="128539" y="10821"/>
                        </a:cubicBezTo>
                        <a:cubicBezTo>
                          <a:pt x="120926" y="6059"/>
                          <a:pt x="113313" y="2249"/>
                          <a:pt x="105700" y="344"/>
                        </a:cubicBezTo>
                        <a:cubicBezTo>
                          <a:pt x="102845" y="-609"/>
                          <a:pt x="100941" y="344"/>
                          <a:pt x="99990" y="4154"/>
                        </a:cubicBezTo>
                        <a:cubicBezTo>
                          <a:pt x="99038" y="7964"/>
                          <a:pt x="97135" y="11774"/>
                          <a:pt x="96183" y="15584"/>
                        </a:cubicBezTo>
                        <a:cubicBezTo>
                          <a:pt x="93328" y="24156"/>
                          <a:pt x="90473" y="32729"/>
                          <a:pt x="88570" y="41301"/>
                        </a:cubicBezTo>
                        <a:cubicBezTo>
                          <a:pt x="84763" y="57494"/>
                          <a:pt x="80957" y="73686"/>
                          <a:pt x="76198" y="89879"/>
                        </a:cubicBezTo>
                        <a:cubicBezTo>
                          <a:pt x="55262" y="167984"/>
                          <a:pt x="38132" y="243231"/>
                          <a:pt x="18148" y="321336"/>
                        </a:cubicBezTo>
                        <a:cubicBezTo>
                          <a:pt x="12438" y="343244"/>
                          <a:pt x="7679" y="365151"/>
                          <a:pt x="1018" y="387059"/>
                        </a:cubicBezTo>
                        <a:cubicBezTo>
                          <a:pt x="66" y="388964"/>
                          <a:pt x="66" y="390869"/>
                          <a:pt x="66" y="391821"/>
                        </a:cubicBezTo>
                        <a:cubicBezTo>
                          <a:pt x="-885" y="401346"/>
                          <a:pt x="8631" y="406109"/>
                          <a:pt x="16244" y="408014"/>
                        </a:cubicBezTo>
                        <a:cubicBezTo>
                          <a:pt x="21954" y="408966"/>
                          <a:pt x="32423" y="410871"/>
                          <a:pt x="37181" y="405156"/>
                        </a:cubicBezTo>
                        <a:cubicBezTo>
                          <a:pt x="39084" y="403251"/>
                          <a:pt x="39084" y="400394"/>
                          <a:pt x="40036" y="398489"/>
                        </a:cubicBezTo>
                        <a:cubicBezTo>
                          <a:pt x="40036" y="398489"/>
                          <a:pt x="40987" y="397536"/>
                          <a:pt x="40987" y="3965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66" name="Google Shape;1766;p67"/>
                <p:cNvSpPr/>
                <p:nvPr/>
              </p:nvSpPr>
              <p:spPr>
                <a:xfrm>
                  <a:off x="7133807" y="3660309"/>
                  <a:ext cx="694801" cy="264943"/>
                </a:xfrm>
                <a:custGeom>
                  <a:avLst/>
                  <a:gdLst/>
                  <a:ahLst/>
                  <a:cxnLst/>
                  <a:rect l="l" t="t" r="r" b="b"/>
                  <a:pathLst>
                    <a:path w="694801" h="264943" extrusionOk="0">
                      <a:moveTo>
                        <a:pt x="501016" y="264943"/>
                      </a:moveTo>
                      <a:cubicBezTo>
                        <a:pt x="532420" y="264943"/>
                        <a:pt x="563824" y="263991"/>
                        <a:pt x="596181" y="261133"/>
                      </a:cubicBezTo>
                      <a:cubicBezTo>
                        <a:pt x="616165" y="259228"/>
                        <a:pt x="636151" y="256371"/>
                        <a:pt x="654232" y="245893"/>
                      </a:cubicBezTo>
                      <a:cubicBezTo>
                        <a:pt x="688491" y="225891"/>
                        <a:pt x="704669" y="174456"/>
                        <a:pt x="688491" y="135403"/>
                      </a:cubicBezTo>
                      <a:cubicBezTo>
                        <a:pt x="676119" y="103971"/>
                        <a:pt x="646618" y="83016"/>
                        <a:pt x="616165" y="75396"/>
                      </a:cubicBezTo>
                      <a:cubicBezTo>
                        <a:pt x="585712" y="66823"/>
                        <a:pt x="553357" y="69681"/>
                        <a:pt x="521952" y="72538"/>
                      </a:cubicBezTo>
                      <a:cubicBezTo>
                        <a:pt x="471514" y="77301"/>
                        <a:pt x="421076" y="84921"/>
                        <a:pt x="370639" y="95398"/>
                      </a:cubicBezTo>
                      <a:cubicBezTo>
                        <a:pt x="327815" y="103971"/>
                        <a:pt x="293555" y="117306"/>
                        <a:pt x="248827" y="108733"/>
                      </a:cubicBezTo>
                      <a:cubicBezTo>
                        <a:pt x="229794" y="104923"/>
                        <a:pt x="203148" y="67776"/>
                        <a:pt x="188873" y="48726"/>
                      </a:cubicBezTo>
                      <a:cubicBezTo>
                        <a:pt x="185067" y="43963"/>
                        <a:pt x="181260" y="39201"/>
                        <a:pt x="176502" y="35391"/>
                      </a:cubicBezTo>
                      <a:cubicBezTo>
                        <a:pt x="171743" y="31581"/>
                        <a:pt x="166985" y="28723"/>
                        <a:pt x="162227" y="23960"/>
                      </a:cubicBezTo>
                      <a:cubicBezTo>
                        <a:pt x="154614" y="15388"/>
                        <a:pt x="155565" y="3006"/>
                        <a:pt x="143194" y="148"/>
                      </a:cubicBezTo>
                      <a:cubicBezTo>
                        <a:pt x="139387" y="-804"/>
                        <a:pt x="133677" y="3006"/>
                        <a:pt x="131774" y="6816"/>
                      </a:cubicBezTo>
                      <a:cubicBezTo>
                        <a:pt x="123209" y="36343"/>
                        <a:pt x="155565" y="46821"/>
                        <a:pt x="166033" y="66823"/>
                      </a:cubicBezTo>
                      <a:cubicBezTo>
                        <a:pt x="154614" y="67776"/>
                        <a:pt x="144146" y="63013"/>
                        <a:pt x="134629" y="58251"/>
                      </a:cubicBezTo>
                      <a:cubicBezTo>
                        <a:pt x="109886" y="45868"/>
                        <a:pt x="86095" y="30628"/>
                        <a:pt x="64206" y="11578"/>
                      </a:cubicBezTo>
                      <a:cubicBezTo>
                        <a:pt x="60400" y="8721"/>
                        <a:pt x="56593" y="4910"/>
                        <a:pt x="51835" y="3958"/>
                      </a:cubicBezTo>
                      <a:cubicBezTo>
                        <a:pt x="47077" y="3006"/>
                        <a:pt x="41367" y="5863"/>
                        <a:pt x="39464" y="11578"/>
                      </a:cubicBezTo>
                      <a:cubicBezTo>
                        <a:pt x="37560" y="17293"/>
                        <a:pt x="41367" y="22056"/>
                        <a:pt x="45173" y="25866"/>
                      </a:cubicBezTo>
                      <a:cubicBezTo>
                        <a:pt x="67062" y="47773"/>
                        <a:pt x="98466" y="58251"/>
                        <a:pt x="115596" y="84921"/>
                      </a:cubicBezTo>
                      <a:cubicBezTo>
                        <a:pt x="108934" y="88731"/>
                        <a:pt x="104176" y="85873"/>
                        <a:pt x="98466" y="82063"/>
                      </a:cubicBezTo>
                      <a:cubicBezTo>
                        <a:pt x="77530" y="69681"/>
                        <a:pt x="57545" y="54441"/>
                        <a:pt x="39464" y="37296"/>
                      </a:cubicBezTo>
                      <a:cubicBezTo>
                        <a:pt x="34705" y="32533"/>
                        <a:pt x="3301" y="148"/>
                        <a:pt x="1398" y="25866"/>
                      </a:cubicBezTo>
                      <a:cubicBezTo>
                        <a:pt x="1398" y="30628"/>
                        <a:pt x="3301" y="35391"/>
                        <a:pt x="6156" y="39201"/>
                      </a:cubicBezTo>
                      <a:cubicBezTo>
                        <a:pt x="22334" y="61108"/>
                        <a:pt x="45173" y="76348"/>
                        <a:pt x="67062" y="90635"/>
                      </a:cubicBezTo>
                      <a:cubicBezTo>
                        <a:pt x="74675" y="95398"/>
                        <a:pt x="88950" y="100160"/>
                        <a:pt x="91805" y="110638"/>
                      </a:cubicBezTo>
                      <a:cubicBezTo>
                        <a:pt x="82288" y="109685"/>
                        <a:pt x="74675" y="101113"/>
                        <a:pt x="67062" y="95398"/>
                      </a:cubicBezTo>
                      <a:cubicBezTo>
                        <a:pt x="56593" y="87778"/>
                        <a:pt x="45173" y="80158"/>
                        <a:pt x="34705" y="72538"/>
                      </a:cubicBezTo>
                      <a:cubicBezTo>
                        <a:pt x="33754" y="71585"/>
                        <a:pt x="32802" y="70633"/>
                        <a:pt x="31850" y="69681"/>
                      </a:cubicBezTo>
                      <a:cubicBezTo>
                        <a:pt x="24237" y="63013"/>
                        <a:pt x="10914" y="45868"/>
                        <a:pt x="1398" y="60156"/>
                      </a:cubicBezTo>
                      <a:cubicBezTo>
                        <a:pt x="-4312" y="69681"/>
                        <a:pt x="9011" y="91588"/>
                        <a:pt x="13769" y="85873"/>
                      </a:cubicBezTo>
                      <a:cubicBezTo>
                        <a:pt x="11866" y="87778"/>
                        <a:pt x="10914" y="90635"/>
                        <a:pt x="10914" y="94446"/>
                      </a:cubicBezTo>
                      <a:cubicBezTo>
                        <a:pt x="14721" y="122068"/>
                        <a:pt x="34705" y="136356"/>
                        <a:pt x="54690" y="146833"/>
                      </a:cubicBezTo>
                      <a:cubicBezTo>
                        <a:pt x="55642" y="146833"/>
                        <a:pt x="55642" y="147785"/>
                        <a:pt x="56593" y="147785"/>
                      </a:cubicBezTo>
                      <a:cubicBezTo>
                        <a:pt x="60400" y="149691"/>
                        <a:pt x="64206" y="151596"/>
                        <a:pt x="67062" y="153501"/>
                      </a:cubicBezTo>
                      <a:cubicBezTo>
                        <a:pt x="107983" y="176360"/>
                        <a:pt x="150807" y="195410"/>
                        <a:pt x="195535" y="208746"/>
                      </a:cubicBezTo>
                      <a:cubicBezTo>
                        <a:pt x="238359" y="221128"/>
                        <a:pt x="278328" y="236368"/>
                        <a:pt x="322105" y="243988"/>
                      </a:cubicBezTo>
                      <a:cubicBezTo>
                        <a:pt x="383962" y="257323"/>
                        <a:pt x="441062" y="263991"/>
                        <a:pt x="501016" y="264943"/>
                      </a:cubicBezTo>
                      <a:close/>
                    </a:path>
                  </a:pathLst>
                </a:custGeom>
                <a:solidFill>
                  <a:srgbClr val="F694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67"/>
                <p:cNvSpPr/>
                <p:nvPr/>
              </p:nvSpPr>
              <p:spPr>
                <a:xfrm>
                  <a:off x="7649098" y="3724275"/>
                  <a:ext cx="86244" cy="31432"/>
                </a:xfrm>
                <a:custGeom>
                  <a:avLst/>
                  <a:gdLst/>
                  <a:ahLst/>
                  <a:cxnLst/>
                  <a:rect l="l" t="t" r="r" b="b"/>
                  <a:pathLst>
                    <a:path w="86244" h="31432" extrusionOk="0">
                      <a:moveTo>
                        <a:pt x="77084" y="31432"/>
                      </a:moveTo>
                      <a:cubicBezTo>
                        <a:pt x="76132" y="31432"/>
                        <a:pt x="75180" y="31432"/>
                        <a:pt x="73277" y="30480"/>
                      </a:cubicBezTo>
                      <a:cubicBezTo>
                        <a:pt x="53292" y="22860"/>
                        <a:pt x="31404" y="19050"/>
                        <a:pt x="9517" y="19050"/>
                      </a:cubicBezTo>
                      <a:cubicBezTo>
                        <a:pt x="9517" y="19050"/>
                        <a:pt x="9517" y="19050"/>
                        <a:pt x="9517" y="19050"/>
                      </a:cubicBezTo>
                      <a:cubicBezTo>
                        <a:pt x="4758" y="19050"/>
                        <a:pt x="0" y="15240"/>
                        <a:pt x="0" y="9525"/>
                      </a:cubicBezTo>
                      <a:cubicBezTo>
                        <a:pt x="0" y="3810"/>
                        <a:pt x="3806" y="0"/>
                        <a:pt x="9517" y="0"/>
                      </a:cubicBezTo>
                      <a:cubicBezTo>
                        <a:pt x="33308" y="0"/>
                        <a:pt x="57099" y="3810"/>
                        <a:pt x="79939" y="12382"/>
                      </a:cubicBezTo>
                      <a:cubicBezTo>
                        <a:pt x="84697" y="14288"/>
                        <a:pt x="87552" y="20003"/>
                        <a:pt x="85649" y="24765"/>
                      </a:cubicBezTo>
                      <a:cubicBezTo>
                        <a:pt x="84697" y="28575"/>
                        <a:pt x="80891" y="31432"/>
                        <a:pt x="77084" y="314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67"/>
                <p:cNvSpPr/>
                <p:nvPr/>
              </p:nvSpPr>
              <p:spPr>
                <a:xfrm>
                  <a:off x="7170892" y="3940736"/>
                  <a:ext cx="113479" cy="456003"/>
                </a:xfrm>
                <a:custGeom>
                  <a:avLst/>
                  <a:gdLst/>
                  <a:ahLst/>
                  <a:cxnLst/>
                  <a:rect l="l" t="t" r="r" b="b"/>
                  <a:pathLst>
                    <a:path w="113479" h="456003" extrusionOk="0">
                      <a:moveTo>
                        <a:pt x="44252" y="456004"/>
                      </a:moveTo>
                      <a:cubicBezTo>
                        <a:pt x="40445" y="456004"/>
                        <a:pt x="36638" y="454099"/>
                        <a:pt x="35687" y="450289"/>
                      </a:cubicBezTo>
                      <a:cubicBezTo>
                        <a:pt x="-11896" y="331226"/>
                        <a:pt x="-11896" y="191209"/>
                        <a:pt x="35687" y="95959"/>
                      </a:cubicBezTo>
                      <a:cubicBezTo>
                        <a:pt x="52817" y="60716"/>
                        <a:pt x="76608" y="29284"/>
                        <a:pt x="96593" y="3566"/>
                      </a:cubicBezTo>
                      <a:cubicBezTo>
                        <a:pt x="99448" y="-243"/>
                        <a:pt x="106109" y="-1196"/>
                        <a:pt x="109916" y="1661"/>
                      </a:cubicBezTo>
                      <a:cubicBezTo>
                        <a:pt x="113722" y="4519"/>
                        <a:pt x="114674" y="11186"/>
                        <a:pt x="111819" y="14996"/>
                      </a:cubicBezTo>
                      <a:cubicBezTo>
                        <a:pt x="91834" y="39761"/>
                        <a:pt x="69946" y="70241"/>
                        <a:pt x="52817" y="103579"/>
                      </a:cubicBezTo>
                      <a:cubicBezTo>
                        <a:pt x="7137" y="195019"/>
                        <a:pt x="7137" y="327417"/>
                        <a:pt x="52817" y="442669"/>
                      </a:cubicBezTo>
                      <a:cubicBezTo>
                        <a:pt x="54720" y="447432"/>
                        <a:pt x="52817" y="453146"/>
                        <a:pt x="47107" y="455051"/>
                      </a:cubicBezTo>
                      <a:cubicBezTo>
                        <a:pt x="47107" y="456004"/>
                        <a:pt x="46155" y="456004"/>
                        <a:pt x="44252" y="4560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67"/>
                <p:cNvSpPr/>
                <p:nvPr/>
              </p:nvSpPr>
              <p:spPr>
                <a:xfrm>
                  <a:off x="7693825" y="4241482"/>
                  <a:ext cx="80890" cy="82867"/>
                </a:xfrm>
                <a:custGeom>
                  <a:avLst/>
                  <a:gdLst/>
                  <a:ahLst/>
                  <a:cxnLst/>
                  <a:rect l="l" t="t" r="r" b="b"/>
                  <a:pathLst>
                    <a:path w="80890" h="82867" extrusionOk="0">
                      <a:moveTo>
                        <a:pt x="9517" y="82867"/>
                      </a:moveTo>
                      <a:cubicBezTo>
                        <a:pt x="6661" y="82867"/>
                        <a:pt x="4759" y="81915"/>
                        <a:pt x="2855" y="80010"/>
                      </a:cubicBezTo>
                      <a:cubicBezTo>
                        <a:pt x="-952" y="76200"/>
                        <a:pt x="-952" y="70485"/>
                        <a:pt x="2855" y="66675"/>
                      </a:cubicBezTo>
                      <a:lnTo>
                        <a:pt x="64713" y="2857"/>
                      </a:lnTo>
                      <a:cubicBezTo>
                        <a:pt x="68519" y="-952"/>
                        <a:pt x="74229" y="-952"/>
                        <a:pt x="78035" y="2857"/>
                      </a:cubicBezTo>
                      <a:cubicBezTo>
                        <a:pt x="81842" y="6667"/>
                        <a:pt x="81842" y="12382"/>
                        <a:pt x="78035" y="16192"/>
                      </a:cubicBezTo>
                      <a:lnTo>
                        <a:pt x="16178" y="80010"/>
                      </a:lnTo>
                      <a:cubicBezTo>
                        <a:pt x="14275" y="81915"/>
                        <a:pt x="11420" y="82867"/>
                        <a:pt x="9517" y="828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67"/>
                <p:cNvSpPr/>
                <p:nvPr/>
              </p:nvSpPr>
              <p:spPr>
                <a:xfrm>
                  <a:off x="7462522" y="3046590"/>
                  <a:ext cx="62220" cy="37098"/>
                </a:xfrm>
                <a:custGeom>
                  <a:avLst/>
                  <a:gdLst/>
                  <a:ahLst/>
                  <a:cxnLst/>
                  <a:rect l="l" t="t" r="r" b="b"/>
                  <a:pathLst>
                    <a:path w="62220" h="37098" extrusionOk="0">
                      <a:moveTo>
                        <a:pt x="52" y="11887"/>
                      </a:moveTo>
                      <a:cubicBezTo>
                        <a:pt x="52" y="11887"/>
                        <a:pt x="52" y="12840"/>
                        <a:pt x="52" y="12840"/>
                      </a:cubicBezTo>
                      <a:cubicBezTo>
                        <a:pt x="-900" y="22365"/>
                        <a:pt x="11472" y="29985"/>
                        <a:pt x="18134" y="32842"/>
                      </a:cubicBezTo>
                      <a:cubicBezTo>
                        <a:pt x="26699" y="37605"/>
                        <a:pt x="37167" y="38557"/>
                        <a:pt x="46683" y="34747"/>
                      </a:cubicBezTo>
                      <a:cubicBezTo>
                        <a:pt x="57151" y="30937"/>
                        <a:pt x="66668" y="18555"/>
                        <a:pt x="60006" y="9030"/>
                      </a:cubicBezTo>
                      <a:cubicBezTo>
                        <a:pt x="56200" y="3315"/>
                        <a:pt x="48587" y="2362"/>
                        <a:pt x="42876" y="2362"/>
                      </a:cubicBezTo>
                      <a:cubicBezTo>
                        <a:pt x="34312" y="1410"/>
                        <a:pt x="26699" y="1410"/>
                        <a:pt x="18134" y="457"/>
                      </a:cubicBezTo>
                      <a:cubicBezTo>
                        <a:pt x="11472" y="457"/>
                        <a:pt x="3859" y="-2400"/>
                        <a:pt x="52" y="6172"/>
                      </a:cubicBezTo>
                      <a:cubicBezTo>
                        <a:pt x="52" y="8077"/>
                        <a:pt x="52" y="9982"/>
                        <a:pt x="52" y="118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67"/>
                <p:cNvSpPr/>
                <p:nvPr/>
              </p:nvSpPr>
              <p:spPr>
                <a:xfrm>
                  <a:off x="7742213" y="3875722"/>
                  <a:ext cx="53439" cy="31432"/>
                </a:xfrm>
                <a:custGeom>
                  <a:avLst/>
                  <a:gdLst/>
                  <a:ahLst/>
                  <a:cxnLst/>
                  <a:rect l="l" t="t" r="r" b="b"/>
                  <a:pathLst>
                    <a:path w="53439" h="31432" extrusionOk="0">
                      <a:moveTo>
                        <a:pt x="15373" y="31433"/>
                      </a:moveTo>
                      <a:cubicBezTo>
                        <a:pt x="12518" y="31433"/>
                        <a:pt x="9663" y="31433"/>
                        <a:pt x="7760" y="30480"/>
                      </a:cubicBezTo>
                      <a:cubicBezTo>
                        <a:pt x="3002" y="29528"/>
                        <a:pt x="-805" y="24765"/>
                        <a:pt x="147" y="19050"/>
                      </a:cubicBezTo>
                      <a:cubicBezTo>
                        <a:pt x="1098" y="14288"/>
                        <a:pt x="5856" y="10478"/>
                        <a:pt x="11567" y="11430"/>
                      </a:cubicBezTo>
                      <a:cubicBezTo>
                        <a:pt x="21083" y="13335"/>
                        <a:pt x="30600" y="9525"/>
                        <a:pt x="37261" y="2858"/>
                      </a:cubicBezTo>
                      <a:cubicBezTo>
                        <a:pt x="41068" y="-953"/>
                        <a:pt x="46778" y="-953"/>
                        <a:pt x="50584" y="2858"/>
                      </a:cubicBezTo>
                      <a:cubicBezTo>
                        <a:pt x="54391" y="6668"/>
                        <a:pt x="54391" y="12383"/>
                        <a:pt x="50584" y="16193"/>
                      </a:cubicBezTo>
                      <a:cubicBezTo>
                        <a:pt x="41068" y="25718"/>
                        <a:pt x="28696" y="31433"/>
                        <a:pt x="15373" y="314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67"/>
                <p:cNvSpPr/>
                <p:nvPr/>
              </p:nvSpPr>
              <p:spPr>
                <a:xfrm>
                  <a:off x="6360412" y="4865189"/>
                  <a:ext cx="249660" cy="126863"/>
                </a:xfrm>
                <a:custGeom>
                  <a:avLst/>
                  <a:gdLst/>
                  <a:ahLst/>
                  <a:cxnLst/>
                  <a:rect l="l" t="t" r="r" b="b"/>
                  <a:pathLst>
                    <a:path w="249660" h="126863" extrusionOk="0">
                      <a:moveTo>
                        <a:pt x="9663" y="126863"/>
                      </a:moveTo>
                      <a:cubicBezTo>
                        <a:pt x="8712" y="126863"/>
                        <a:pt x="8712" y="126863"/>
                        <a:pt x="7760" y="126863"/>
                      </a:cubicBezTo>
                      <a:cubicBezTo>
                        <a:pt x="3002" y="125911"/>
                        <a:pt x="-805" y="120195"/>
                        <a:pt x="147" y="115433"/>
                      </a:cubicBezTo>
                      <a:cubicBezTo>
                        <a:pt x="16325" y="45901"/>
                        <a:pt x="236157" y="180"/>
                        <a:pt x="238060" y="180"/>
                      </a:cubicBezTo>
                      <a:cubicBezTo>
                        <a:pt x="242818" y="-772"/>
                        <a:pt x="248528" y="2086"/>
                        <a:pt x="249480" y="7801"/>
                      </a:cubicBezTo>
                      <a:cubicBezTo>
                        <a:pt x="250432" y="13516"/>
                        <a:pt x="247577" y="18278"/>
                        <a:pt x="241867" y="19230"/>
                      </a:cubicBezTo>
                      <a:cubicBezTo>
                        <a:pt x="154315" y="37328"/>
                        <a:pt x="27745" y="80191"/>
                        <a:pt x="18228" y="120195"/>
                      </a:cubicBezTo>
                      <a:cubicBezTo>
                        <a:pt x="18228" y="124005"/>
                        <a:pt x="14422" y="126863"/>
                        <a:pt x="9663" y="12686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67"/>
                <p:cNvSpPr/>
                <p:nvPr/>
              </p:nvSpPr>
              <p:spPr>
                <a:xfrm>
                  <a:off x="6864069" y="4747644"/>
                  <a:ext cx="46290" cy="109152"/>
                </a:xfrm>
                <a:custGeom>
                  <a:avLst/>
                  <a:gdLst/>
                  <a:ahLst/>
                  <a:cxnLst/>
                  <a:rect l="l" t="t" r="r" b="b"/>
                  <a:pathLst>
                    <a:path w="46290" h="109152" extrusionOk="0">
                      <a:moveTo>
                        <a:pt x="10382" y="109152"/>
                      </a:moveTo>
                      <a:cubicBezTo>
                        <a:pt x="9431" y="109152"/>
                        <a:pt x="8479" y="109152"/>
                        <a:pt x="6576" y="108200"/>
                      </a:cubicBezTo>
                      <a:cubicBezTo>
                        <a:pt x="-86" y="106295"/>
                        <a:pt x="-1037" y="101533"/>
                        <a:pt x="866" y="95818"/>
                      </a:cubicBezTo>
                      <a:lnTo>
                        <a:pt x="866" y="95818"/>
                      </a:lnTo>
                      <a:cubicBezTo>
                        <a:pt x="866" y="95818"/>
                        <a:pt x="866" y="94865"/>
                        <a:pt x="1818" y="93912"/>
                      </a:cubicBezTo>
                      <a:cubicBezTo>
                        <a:pt x="1818" y="92008"/>
                        <a:pt x="2769" y="90102"/>
                        <a:pt x="3721" y="88198"/>
                      </a:cubicBezTo>
                      <a:cubicBezTo>
                        <a:pt x="15141" y="50098"/>
                        <a:pt x="21802" y="30095"/>
                        <a:pt x="24657" y="19618"/>
                      </a:cubicBezTo>
                      <a:cubicBezTo>
                        <a:pt x="23706" y="16760"/>
                        <a:pt x="23706" y="13902"/>
                        <a:pt x="24657" y="11998"/>
                      </a:cubicBezTo>
                      <a:cubicBezTo>
                        <a:pt x="26561" y="6283"/>
                        <a:pt x="31319" y="-2290"/>
                        <a:pt x="39884" y="568"/>
                      </a:cubicBezTo>
                      <a:cubicBezTo>
                        <a:pt x="50352" y="4377"/>
                        <a:pt x="50352" y="4377"/>
                        <a:pt x="21802" y="93912"/>
                      </a:cubicBezTo>
                      <a:cubicBezTo>
                        <a:pt x="21802" y="93912"/>
                        <a:pt x="21802" y="93912"/>
                        <a:pt x="21802" y="93912"/>
                      </a:cubicBezTo>
                      <a:cubicBezTo>
                        <a:pt x="21802" y="94865"/>
                        <a:pt x="21802" y="94865"/>
                        <a:pt x="21802" y="95818"/>
                      </a:cubicBezTo>
                      <a:cubicBezTo>
                        <a:pt x="20851" y="97723"/>
                        <a:pt x="20851" y="98675"/>
                        <a:pt x="19899" y="100580"/>
                      </a:cubicBezTo>
                      <a:cubicBezTo>
                        <a:pt x="19899" y="101533"/>
                        <a:pt x="19899" y="101533"/>
                        <a:pt x="19899" y="102485"/>
                      </a:cubicBezTo>
                      <a:lnTo>
                        <a:pt x="19899" y="102485"/>
                      </a:lnTo>
                      <a:cubicBezTo>
                        <a:pt x="17044" y="106295"/>
                        <a:pt x="15141" y="109152"/>
                        <a:pt x="10382" y="1091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67"/>
                <p:cNvSpPr/>
                <p:nvPr/>
              </p:nvSpPr>
              <p:spPr>
                <a:xfrm>
                  <a:off x="7705543" y="4124622"/>
                  <a:ext cx="75537" cy="113049"/>
                </a:xfrm>
                <a:custGeom>
                  <a:avLst/>
                  <a:gdLst/>
                  <a:ahLst/>
                  <a:cxnLst/>
                  <a:rect l="l" t="t" r="r" b="b"/>
                  <a:pathLst>
                    <a:path w="75537" h="113049" extrusionOk="0">
                      <a:moveTo>
                        <a:pt x="9219" y="113050"/>
                      </a:moveTo>
                      <a:cubicBezTo>
                        <a:pt x="7316" y="113050"/>
                        <a:pt x="6364" y="113050"/>
                        <a:pt x="4461" y="112097"/>
                      </a:cubicBezTo>
                      <a:cubicBezTo>
                        <a:pt x="-298" y="109240"/>
                        <a:pt x="-1249" y="103525"/>
                        <a:pt x="1606" y="98762"/>
                      </a:cubicBezTo>
                      <a:lnTo>
                        <a:pt x="57754" y="4465"/>
                      </a:lnTo>
                      <a:cubicBezTo>
                        <a:pt x="60609" y="-298"/>
                        <a:pt x="66318" y="-1250"/>
                        <a:pt x="71076" y="1607"/>
                      </a:cubicBezTo>
                      <a:cubicBezTo>
                        <a:pt x="75835" y="4465"/>
                        <a:pt x="76787" y="10180"/>
                        <a:pt x="73932" y="14942"/>
                      </a:cubicBezTo>
                      <a:lnTo>
                        <a:pt x="17784" y="109240"/>
                      </a:lnTo>
                      <a:cubicBezTo>
                        <a:pt x="14929" y="111145"/>
                        <a:pt x="12074" y="113050"/>
                        <a:pt x="9219" y="113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75" name="Google Shape;1775;p67"/>
              <p:cNvGrpSpPr/>
              <p:nvPr/>
            </p:nvGrpSpPr>
            <p:grpSpPr>
              <a:xfrm>
                <a:off x="7361698" y="4265364"/>
                <a:ext cx="1075368" cy="734307"/>
                <a:chOff x="7361698" y="4265364"/>
                <a:chExt cx="1075368" cy="734307"/>
              </a:xfrm>
            </p:grpSpPr>
            <p:sp>
              <p:nvSpPr>
                <p:cNvPr id="1776" name="Google Shape;1776;p67"/>
                <p:cNvSpPr/>
                <p:nvPr/>
              </p:nvSpPr>
              <p:spPr>
                <a:xfrm>
                  <a:off x="7481607" y="4758690"/>
                  <a:ext cx="664254" cy="222884"/>
                </a:xfrm>
                <a:custGeom>
                  <a:avLst/>
                  <a:gdLst/>
                  <a:ahLst/>
                  <a:cxnLst/>
                  <a:rect l="l" t="t" r="r" b="b"/>
                  <a:pathLst>
                    <a:path w="664254" h="222884" extrusionOk="0">
                      <a:moveTo>
                        <a:pt x="567186" y="0"/>
                      </a:moveTo>
                      <a:lnTo>
                        <a:pt x="0" y="0"/>
                      </a:lnTo>
                      <a:lnTo>
                        <a:pt x="0" y="13335"/>
                      </a:lnTo>
                      <a:lnTo>
                        <a:pt x="26647" y="13335"/>
                      </a:lnTo>
                      <a:lnTo>
                        <a:pt x="26647" y="197167"/>
                      </a:lnTo>
                      <a:lnTo>
                        <a:pt x="0" y="197167"/>
                      </a:lnTo>
                      <a:lnTo>
                        <a:pt x="0" y="222885"/>
                      </a:lnTo>
                      <a:lnTo>
                        <a:pt x="567186" y="222885"/>
                      </a:lnTo>
                      <a:cubicBezTo>
                        <a:pt x="620478" y="222885"/>
                        <a:pt x="664255" y="173355"/>
                        <a:pt x="664255" y="111442"/>
                      </a:cubicBezTo>
                      <a:cubicBezTo>
                        <a:pt x="664255" y="50482"/>
                        <a:pt x="620478" y="0"/>
                        <a:pt x="567186"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67"/>
                <p:cNvSpPr/>
                <p:nvPr/>
              </p:nvSpPr>
              <p:spPr>
                <a:xfrm>
                  <a:off x="7480655" y="4775834"/>
                  <a:ext cx="630946" cy="181927"/>
                </a:xfrm>
                <a:custGeom>
                  <a:avLst/>
                  <a:gdLst/>
                  <a:ahLst/>
                  <a:cxnLst/>
                  <a:rect l="l" t="t" r="r" b="b"/>
                  <a:pathLst>
                    <a:path w="630946" h="181927" extrusionOk="0">
                      <a:moveTo>
                        <a:pt x="546249" y="0"/>
                      </a:moveTo>
                      <a:lnTo>
                        <a:pt x="27598" y="0"/>
                      </a:lnTo>
                      <a:lnTo>
                        <a:pt x="27598" y="180022"/>
                      </a:lnTo>
                      <a:lnTo>
                        <a:pt x="0" y="180022"/>
                      </a:lnTo>
                      <a:lnTo>
                        <a:pt x="0" y="181928"/>
                      </a:lnTo>
                      <a:lnTo>
                        <a:pt x="548152" y="181928"/>
                      </a:lnTo>
                      <a:cubicBezTo>
                        <a:pt x="594783" y="181928"/>
                        <a:pt x="630946" y="148590"/>
                        <a:pt x="630946" y="95250"/>
                      </a:cubicBezTo>
                      <a:cubicBezTo>
                        <a:pt x="629995" y="43815"/>
                        <a:pt x="592880" y="0"/>
                        <a:pt x="54624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67"/>
                <p:cNvSpPr/>
                <p:nvPr/>
              </p:nvSpPr>
              <p:spPr>
                <a:xfrm>
                  <a:off x="7538706" y="4802829"/>
                  <a:ext cx="548152" cy="16820"/>
                </a:xfrm>
                <a:custGeom>
                  <a:avLst/>
                  <a:gdLst/>
                  <a:ahLst/>
                  <a:cxnLst/>
                  <a:rect l="l" t="t" r="r" b="b"/>
                  <a:pathLst>
                    <a:path w="548152" h="16820" extrusionOk="0">
                      <a:moveTo>
                        <a:pt x="401598" y="16821"/>
                      </a:moveTo>
                      <a:cubicBezTo>
                        <a:pt x="344499" y="16821"/>
                        <a:pt x="287399" y="14916"/>
                        <a:pt x="231252" y="13011"/>
                      </a:cubicBezTo>
                      <a:cubicBezTo>
                        <a:pt x="156071" y="10153"/>
                        <a:pt x="78988" y="8248"/>
                        <a:pt x="4758" y="10153"/>
                      </a:cubicBezTo>
                      <a:cubicBezTo>
                        <a:pt x="2855" y="10153"/>
                        <a:pt x="0" y="8248"/>
                        <a:pt x="0" y="5391"/>
                      </a:cubicBezTo>
                      <a:cubicBezTo>
                        <a:pt x="0" y="2533"/>
                        <a:pt x="1903" y="628"/>
                        <a:pt x="4758" y="628"/>
                      </a:cubicBezTo>
                      <a:cubicBezTo>
                        <a:pt x="78988" y="-1277"/>
                        <a:pt x="157023" y="1581"/>
                        <a:pt x="232204" y="3486"/>
                      </a:cubicBezTo>
                      <a:cubicBezTo>
                        <a:pt x="335934" y="7296"/>
                        <a:pt x="442519" y="10153"/>
                        <a:pt x="543394" y="2533"/>
                      </a:cubicBezTo>
                      <a:cubicBezTo>
                        <a:pt x="546249" y="2533"/>
                        <a:pt x="548153" y="4438"/>
                        <a:pt x="548153" y="7296"/>
                      </a:cubicBezTo>
                      <a:cubicBezTo>
                        <a:pt x="548153" y="10153"/>
                        <a:pt x="546249" y="12058"/>
                        <a:pt x="543394" y="12058"/>
                      </a:cubicBezTo>
                      <a:cubicBezTo>
                        <a:pt x="497715" y="15868"/>
                        <a:pt x="450133" y="16821"/>
                        <a:pt x="401598" y="16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67"/>
                <p:cNvSpPr/>
                <p:nvPr/>
              </p:nvSpPr>
              <p:spPr>
                <a:xfrm>
                  <a:off x="7538706" y="4837033"/>
                  <a:ext cx="563378" cy="17859"/>
                </a:xfrm>
                <a:custGeom>
                  <a:avLst/>
                  <a:gdLst/>
                  <a:ahLst/>
                  <a:cxnLst/>
                  <a:rect l="l" t="t" r="r" b="b"/>
                  <a:pathLst>
                    <a:path w="563378" h="17859" extrusionOk="0">
                      <a:moveTo>
                        <a:pt x="557669" y="17860"/>
                      </a:moveTo>
                      <a:cubicBezTo>
                        <a:pt x="557669" y="17860"/>
                        <a:pt x="557669" y="17860"/>
                        <a:pt x="557669" y="17860"/>
                      </a:cubicBezTo>
                      <a:cubicBezTo>
                        <a:pt x="404453" y="5477"/>
                        <a:pt x="261705" y="9287"/>
                        <a:pt x="111344" y="14049"/>
                      </a:cubicBezTo>
                      <a:cubicBezTo>
                        <a:pt x="76132" y="15002"/>
                        <a:pt x="40922" y="15954"/>
                        <a:pt x="4758" y="16907"/>
                      </a:cubicBezTo>
                      <a:cubicBezTo>
                        <a:pt x="2855" y="16907"/>
                        <a:pt x="0" y="15002"/>
                        <a:pt x="0" y="12144"/>
                      </a:cubicBezTo>
                      <a:cubicBezTo>
                        <a:pt x="0" y="9287"/>
                        <a:pt x="1903" y="7382"/>
                        <a:pt x="4758" y="7382"/>
                      </a:cubicBezTo>
                      <a:cubicBezTo>
                        <a:pt x="40922" y="6429"/>
                        <a:pt x="76132" y="5477"/>
                        <a:pt x="111344" y="4524"/>
                      </a:cubicBezTo>
                      <a:cubicBezTo>
                        <a:pt x="262657" y="-238"/>
                        <a:pt x="405405" y="-4048"/>
                        <a:pt x="558621" y="8335"/>
                      </a:cubicBezTo>
                      <a:cubicBezTo>
                        <a:pt x="561475" y="8335"/>
                        <a:pt x="563379" y="11192"/>
                        <a:pt x="563379" y="13097"/>
                      </a:cubicBezTo>
                      <a:cubicBezTo>
                        <a:pt x="562427" y="15954"/>
                        <a:pt x="560524" y="17860"/>
                        <a:pt x="557669" y="178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67"/>
                <p:cNvSpPr/>
                <p:nvPr/>
              </p:nvSpPr>
              <p:spPr>
                <a:xfrm>
                  <a:off x="7538706" y="4879240"/>
                  <a:ext cx="566233" cy="17561"/>
                </a:xfrm>
                <a:custGeom>
                  <a:avLst/>
                  <a:gdLst/>
                  <a:ahLst/>
                  <a:cxnLst/>
                  <a:rect l="l" t="t" r="r" b="b"/>
                  <a:pathLst>
                    <a:path w="566233" h="17561" extrusionOk="0">
                      <a:moveTo>
                        <a:pt x="502473" y="17562"/>
                      </a:moveTo>
                      <a:cubicBezTo>
                        <a:pt x="444422" y="17562"/>
                        <a:pt x="385420" y="15657"/>
                        <a:pt x="328320" y="13752"/>
                      </a:cubicBezTo>
                      <a:cubicBezTo>
                        <a:pt x="222687" y="9942"/>
                        <a:pt x="112296" y="7084"/>
                        <a:pt x="4758" y="14704"/>
                      </a:cubicBezTo>
                      <a:cubicBezTo>
                        <a:pt x="1903" y="14704"/>
                        <a:pt x="0" y="12799"/>
                        <a:pt x="0" y="9942"/>
                      </a:cubicBezTo>
                      <a:cubicBezTo>
                        <a:pt x="0" y="7084"/>
                        <a:pt x="1903" y="5179"/>
                        <a:pt x="4758" y="5179"/>
                      </a:cubicBezTo>
                      <a:cubicBezTo>
                        <a:pt x="113247" y="-3393"/>
                        <a:pt x="222687" y="417"/>
                        <a:pt x="329272" y="4227"/>
                      </a:cubicBezTo>
                      <a:cubicBezTo>
                        <a:pt x="405405" y="7084"/>
                        <a:pt x="484392" y="8990"/>
                        <a:pt x="561475" y="7084"/>
                      </a:cubicBezTo>
                      <a:cubicBezTo>
                        <a:pt x="561475" y="7084"/>
                        <a:pt x="561475" y="7084"/>
                        <a:pt x="561475" y="7084"/>
                      </a:cubicBezTo>
                      <a:cubicBezTo>
                        <a:pt x="564331" y="7084"/>
                        <a:pt x="566234" y="8990"/>
                        <a:pt x="566234" y="11847"/>
                      </a:cubicBezTo>
                      <a:cubicBezTo>
                        <a:pt x="566234" y="14704"/>
                        <a:pt x="564331" y="16609"/>
                        <a:pt x="561475" y="16609"/>
                      </a:cubicBezTo>
                      <a:cubicBezTo>
                        <a:pt x="541491" y="16609"/>
                        <a:pt x="522458" y="17562"/>
                        <a:pt x="502473" y="175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67"/>
                <p:cNvSpPr/>
                <p:nvPr/>
              </p:nvSpPr>
              <p:spPr>
                <a:xfrm>
                  <a:off x="7537754" y="4921567"/>
                  <a:ext cx="549104" cy="15496"/>
                </a:xfrm>
                <a:custGeom>
                  <a:avLst/>
                  <a:gdLst/>
                  <a:ahLst/>
                  <a:cxnLst/>
                  <a:rect l="l" t="t" r="r" b="b"/>
                  <a:pathLst>
                    <a:path w="549104" h="15496" extrusionOk="0">
                      <a:moveTo>
                        <a:pt x="544346" y="15240"/>
                      </a:moveTo>
                      <a:cubicBezTo>
                        <a:pt x="544346" y="15240"/>
                        <a:pt x="544346" y="15240"/>
                        <a:pt x="544346" y="15240"/>
                      </a:cubicBezTo>
                      <a:cubicBezTo>
                        <a:pt x="444422" y="6667"/>
                        <a:pt x="339740" y="9525"/>
                        <a:pt x="237913" y="12382"/>
                      </a:cubicBezTo>
                      <a:cubicBezTo>
                        <a:pt x="160830" y="14288"/>
                        <a:pt x="81842" y="17145"/>
                        <a:pt x="4758" y="14288"/>
                      </a:cubicBezTo>
                      <a:cubicBezTo>
                        <a:pt x="1903" y="14288"/>
                        <a:pt x="0" y="12382"/>
                        <a:pt x="0" y="9525"/>
                      </a:cubicBezTo>
                      <a:cubicBezTo>
                        <a:pt x="0" y="6667"/>
                        <a:pt x="1903" y="4763"/>
                        <a:pt x="4758" y="4763"/>
                      </a:cubicBezTo>
                      <a:cubicBezTo>
                        <a:pt x="80891" y="7620"/>
                        <a:pt x="159878" y="5715"/>
                        <a:pt x="236962" y="2857"/>
                      </a:cubicBezTo>
                      <a:cubicBezTo>
                        <a:pt x="338788" y="0"/>
                        <a:pt x="444422" y="-2858"/>
                        <a:pt x="544346" y="5715"/>
                      </a:cubicBezTo>
                      <a:cubicBezTo>
                        <a:pt x="547201" y="5715"/>
                        <a:pt x="549104" y="8573"/>
                        <a:pt x="549104" y="10477"/>
                      </a:cubicBezTo>
                      <a:cubicBezTo>
                        <a:pt x="549104" y="13335"/>
                        <a:pt x="547201" y="15240"/>
                        <a:pt x="544346" y="152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67"/>
                <p:cNvSpPr/>
                <p:nvPr/>
              </p:nvSpPr>
              <p:spPr>
                <a:xfrm>
                  <a:off x="8083052" y="4797742"/>
                  <a:ext cx="27598" cy="142875"/>
                </a:xfrm>
                <a:custGeom>
                  <a:avLst/>
                  <a:gdLst/>
                  <a:ahLst/>
                  <a:cxnLst/>
                  <a:rect l="l" t="t" r="r" b="b"/>
                  <a:pathLst>
                    <a:path w="27598" h="142875" extrusionOk="0">
                      <a:moveTo>
                        <a:pt x="952" y="0"/>
                      </a:moveTo>
                      <a:lnTo>
                        <a:pt x="0" y="142875"/>
                      </a:lnTo>
                      <a:cubicBezTo>
                        <a:pt x="16178" y="126682"/>
                        <a:pt x="27598" y="109538"/>
                        <a:pt x="27598" y="82867"/>
                      </a:cubicBezTo>
                      <a:lnTo>
                        <a:pt x="27598" y="66675"/>
                      </a:lnTo>
                      <a:cubicBezTo>
                        <a:pt x="27598" y="40005"/>
                        <a:pt x="18082" y="16192"/>
                        <a:pt x="95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67"/>
                <p:cNvSpPr/>
                <p:nvPr/>
              </p:nvSpPr>
              <p:spPr>
                <a:xfrm>
                  <a:off x="7361698" y="4660582"/>
                  <a:ext cx="727063" cy="99060"/>
                </a:xfrm>
                <a:custGeom>
                  <a:avLst/>
                  <a:gdLst/>
                  <a:ahLst/>
                  <a:cxnLst/>
                  <a:rect l="l" t="t" r="r" b="b"/>
                  <a:pathLst>
                    <a:path w="727063" h="99060" extrusionOk="0">
                      <a:moveTo>
                        <a:pt x="693756" y="80010"/>
                      </a:moveTo>
                      <a:lnTo>
                        <a:pt x="693756" y="20003"/>
                      </a:lnTo>
                      <a:lnTo>
                        <a:pt x="727063" y="20003"/>
                      </a:lnTo>
                      <a:lnTo>
                        <a:pt x="727063" y="11430"/>
                      </a:lnTo>
                      <a:cubicBezTo>
                        <a:pt x="727063" y="5715"/>
                        <a:pt x="723257" y="0"/>
                        <a:pt x="717547" y="0"/>
                      </a:cubicBezTo>
                      <a:lnTo>
                        <a:pt x="42824" y="0"/>
                      </a:lnTo>
                      <a:cubicBezTo>
                        <a:pt x="19033" y="0"/>
                        <a:pt x="0" y="21908"/>
                        <a:pt x="0" y="49530"/>
                      </a:cubicBezTo>
                      <a:cubicBezTo>
                        <a:pt x="0" y="77153"/>
                        <a:pt x="19033" y="99060"/>
                        <a:pt x="42824" y="99060"/>
                      </a:cubicBezTo>
                      <a:lnTo>
                        <a:pt x="717547" y="99060"/>
                      </a:lnTo>
                      <a:cubicBezTo>
                        <a:pt x="723257" y="99060"/>
                        <a:pt x="727063" y="94298"/>
                        <a:pt x="727063" y="87630"/>
                      </a:cubicBezTo>
                      <a:lnTo>
                        <a:pt x="727063" y="79058"/>
                      </a:lnTo>
                      <a:lnTo>
                        <a:pt x="693756" y="7905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67"/>
                <p:cNvSpPr/>
                <p:nvPr/>
              </p:nvSpPr>
              <p:spPr>
                <a:xfrm>
                  <a:off x="7399765" y="4681537"/>
                  <a:ext cx="687093" cy="59055"/>
                </a:xfrm>
                <a:custGeom>
                  <a:avLst/>
                  <a:gdLst/>
                  <a:ahLst/>
                  <a:cxnLst/>
                  <a:rect l="l" t="t" r="r" b="b"/>
                  <a:pathLst>
                    <a:path w="687093" h="59055" extrusionOk="0">
                      <a:moveTo>
                        <a:pt x="687094" y="59055"/>
                      </a:moveTo>
                      <a:lnTo>
                        <a:pt x="25695" y="59055"/>
                      </a:lnTo>
                      <a:cubicBezTo>
                        <a:pt x="11420" y="59055"/>
                        <a:pt x="0" y="45720"/>
                        <a:pt x="0" y="29528"/>
                      </a:cubicBezTo>
                      <a:lnTo>
                        <a:pt x="0" y="29528"/>
                      </a:lnTo>
                      <a:cubicBezTo>
                        <a:pt x="0" y="13335"/>
                        <a:pt x="11420" y="0"/>
                        <a:pt x="25695" y="0"/>
                      </a:cubicBezTo>
                      <a:lnTo>
                        <a:pt x="687094" y="0"/>
                      </a:lnTo>
                      <a:lnTo>
                        <a:pt x="687094" y="590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67"/>
                <p:cNvSpPr/>
                <p:nvPr/>
              </p:nvSpPr>
              <p:spPr>
                <a:xfrm>
                  <a:off x="7512060" y="4553902"/>
                  <a:ext cx="784162" cy="108584"/>
                </a:xfrm>
                <a:custGeom>
                  <a:avLst/>
                  <a:gdLst/>
                  <a:ahLst/>
                  <a:cxnLst/>
                  <a:rect l="l" t="t" r="r" b="b"/>
                  <a:pathLst>
                    <a:path w="784162" h="108584" extrusionOk="0">
                      <a:moveTo>
                        <a:pt x="784163" y="108585"/>
                      </a:moveTo>
                      <a:lnTo>
                        <a:pt x="0" y="108585"/>
                      </a:lnTo>
                      <a:lnTo>
                        <a:pt x="0" y="8572"/>
                      </a:lnTo>
                      <a:lnTo>
                        <a:pt x="78416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86" name="Google Shape;1786;p67"/>
                <p:cNvGrpSpPr/>
                <p:nvPr/>
              </p:nvGrpSpPr>
              <p:grpSpPr>
                <a:xfrm>
                  <a:off x="7392151" y="4445317"/>
                  <a:ext cx="645220" cy="121919"/>
                  <a:chOff x="7392151" y="4445317"/>
                  <a:chExt cx="645220" cy="121919"/>
                </a:xfrm>
              </p:grpSpPr>
              <p:sp>
                <p:nvSpPr>
                  <p:cNvPr id="1787" name="Google Shape;1787;p67"/>
                  <p:cNvSpPr/>
                  <p:nvPr/>
                </p:nvSpPr>
                <p:spPr>
                  <a:xfrm>
                    <a:off x="7392151" y="4445317"/>
                    <a:ext cx="645220" cy="121919"/>
                  </a:xfrm>
                  <a:custGeom>
                    <a:avLst/>
                    <a:gdLst/>
                    <a:ahLst/>
                    <a:cxnLst/>
                    <a:rect l="l" t="t" r="r" b="b"/>
                    <a:pathLst>
                      <a:path w="645220" h="121919" extrusionOk="0">
                        <a:moveTo>
                          <a:pt x="608106" y="0"/>
                        </a:moveTo>
                        <a:lnTo>
                          <a:pt x="0" y="0"/>
                        </a:lnTo>
                        <a:lnTo>
                          <a:pt x="0" y="20955"/>
                        </a:lnTo>
                        <a:cubicBezTo>
                          <a:pt x="951" y="20955"/>
                          <a:pt x="1903" y="20955"/>
                          <a:pt x="2855" y="20955"/>
                        </a:cubicBezTo>
                        <a:cubicBezTo>
                          <a:pt x="10468" y="22860"/>
                          <a:pt x="18081" y="28575"/>
                          <a:pt x="21888" y="35242"/>
                        </a:cubicBezTo>
                        <a:cubicBezTo>
                          <a:pt x="26646" y="42863"/>
                          <a:pt x="26646" y="49530"/>
                          <a:pt x="25695" y="58102"/>
                        </a:cubicBezTo>
                        <a:cubicBezTo>
                          <a:pt x="25695" y="56197"/>
                          <a:pt x="26646" y="54292"/>
                          <a:pt x="26646" y="52388"/>
                        </a:cubicBezTo>
                        <a:cubicBezTo>
                          <a:pt x="25695" y="58102"/>
                          <a:pt x="25695" y="62865"/>
                          <a:pt x="26646" y="68580"/>
                        </a:cubicBezTo>
                        <a:cubicBezTo>
                          <a:pt x="26646" y="75247"/>
                          <a:pt x="25695" y="80963"/>
                          <a:pt x="22839" y="87630"/>
                        </a:cubicBezTo>
                        <a:cubicBezTo>
                          <a:pt x="19033" y="95250"/>
                          <a:pt x="11420" y="100013"/>
                          <a:pt x="3807" y="101917"/>
                        </a:cubicBezTo>
                        <a:cubicBezTo>
                          <a:pt x="2855" y="101917"/>
                          <a:pt x="1903" y="101917"/>
                          <a:pt x="951" y="101917"/>
                        </a:cubicBezTo>
                        <a:lnTo>
                          <a:pt x="951" y="121920"/>
                        </a:lnTo>
                        <a:lnTo>
                          <a:pt x="609058" y="121920"/>
                        </a:lnTo>
                        <a:cubicBezTo>
                          <a:pt x="629043" y="121920"/>
                          <a:pt x="645221" y="105727"/>
                          <a:pt x="645221" y="85725"/>
                        </a:cubicBezTo>
                        <a:lnTo>
                          <a:pt x="645221" y="34290"/>
                        </a:lnTo>
                        <a:cubicBezTo>
                          <a:pt x="644269" y="16192"/>
                          <a:pt x="628091" y="0"/>
                          <a:pt x="60810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8" name="Google Shape;1788;p67"/>
                  <p:cNvSpPr/>
                  <p:nvPr/>
                </p:nvSpPr>
                <p:spPr>
                  <a:xfrm>
                    <a:off x="7395958" y="4467225"/>
                    <a:ext cx="622381" cy="79057"/>
                  </a:xfrm>
                  <a:custGeom>
                    <a:avLst/>
                    <a:gdLst/>
                    <a:ahLst/>
                    <a:cxnLst/>
                    <a:rect l="l" t="t" r="r" b="b"/>
                    <a:pathLst>
                      <a:path w="622381" h="79057" extrusionOk="0">
                        <a:moveTo>
                          <a:pt x="601445" y="0"/>
                        </a:moveTo>
                        <a:lnTo>
                          <a:pt x="0" y="0"/>
                        </a:lnTo>
                        <a:lnTo>
                          <a:pt x="0" y="79057"/>
                        </a:lnTo>
                        <a:lnTo>
                          <a:pt x="601445" y="79057"/>
                        </a:lnTo>
                        <a:cubicBezTo>
                          <a:pt x="612865" y="79057"/>
                          <a:pt x="622381" y="62865"/>
                          <a:pt x="622381" y="42863"/>
                        </a:cubicBezTo>
                        <a:lnTo>
                          <a:pt x="622381" y="36195"/>
                        </a:lnTo>
                        <a:cubicBezTo>
                          <a:pt x="622381" y="16193"/>
                          <a:pt x="612865" y="0"/>
                          <a:pt x="601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89" name="Google Shape;1789;p67"/>
                <p:cNvSpPr/>
                <p:nvPr/>
              </p:nvSpPr>
              <p:spPr>
                <a:xfrm>
                  <a:off x="7480655" y="4756784"/>
                  <a:ext cx="585266" cy="41909"/>
                </a:xfrm>
                <a:custGeom>
                  <a:avLst/>
                  <a:gdLst/>
                  <a:ahLst/>
                  <a:cxnLst/>
                  <a:rect l="l" t="t" r="r" b="b"/>
                  <a:pathLst>
                    <a:path w="585266" h="41909" extrusionOk="0">
                      <a:moveTo>
                        <a:pt x="28550" y="16193"/>
                      </a:moveTo>
                      <a:lnTo>
                        <a:pt x="28550" y="41910"/>
                      </a:lnTo>
                      <a:lnTo>
                        <a:pt x="585267" y="4763"/>
                      </a:lnTo>
                      <a:lnTo>
                        <a:pt x="0" y="0"/>
                      </a:lnTo>
                      <a:lnTo>
                        <a:pt x="0" y="16193"/>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0" name="Google Shape;1790;p67"/>
                <p:cNvSpPr/>
                <p:nvPr/>
              </p:nvSpPr>
              <p:spPr>
                <a:xfrm>
                  <a:off x="7519673" y="4659630"/>
                  <a:ext cx="513892" cy="22859"/>
                </a:xfrm>
                <a:custGeom>
                  <a:avLst/>
                  <a:gdLst/>
                  <a:ahLst/>
                  <a:cxnLst/>
                  <a:rect l="l" t="t" r="r" b="b"/>
                  <a:pathLst>
                    <a:path w="513892" h="22859" extrusionOk="0">
                      <a:moveTo>
                        <a:pt x="513893" y="1905"/>
                      </a:moveTo>
                      <a:lnTo>
                        <a:pt x="505328" y="22860"/>
                      </a:lnTo>
                      <a:lnTo>
                        <a:pt x="0" y="20002"/>
                      </a:lnTo>
                      <a:lnTo>
                        <a:pt x="571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91" name="Google Shape;1791;p67"/>
                <p:cNvGrpSpPr/>
                <p:nvPr/>
              </p:nvGrpSpPr>
              <p:grpSpPr>
                <a:xfrm>
                  <a:off x="8207509" y="4265364"/>
                  <a:ext cx="229557" cy="734307"/>
                  <a:chOff x="8207509" y="4265364"/>
                  <a:chExt cx="229557" cy="734307"/>
                </a:xfrm>
              </p:grpSpPr>
              <p:grpSp>
                <p:nvGrpSpPr>
                  <p:cNvPr id="1792" name="Google Shape;1792;p67"/>
                  <p:cNvGrpSpPr/>
                  <p:nvPr/>
                </p:nvGrpSpPr>
                <p:grpSpPr>
                  <a:xfrm>
                    <a:off x="8207509" y="4265364"/>
                    <a:ext cx="229557" cy="734307"/>
                    <a:chOff x="8207509" y="4265364"/>
                    <a:chExt cx="229557" cy="734307"/>
                  </a:xfrm>
                </p:grpSpPr>
                <p:sp>
                  <p:nvSpPr>
                    <p:cNvPr id="1793" name="Google Shape;1793;p67"/>
                    <p:cNvSpPr/>
                    <p:nvPr/>
                  </p:nvSpPr>
                  <p:spPr>
                    <a:xfrm>
                      <a:off x="8207509" y="4265364"/>
                      <a:ext cx="229557" cy="734307"/>
                    </a:xfrm>
                    <a:custGeom>
                      <a:avLst/>
                      <a:gdLst/>
                      <a:ahLst/>
                      <a:cxnLst/>
                      <a:rect l="l" t="t" r="r" b="b"/>
                      <a:pathLst>
                        <a:path w="229557" h="734307" extrusionOk="0">
                          <a:moveTo>
                            <a:pt x="85858" y="882"/>
                          </a:moveTo>
                          <a:lnTo>
                            <a:pt x="60164" y="5645"/>
                          </a:lnTo>
                          <a:cubicBezTo>
                            <a:pt x="24001" y="12313"/>
                            <a:pt x="-2646" y="40888"/>
                            <a:pt x="210" y="69463"/>
                          </a:cubicBezTo>
                          <a:lnTo>
                            <a:pt x="89665" y="734307"/>
                          </a:lnTo>
                          <a:lnTo>
                            <a:pt x="122021" y="725735"/>
                          </a:lnTo>
                          <a:cubicBezTo>
                            <a:pt x="124876" y="714305"/>
                            <a:pt x="142006" y="705732"/>
                            <a:pt x="149619" y="706685"/>
                          </a:cubicBezTo>
                          <a:cubicBezTo>
                            <a:pt x="153426" y="703828"/>
                            <a:pt x="158184" y="701923"/>
                            <a:pt x="163894" y="700970"/>
                          </a:cubicBezTo>
                          <a:cubicBezTo>
                            <a:pt x="188637" y="693350"/>
                            <a:pt x="205766" y="702875"/>
                            <a:pt x="213380" y="716210"/>
                          </a:cubicBezTo>
                          <a:lnTo>
                            <a:pt x="229558" y="713353"/>
                          </a:lnTo>
                          <a:lnTo>
                            <a:pt x="146764" y="55175"/>
                          </a:lnTo>
                          <a:cubicBezTo>
                            <a:pt x="141054" y="26600"/>
                            <a:pt x="122021" y="-5785"/>
                            <a:pt x="85858" y="88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67"/>
                    <p:cNvSpPr/>
                    <p:nvPr/>
                  </p:nvSpPr>
                  <p:spPr>
                    <a:xfrm>
                      <a:off x="8229462" y="4311934"/>
                      <a:ext cx="183813" cy="679165"/>
                    </a:xfrm>
                    <a:custGeom>
                      <a:avLst/>
                      <a:gdLst/>
                      <a:ahLst/>
                      <a:cxnLst/>
                      <a:rect l="l" t="t" r="r" b="b"/>
                      <a:pathLst>
                        <a:path w="183813" h="679165" extrusionOk="0">
                          <a:moveTo>
                            <a:pt x="144" y="30513"/>
                          </a:moveTo>
                          <a:lnTo>
                            <a:pt x="99116" y="679166"/>
                          </a:lnTo>
                          <a:lnTo>
                            <a:pt x="183813" y="666784"/>
                          </a:lnTo>
                          <a:lnTo>
                            <a:pt x="93406" y="17178"/>
                          </a:lnTo>
                          <a:cubicBezTo>
                            <a:pt x="91503" y="4796"/>
                            <a:pt x="70566" y="-2824"/>
                            <a:pt x="47727" y="986"/>
                          </a:cubicBezTo>
                          <a:lnTo>
                            <a:pt x="39162" y="1938"/>
                          </a:lnTo>
                          <a:cubicBezTo>
                            <a:pt x="15371" y="4796"/>
                            <a:pt x="-1759" y="18131"/>
                            <a:pt x="144" y="305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5" name="Google Shape;1795;p67"/>
                  <p:cNvSpPr/>
                  <p:nvPr/>
                </p:nvSpPr>
                <p:spPr>
                  <a:xfrm>
                    <a:off x="8241026" y="4334827"/>
                    <a:ext cx="104924" cy="652462"/>
                  </a:xfrm>
                  <a:custGeom>
                    <a:avLst/>
                    <a:gdLst/>
                    <a:ahLst/>
                    <a:cxnLst/>
                    <a:rect l="l" t="t" r="r" b="b"/>
                    <a:pathLst>
                      <a:path w="104924" h="652462" extrusionOk="0">
                        <a:moveTo>
                          <a:pt x="99924" y="652463"/>
                        </a:moveTo>
                        <a:cubicBezTo>
                          <a:pt x="98020" y="652463"/>
                          <a:pt x="95165" y="650557"/>
                          <a:pt x="95165" y="648653"/>
                        </a:cubicBezTo>
                        <a:lnTo>
                          <a:pt x="0" y="5715"/>
                        </a:lnTo>
                        <a:cubicBezTo>
                          <a:pt x="0" y="2857"/>
                          <a:pt x="951" y="953"/>
                          <a:pt x="3806" y="0"/>
                        </a:cubicBezTo>
                        <a:cubicBezTo>
                          <a:pt x="6661" y="0"/>
                          <a:pt x="8565" y="953"/>
                          <a:pt x="9517" y="3810"/>
                        </a:cubicBezTo>
                        <a:lnTo>
                          <a:pt x="104682" y="646747"/>
                        </a:lnTo>
                        <a:cubicBezTo>
                          <a:pt x="105633" y="649605"/>
                          <a:pt x="103730" y="652463"/>
                          <a:pt x="99924" y="652463"/>
                        </a:cubicBezTo>
                        <a:cubicBezTo>
                          <a:pt x="100875" y="652463"/>
                          <a:pt x="100875" y="652463"/>
                          <a:pt x="99924" y="652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67"/>
                  <p:cNvSpPr/>
                  <p:nvPr/>
                </p:nvSpPr>
                <p:spPr>
                  <a:xfrm>
                    <a:off x="8275286" y="4336732"/>
                    <a:ext cx="104681" cy="652462"/>
                  </a:xfrm>
                  <a:custGeom>
                    <a:avLst/>
                    <a:gdLst/>
                    <a:ahLst/>
                    <a:cxnLst/>
                    <a:rect l="l" t="t" r="r" b="b"/>
                    <a:pathLst>
                      <a:path w="104681" h="652462" extrusionOk="0">
                        <a:moveTo>
                          <a:pt x="99924" y="652463"/>
                        </a:moveTo>
                        <a:cubicBezTo>
                          <a:pt x="98020" y="652463"/>
                          <a:pt x="95165" y="650558"/>
                          <a:pt x="95165" y="648653"/>
                        </a:cubicBezTo>
                        <a:lnTo>
                          <a:pt x="0" y="5715"/>
                        </a:lnTo>
                        <a:cubicBezTo>
                          <a:pt x="0" y="2858"/>
                          <a:pt x="951" y="953"/>
                          <a:pt x="3807" y="0"/>
                        </a:cubicBezTo>
                        <a:cubicBezTo>
                          <a:pt x="6662" y="0"/>
                          <a:pt x="8565" y="953"/>
                          <a:pt x="9517" y="3810"/>
                        </a:cubicBezTo>
                        <a:lnTo>
                          <a:pt x="104682" y="646748"/>
                        </a:lnTo>
                        <a:cubicBezTo>
                          <a:pt x="104682" y="649605"/>
                          <a:pt x="102778" y="651510"/>
                          <a:pt x="99924" y="652463"/>
                        </a:cubicBezTo>
                        <a:cubicBezTo>
                          <a:pt x="99924" y="652463"/>
                          <a:pt x="99924" y="652463"/>
                          <a:pt x="99924" y="652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67"/>
                  <p:cNvSpPr/>
                  <p:nvPr/>
                </p:nvSpPr>
                <p:spPr>
                  <a:xfrm>
                    <a:off x="8302884" y="4336732"/>
                    <a:ext cx="104681" cy="652462"/>
                  </a:xfrm>
                  <a:custGeom>
                    <a:avLst/>
                    <a:gdLst/>
                    <a:ahLst/>
                    <a:cxnLst/>
                    <a:rect l="l" t="t" r="r" b="b"/>
                    <a:pathLst>
                      <a:path w="104681" h="652462" extrusionOk="0">
                        <a:moveTo>
                          <a:pt x="99924" y="652463"/>
                        </a:moveTo>
                        <a:cubicBezTo>
                          <a:pt x="98020" y="652463"/>
                          <a:pt x="95165" y="650558"/>
                          <a:pt x="95165" y="648653"/>
                        </a:cubicBezTo>
                        <a:lnTo>
                          <a:pt x="0" y="5715"/>
                        </a:lnTo>
                        <a:cubicBezTo>
                          <a:pt x="0" y="2858"/>
                          <a:pt x="951" y="953"/>
                          <a:pt x="3806" y="0"/>
                        </a:cubicBezTo>
                        <a:cubicBezTo>
                          <a:pt x="6661" y="0"/>
                          <a:pt x="8565" y="953"/>
                          <a:pt x="9517" y="3810"/>
                        </a:cubicBezTo>
                        <a:lnTo>
                          <a:pt x="104682" y="646748"/>
                        </a:lnTo>
                        <a:cubicBezTo>
                          <a:pt x="104682" y="649605"/>
                          <a:pt x="102778" y="651510"/>
                          <a:pt x="99924" y="652463"/>
                        </a:cubicBezTo>
                        <a:cubicBezTo>
                          <a:pt x="99924" y="652463"/>
                          <a:pt x="99924" y="652463"/>
                          <a:pt x="99924" y="652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67"/>
                  <p:cNvSpPr/>
                  <p:nvPr/>
                </p:nvSpPr>
                <p:spPr>
                  <a:xfrm>
                    <a:off x="8228510" y="4311307"/>
                    <a:ext cx="93406" cy="241642"/>
                  </a:xfrm>
                  <a:custGeom>
                    <a:avLst/>
                    <a:gdLst/>
                    <a:ahLst/>
                    <a:cxnLst/>
                    <a:rect l="l" t="t" r="r" b="b"/>
                    <a:pathLst>
                      <a:path w="93406" h="241642" extrusionOk="0">
                        <a:moveTo>
                          <a:pt x="40114" y="54952"/>
                        </a:moveTo>
                        <a:cubicBezTo>
                          <a:pt x="53437" y="25425"/>
                          <a:pt x="72470" y="13995"/>
                          <a:pt x="93407" y="15900"/>
                        </a:cubicBezTo>
                        <a:cubicBezTo>
                          <a:pt x="90551" y="4470"/>
                          <a:pt x="70567" y="-2198"/>
                          <a:pt x="47727" y="660"/>
                        </a:cubicBezTo>
                        <a:lnTo>
                          <a:pt x="39162" y="1612"/>
                        </a:lnTo>
                        <a:cubicBezTo>
                          <a:pt x="15371" y="5423"/>
                          <a:pt x="-1759" y="17805"/>
                          <a:pt x="144" y="31140"/>
                        </a:cubicBezTo>
                        <a:lnTo>
                          <a:pt x="30597" y="241642"/>
                        </a:lnTo>
                        <a:cubicBezTo>
                          <a:pt x="23936" y="179730"/>
                          <a:pt x="16322" y="109245"/>
                          <a:pt x="40114" y="5495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9" name="Google Shape;1799;p67"/>
                <p:cNvSpPr/>
                <p:nvPr/>
              </p:nvSpPr>
              <p:spPr>
                <a:xfrm>
                  <a:off x="7391200" y="4508182"/>
                  <a:ext cx="628090" cy="14287"/>
                </a:xfrm>
                <a:custGeom>
                  <a:avLst/>
                  <a:gdLst/>
                  <a:ahLst/>
                  <a:cxnLst/>
                  <a:rect l="l" t="t" r="r" b="b"/>
                  <a:pathLst>
                    <a:path w="628090" h="14287" extrusionOk="0">
                      <a:moveTo>
                        <a:pt x="623333" y="14288"/>
                      </a:moveTo>
                      <a:cubicBezTo>
                        <a:pt x="623333" y="14288"/>
                        <a:pt x="623333" y="14288"/>
                        <a:pt x="623333" y="14288"/>
                      </a:cubicBezTo>
                      <a:lnTo>
                        <a:pt x="4758" y="9525"/>
                      </a:lnTo>
                      <a:cubicBezTo>
                        <a:pt x="1903" y="9525"/>
                        <a:pt x="0" y="7620"/>
                        <a:pt x="0" y="4763"/>
                      </a:cubicBezTo>
                      <a:cubicBezTo>
                        <a:pt x="0" y="1905"/>
                        <a:pt x="1903" y="0"/>
                        <a:pt x="4758" y="0"/>
                      </a:cubicBezTo>
                      <a:cubicBezTo>
                        <a:pt x="4758" y="0"/>
                        <a:pt x="4758" y="0"/>
                        <a:pt x="4758" y="0"/>
                      </a:cubicBezTo>
                      <a:lnTo>
                        <a:pt x="623333" y="4763"/>
                      </a:lnTo>
                      <a:cubicBezTo>
                        <a:pt x="626188" y="4763"/>
                        <a:pt x="628091" y="6668"/>
                        <a:pt x="628091" y="9525"/>
                      </a:cubicBezTo>
                      <a:cubicBezTo>
                        <a:pt x="628091" y="12383"/>
                        <a:pt x="625236" y="14288"/>
                        <a:pt x="623333" y="142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67"/>
                <p:cNvSpPr/>
                <p:nvPr/>
              </p:nvSpPr>
              <p:spPr>
                <a:xfrm>
                  <a:off x="7387393" y="4484369"/>
                  <a:ext cx="628091" cy="14287"/>
                </a:xfrm>
                <a:custGeom>
                  <a:avLst/>
                  <a:gdLst/>
                  <a:ahLst/>
                  <a:cxnLst/>
                  <a:rect l="l" t="t" r="r" b="b"/>
                  <a:pathLst>
                    <a:path w="628091" h="14287" extrusionOk="0">
                      <a:moveTo>
                        <a:pt x="623333" y="14288"/>
                      </a:moveTo>
                      <a:cubicBezTo>
                        <a:pt x="623333" y="14288"/>
                        <a:pt x="623333" y="14288"/>
                        <a:pt x="623333" y="14288"/>
                      </a:cubicBezTo>
                      <a:lnTo>
                        <a:pt x="4758" y="9525"/>
                      </a:lnTo>
                      <a:cubicBezTo>
                        <a:pt x="1903" y="9525"/>
                        <a:pt x="0" y="7620"/>
                        <a:pt x="0" y="4763"/>
                      </a:cubicBezTo>
                      <a:cubicBezTo>
                        <a:pt x="0" y="1905"/>
                        <a:pt x="1903" y="0"/>
                        <a:pt x="4758" y="0"/>
                      </a:cubicBezTo>
                      <a:cubicBezTo>
                        <a:pt x="4758" y="0"/>
                        <a:pt x="4758" y="0"/>
                        <a:pt x="4758" y="0"/>
                      </a:cubicBezTo>
                      <a:lnTo>
                        <a:pt x="623333" y="4763"/>
                      </a:lnTo>
                      <a:cubicBezTo>
                        <a:pt x="626188" y="4763"/>
                        <a:pt x="628091" y="6668"/>
                        <a:pt x="628091" y="9525"/>
                      </a:cubicBezTo>
                      <a:cubicBezTo>
                        <a:pt x="628091" y="11430"/>
                        <a:pt x="626188" y="14288"/>
                        <a:pt x="623333" y="142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67"/>
                <p:cNvSpPr/>
                <p:nvPr/>
              </p:nvSpPr>
              <p:spPr>
                <a:xfrm>
                  <a:off x="8047840" y="4607242"/>
                  <a:ext cx="164636" cy="19050"/>
                </a:xfrm>
                <a:custGeom>
                  <a:avLst/>
                  <a:gdLst/>
                  <a:ahLst/>
                  <a:cxnLst/>
                  <a:rect l="l" t="t" r="r" b="b"/>
                  <a:pathLst>
                    <a:path w="164636" h="19050" extrusionOk="0">
                      <a:moveTo>
                        <a:pt x="155120" y="19050"/>
                      </a:moveTo>
                      <a:lnTo>
                        <a:pt x="9517" y="19050"/>
                      </a:lnTo>
                      <a:cubicBezTo>
                        <a:pt x="3807" y="19050"/>
                        <a:pt x="0" y="15240"/>
                        <a:pt x="0" y="9525"/>
                      </a:cubicBezTo>
                      <a:cubicBezTo>
                        <a:pt x="0" y="3810"/>
                        <a:pt x="3807" y="0"/>
                        <a:pt x="9517" y="0"/>
                      </a:cubicBezTo>
                      <a:lnTo>
                        <a:pt x="155120" y="0"/>
                      </a:lnTo>
                      <a:cubicBezTo>
                        <a:pt x="160830" y="0"/>
                        <a:pt x="164636" y="3810"/>
                        <a:pt x="164636" y="9525"/>
                      </a:cubicBezTo>
                      <a:cubicBezTo>
                        <a:pt x="164636" y="15240"/>
                        <a:pt x="160830" y="19050"/>
                        <a:pt x="155120"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2" name="Google Shape;1802;p67"/>
                <p:cNvSpPr/>
                <p:nvPr/>
              </p:nvSpPr>
              <p:spPr>
                <a:xfrm>
                  <a:off x="7557739" y="4607242"/>
                  <a:ext cx="397791" cy="20954"/>
                </a:xfrm>
                <a:custGeom>
                  <a:avLst/>
                  <a:gdLst/>
                  <a:ahLst/>
                  <a:cxnLst/>
                  <a:rect l="l" t="t" r="r" b="b"/>
                  <a:pathLst>
                    <a:path w="397791" h="20954" extrusionOk="0">
                      <a:moveTo>
                        <a:pt x="198896" y="20955"/>
                      </a:moveTo>
                      <a:cubicBezTo>
                        <a:pt x="136087" y="20955"/>
                        <a:pt x="73277" y="20002"/>
                        <a:pt x="9517" y="19050"/>
                      </a:cubicBezTo>
                      <a:cubicBezTo>
                        <a:pt x="3807" y="19050"/>
                        <a:pt x="0" y="14288"/>
                        <a:pt x="0" y="9525"/>
                      </a:cubicBezTo>
                      <a:cubicBezTo>
                        <a:pt x="0" y="4763"/>
                        <a:pt x="4758" y="0"/>
                        <a:pt x="9517" y="0"/>
                      </a:cubicBezTo>
                      <a:cubicBezTo>
                        <a:pt x="9517" y="0"/>
                        <a:pt x="9517" y="0"/>
                        <a:pt x="9517" y="0"/>
                      </a:cubicBezTo>
                      <a:cubicBezTo>
                        <a:pt x="137038" y="2857"/>
                        <a:pt x="260753" y="2857"/>
                        <a:pt x="388275" y="0"/>
                      </a:cubicBezTo>
                      <a:cubicBezTo>
                        <a:pt x="388275" y="0"/>
                        <a:pt x="388275" y="0"/>
                        <a:pt x="388275" y="0"/>
                      </a:cubicBezTo>
                      <a:cubicBezTo>
                        <a:pt x="393033" y="0"/>
                        <a:pt x="397792" y="3810"/>
                        <a:pt x="397792" y="9525"/>
                      </a:cubicBezTo>
                      <a:cubicBezTo>
                        <a:pt x="397792" y="15240"/>
                        <a:pt x="393985" y="19050"/>
                        <a:pt x="388275" y="19050"/>
                      </a:cubicBezTo>
                      <a:cubicBezTo>
                        <a:pt x="324514" y="20955"/>
                        <a:pt x="261705" y="20955"/>
                        <a:pt x="198896" y="209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3" name="Google Shape;1803;p67"/>
              <p:cNvGrpSpPr/>
              <p:nvPr/>
            </p:nvGrpSpPr>
            <p:grpSpPr>
              <a:xfrm>
                <a:off x="5724855" y="4978717"/>
                <a:ext cx="2791198" cy="21907"/>
                <a:chOff x="5724855" y="4978717"/>
                <a:chExt cx="2791198" cy="21907"/>
              </a:xfrm>
            </p:grpSpPr>
            <p:sp>
              <p:nvSpPr>
                <p:cNvPr id="1804" name="Google Shape;1804;p67"/>
                <p:cNvSpPr/>
                <p:nvPr/>
              </p:nvSpPr>
              <p:spPr>
                <a:xfrm>
                  <a:off x="5724855" y="4978717"/>
                  <a:ext cx="199847" cy="19050"/>
                </a:xfrm>
                <a:custGeom>
                  <a:avLst/>
                  <a:gdLst/>
                  <a:ahLst/>
                  <a:cxnLst/>
                  <a:rect l="l" t="t" r="r" b="b"/>
                  <a:pathLst>
                    <a:path w="199847" h="19050" extrusionOk="0">
                      <a:moveTo>
                        <a:pt x="190331" y="19050"/>
                      </a:moveTo>
                      <a:lnTo>
                        <a:pt x="9517" y="19050"/>
                      </a:lnTo>
                      <a:cubicBezTo>
                        <a:pt x="3807" y="19050"/>
                        <a:pt x="0" y="15240"/>
                        <a:pt x="0" y="9525"/>
                      </a:cubicBezTo>
                      <a:cubicBezTo>
                        <a:pt x="0" y="3810"/>
                        <a:pt x="3807" y="0"/>
                        <a:pt x="9517" y="0"/>
                      </a:cubicBezTo>
                      <a:lnTo>
                        <a:pt x="190331" y="0"/>
                      </a:lnTo>
                      <a:cubicBezTo>
                        <a:pt x="196041" y="0"/>
                        <a:pt x="199847" y="3810"/>
                        <a:pt x="199847" y="9525"/>
                      </a:cubicBezTo>
                      <a:cubicBezTo>
                        <a:pt x="199847" y="15240"/>
                        <a:pt x="196041" y="19050"/>
                        <a:pt x="190331"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67"/>
                <p:cNvSpPr/>
                <p:nvPr/>
              </p:nvSpPr>
              <p:spPr>
                <a:xfrm>
                  <a:off x="6091241" y="4978717"/>
                  <a:ext cx="1032543" cy="21907"/>
                </a:xfrm>
                <a:custGeom>
                  <a:avLst/>
                  <a:gdLst/>
                  <a:ahLst/>
                  <a:cxnLst/>
                  <a:rect l="l" t="t" r="r" b="b"/>
                  <a:pathLst>
                    <a:path w="1032543" h="21907" extrusionOk="0">
                      <a:moveTo>
                        <a:pt x="514845" y="21907"/>
                      </a:moveTo>
                      <a:cubicBezTo>
                        <a:pt x="321659" y="21907"/>
                        <a:pt x="129425" y="20955"/>
                        <a:pt x="9517" y="19050"/>
                      </a:cubicBezTo>
                      <a:cubicBezTo>
                        <a:pt x="3807" y="19050"/>
                        <a:pt x="0" y="14288"/>
                        <a:pt x="0" y="9525"/>
                      </a:cubicBezTo>
                      <a:cubicBezTo>
                        <a:pt x="0" y="3810"/>
                        <a:pt x="4758" y="0"/>
                        <a:pt x="9517" y="0"/>
                      </a:cubicBezTo>
                      <a:cubicBezTo>
                        <a:pt x="248382" y="3810"/>
                        <a:pt x="779404" y="3810"/>
                        <a:pt x="1023027" y="0"/>
                      </a:cubicBezTo>
                      <a:cubicBezTo>
                        <a:pt x="1027786" y="0"/>
                        <a:pt x="1032544" y="3810"/>
                        <a:pt x="1032544" y="9525"/>
                      </a:cubicBezTo>
                      <a:cubicBezTo>
                        <a:pt x="1032544" y="15240"/>
                        <a:pt x="1028737" y="19050"/>
                        <a:pt x="1023027" y="19050"/>
                      </a:cubicBezTo>
                      <a:cubicBezTo>
                        <a:pt x="901216" y="20955"/>
                        <a:pt x="707078" y="21907"/>
                        <a:pt x="514845" y="219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67"/>
                <p:cNvSpPr/>
                <p:nvPr/>
              </p:nvSpPr>
              <p:spPr>
                <a:xfrm>
                  <a:off x="7178029" y="4978717"/>
                  <a:ext cx="547200" cy="21907"/>
                </a:xfrm>
                <a:custGeom>
                  <a:avLst/>
                  <a:gdLst/>
                  <a:ahLst/>
                  <a:cxnLst/>
                  <a:rect l="l" t="t" r="r" b="b"/>
                  <a:pathLst>
                    <a:path w="547200" h="21907" extrusionOk="0">
                      <a:moveTo>
                        <a:pt x="537684" y="21907"/>
                      </a:moveTo>
                      <a:cubicBezTo>
                        <a:pt x="537684" y="21907"/>
                        <a:pt x="537684" y="21907"/>
                        <a:pt x="537684" y="21907"/>
                      </a:cubicBezTo>
                      <a:cubicBezTo>
                        <a:pt x="338788" y="21907"/>
                        <a:pt x="236961" y="20955"/>
                        <a:pt x="52341" y="19050"/>
                      </a:cubicBezTo>
                      <a:lnTo>
                        <a:pt x="9517" y="19050"/>
                      </a:lnTo>
                      <a:cubicBezTo>
                        <a:pt x="3807" y="19050"/>
                        <a:pt x="0" y="14288"/>
                        <a:pt x="0" y="9525"/>
                      </a:cubicBezTo>
                      <a:cubicBezTo>
                        <a:pt x="0" y="4763"/>
                        <a:pt x="4758" y="0"/>
                        <a:pt x="9517" y="0"/>
                      </a:cubicBezTo>
                      <a:cubicBezTo>
                        <a:pt x="9517" y="0"/>
                        <a:pt x="9517" y="0"/>
                        <a:pt x="9517" y="0"/>
                      </a:cubicBezTo>
                      <a:lnTo>
                        <a:pt x="52341" y="0"/>
                      </a:lnTo>
                      <a:cubicBezTo>
                        <a:pt x="237913" y="1905"/>
                        <a:pt x="339740" y="1905"/>
                        <a:pt x="537684" y="2857"/>
                      </a:cubicBezTo>
                      <a:cubicBezTo>
                        <a:pt x="543394" y="2857"/>
                        <a:pt x="547201" y="6667"/>
                        <a:pt x="547201" y="12382"/>
                      </a:cubicBezTo>
                      <a:cubicBezTo>
                        <a:pt x="547201" y="18097"/>
                        <a:pt x="542442" y="21907"/>
                        <a:pt x="537684" y="219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7" name="Google Shape;1807;p67"/>
                <p:cNvSpPr/>
                <p:nvPr/>
              </p:nvSpPr>
              <p:spPr>
                <a:xfrm>
                  <a:off x="7950772" y="4978717"/>
                  <a:ext cx="565281" cy="21907"/>
                </a:xfrm>
                <a:custGeom>
                  <a:avLst/>
                  <a:gdLst/>
                  <a:ahLst/>
                  <a:cxnLst/>
                  <a:rect l="l" t="t" r="r" b="b"/>
                  <a:pathLst>
                    <a:path w="565281" h="21907" extrusionOk="0">
                      <a:moveTo>
                        <a:pt x="9517" y="21907"/>
                      </a:moveTo>
                      <a:cubicBezTo>
                        <a:pt x="3806" y="21907"/>
                        <a:pt x="0" y="18097"/>
                        <a:pt x="0" y="12382"/>
                      </a:cubicBezTo>
                      <a:cubicBezTo>
                        <a:pt x="0" y="6667"/>
                        <a:pt x="3806" y="2857"/>
                        <a:pt x="9517" y="2857"/>
                      </a:cubicBezTo>
                      <a:cubicBezTo>
                        <a:pt x="191282" y="2857"/>
                        <a:pt x="374951" y="1905"/>
                        <a:pt x="555765" y="0"/>
                      </a:cubicBezTo>
                      <a:cubicBezTo>
                        <a:pt x="555765" y="0"/>
                        <a:pt x="555765" y="0"/>
                        <a:pt x="555765" y="0"/>
                      </a:cubicBezTo>
                      <a:cubicBezTo>
                        <a:pt x="560523" y="0"/>
                        <a:pt x="565282" y="3810"/>
                        <a:pt x="565282" y="9525"/>
                      </a:cubicBezTo>
                      <a:cubicBezTo>
                        <a:pt x="565282" y="15240"/>
                        <a:pt x="561475" y="19050"/>
                        <a:pt x="555765" y="19050"/>
                      </a:cubicBezTo>
                      <a:cubicBezTo>
                        <a:pt x="374951" y="20955"/>
                        <a:pt x="191282" y="21907"/>
                        <a:pt x="9517" y="21907"/>
                      </a:cubicBezTo>
                      <a:cubicBezTo>
                        <a:pt x="9517" y="21907"/>
                        <a:pt x="9517" y="21907"/>
                        <a:pt x="9517" y="219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8" name="Google Shape;1808;p67"/>
              <p:cNvGrpSpPr/>
              <p:nvPr/>
            </p:nvGrpSpPr>
            <p:grpSpPr>
              <a:xfrm>
                <a:off x="6255805" y="3183675"/>
                <a:ext cx="279822" cy="633944"/>
                <a:chOff x="6255805" y="3183675"/>
                <a:chExt cx="279822" cy="633944"/>
              </a:xfrm>
            </p:grpSpPr>
            <p:sp>
              <p:nvSpPr>
                <p:cNvPr id="1809" name="Google Shape;1809;p67"/>
                <p:cNvSpPr/>
                <p:nvPr/>
              </p:nvSpPr>
              <p:spPr>
                <a:xfrm>
                  <a:off x="6413573" y="3318868"/>
                  <a:ext cx="122054" cy="187284"/>
                </a:xfrm>
                <a:custGeom>
                  <a:avLst/>
                  <a:gdLst/>
                  <a:ahLst/>
                  <a:cxnLst/>
                  <a:rect l="l" t="t" r="r" b="b"/>
                  <a:pathLst>
                    <a:path w="122054" h="187284" extrusionOk="0">
                      <a:moveTo>
                        <a:pt x="49764" y="15834"/>
                      </a:moveTo>
                      <a:cubicBezTo>
                        <a:pt x="56426" y="10119"/>
                        <a:pt x="64039" y="5357"/>
                        <a:pt x="71652" y="2499"/>
                      </a:cubicBezTo>
                      <a:cubicBezTo>
                        <a:pt x="88782" y="-3216"/>
                        <a:pt x="109718" y="594"/>
                        <a:pt x="118283" y="16787"/>
                      </a:cubicBezTo>
                      <a:cubicBezTo>
                        <a:pt x="127800" y="34884"/>
                        <a:pt x="118283" y="52982"/>
                        <a:pt x="101154" y="61554"/>
                      </a:cubicBezTo>
                      <a:cubicBezTo>
                        <a:pt x="92589" y="66317"/>
                        <a:pt x="83072" y="68222"/>
                        <a:pt x="74507" y="72984"/>
                      </a:cubicBezTo>
                      <a:cubicBezTo>
                        <a:pt x="51667" y="85367"/>
                        <a:pt x="33586" y="116799"/>
                        <a:pt x="23118" y="139659"/>
                      </a:cubicBezTo>
                      <a:cubicBezTo>
                        <a:pt x="18360" y="150137"/>
                        <a:pt x="-673" y="177759"/>
                        <a:pt x="278" y="187284"/>
                      </a:cubicBezTo>
                      <a:cubicBezTo>
                        <a:pt x="-1625" y="138707"/>
                        <a:pt x="5988" y="82509"/>
                        <a:pt x="30731" y="39647"/>
                      </a:cubicBezTo>
                      <a:cubicBezTo>
                        <a:pt x="35490" y="31074"/>
                        <a:pt x="42151" y="22502"/>
                        <a:pt x="49764" y="158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10" name="Google Shape;1810;p67"/>
                <p:cNvGrpSpPr/>
                <p:nvPr/>
              </p:nvGrpSpPr>
              <p:grpSpPr>
                <a:xfrm>
                  <a:off x="6255805" y="3183675"/>
                  <a:ext cx="170310" cy="343431"/>
                  <a:chOff x="6255805" y="3183675"/>
                  <a:chExt cx="170310" cy="343431"/>
                </a:xfrm>
              </p:grpSpPr>
              <p:sp>
                <p:nvSpPr>
                  <p:cNvPr id="1811" name="Google Shape;1811;p67"/>
                  <p:cNvSpPr/>
                  <p:nvPr/>
                </p:nvSpPr>
                <p:spPr>
                  <a:xfrm>
                    <a:off x="6328071" y="3248845"/>
                    <a:ext cx="98044" cy="278261"/>
                  </a:xfrm>
                  <a:custGeom>
                    <a:avLst/>
                    <a:gdLst/>
                    <a:ahLst/>
                    <a:cxnLst/>
                    <a:rect l="l" t="t" r="r" b="b"/>
                    <a:pathLst>
                      <a:path w="98044" h="278261" extrusionOk="0">
                        <a:moveTo>
                          <a:pt x="87684" y="278262"/>
                        </a:moveTo>
                        <a:cubicBezTo>
                          <a:pt x="87684" y="278262"/>
                          <a:pt x="86732" y="278262"/>
                          <a:pt x="87684" y="278262"/>
                        </a:cubicBezTo>
                        <a:cubicBezTo>
                          <a:pt x="81974" y="277309"/>
                          <a:pt x="77216" y="273499"/>
                          <a:pt x="78167" y="267784"/>
                        </a:cubicBezTo>
                        <a:cubicBezTo>
                          <a:pt x="86732" y="177297"/>
                          <a:pt x="59134" y="84904"/>
                          <a:pt x="2035" y="15372"/>
                        </a:cubicBezTo>
                        <a:cubicBezTo>
                          <a:pt x="-820" y="11562"/>
                          <a:pt x="-820" y="4894"/>
                          <a:pt x="2987" y="2037"/>
                        </a:cubicBezTo>
                        <a:cubicBezTo>
                          <a:pt x="6793" y="-821"/>
                          <a:pt x="13455" y="-821"/>
                          <a:pt x="16310" y="2989"/>
                        </a:cubicBezTo>
                        <a:cubicBezTo>
                          <a:pt x="77216" y="77284"/>
                          <a:pt x="105765" y="174439"/>
                          <a:pt x="96249" y="269689"/>
                        </a:cubicBezTo>
                        <a:cubicBezTo>
                          <a:pt x="97201" y="275404"/>
                          <a:pt x="92442" y="278262"/>
                          <a:pt x="87684" y="2782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67"/>
                  <p:cNvSpPr/>
                  <p:nvPr/>
                </p:nvSpPr>
                <p:spPr>
                  <a:xfrm>
                    <a:off x="6255805" y="3183675"/>
                    <a:ext cx="160809" cy="160532"/>
                  </a:xfrm>
                  <a:custGeom>
                    <a:avLst/>
                    <a:gdLst/>
                    <a:ahLst/>
                    <a:cxnLst/>
                    <a:rect l="l" t="t" r="r" b="b"/>
                    <a:pathLst>
                      <a:path w="160809" h="160532" extrusionOk="0">
                        <a:moveTo>
                          <a:pt x="13395" y="39585"/>
                        </a:moveTo>
                        <a:cubicBezTo>
                          <a:pt x="13395" y="51015"/>
                          <a:pt x="19105" y="61492"/>
                          <a:pt x="28621" y="67207"/>
                        </a:cubicBezTo>
                        <a:cubicBezTo>
                          <a:pt x="13395" y="71017"/>
                          <a:pt x="1023" y="84352"/>
                          <a:pt x="72" y="100545"/>
                        </a:cubicBezTo>
                        <a:cubicBezTo>
                          <a:pt x="-880" y="115785"/>
                          <a:pt x="7685" y="131977"/>
                          <a:pt x="22912" y="138645"/>
                        </a:cubicBezTo>
                        <a:cubicBezTo>
                          <a:pt x="37186" y="145312"/>
                          <a:pt x="55268" y="140550"/>
                          <a:pt x="65736" y="129120"/>
                        </a:cubicBezTo>
                        <a:cubicBezTo>
                          <a:pt x="61929" y="142455"/>
                          <a:pt x="72397" y="156742"/>
                          <a:pt x="85721" y="159600"/>
                        </a:cubicBezTo>
                        <a:cubicBezTo>
                          <a:pt x="112367" y="166267"/>
                          <a:pt x="146627" y="135787"/>
                          <a:pt x="155191" y="112927"/>
                        </a:cubicBezTo>
                        <a:cubicBezTo>
                          <a:pt x="163756" y="91020"/>
                          <a:pt x="162804" y="66255"/>
                          <a:pt x="150433" y="45300"/>
                        </a:cubicBezTo>
                        <a:cubicBezTo>
                          <a:pt x="141868" y="30060"/>
                          <a:pt x="123787" y="3390"/>
                          <a:pt x="105705" y="532"/>
                        </a:cubicBezTo>
                        <a:cubicBezTo>
                          <a:pt x="94286" y="-1373"/>
                          <a:pt x="74301" y="1485"/>
                          <a:pt x="72397" y="14820"/>
                        </a:cubicBezTo>
                        <a:cubicBezTo>
                          <a:pt x="68591" y="6247"/>
                          <a:pt x="57171" y="3390"/>
                          <a:pt x="47654" y="4342"/>
                        </a:cubicBezTo>
                        <a:cubicBezTo>
                          <a:pt x="33380" y="6247"/>
                          <a:pt x="20056" y="16725"/>
                          <a:pt x="16250" y="30060"/>
                        </a:cubicBezTo>
                        <a:cubicBezTo>
                          <a:pt x="13395" y="32917"/>
                          <a:pt x="13395" y="35775"/>
                          <a:pt x="13395" y="395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67"/>
                  <p:cNvSpPr/>
                  <p:nvPr/>
                </p:nvSpPr>
                <p:spPr>
                  <a:xfrm>
                    <a:off x="6337219" y="3232602"/>
                    <a:ext cx="34760" cy="63047"/>
                  </a:xfrm>
                  <a:custGeom>
                    <a:avLst/>
                    <a:gdLst/>
                    <a:ahLst/>
                    <a:cxnLst/>
                    <a:rect l="l" t="t" r="r" b="b"/>
                    <a:pathLst>
                      <a:path w="34760" h="63047" extrusionOk="0">
                        <a:moveTo>
                          <a:pt x="10017" y="62095"/>
                        </a:moveTo>
                        <a:cubicBezTo>
                          <a:pt x="6210" y="62095"/>
                          <a:pt x="2404" y="59238"/>
                          <a:pt x="500" y="55428"/>
                        </a:cubicBezTo>
                        <a:cubicBezTo>
                          <a:pt x="-1403" y="50665"/>
                          <a:pt x="2404" y="44950"/>
                          <a:pt x="7162" y="43998"/>
                        </a:cubicBezTo>
                        <a:cubicBezTo>
                          <a:pt x="12872" y="42093"/>
                          <a:pt x="16679" y="36378"/>
                          <a:pt x="16679" y="31615"/>
                        </a:cubicBezTo>
                        <a:cubicBezTo>
                          <a:pt x="16679" y="25900"/>
                          <a:pt x="12872" y="20185"/>
                          <a:pt x="7162" y="18280"/>
                        </a:cubicBezTo>
                        <a:cubicBezTo>
                          <a:pt x="2404" y="16375"/>
                          <a:pt x="-451" y="11613"/>
                          <a:pt x="500" y="6850"/>
                        </a:cubicBezTo>
                        <a:cubicBezTo>
                          <a:pt x="2404" y="2088"/>
                          <a:pt x="7162" y="-770"/>
                          <a:pt x="11920" y="182"/>
                        </a:cubicBezTo>
                        <a:cubicBezTo>
                          <a:pt x="25244" y="3993"/>
                          <a:pt x="34760" y="17327"/>
                          <a:pt x="34760" y="31615"/>
                        </a:cubicBezTo>
                        <a:cubicBezTo>
                          <a:pt x="34760" y="45903"/>
                          <a:pt x="24292" y="58285"/>
                          <a:pt x="10969" y="63048"/>
                        </a:cubicBezTo>
                        <a:cubicBezTo>
                          <a:pt x="11920" y="62095"/>
                          <a:pt x="10969" y="62095"/>
                          <a:pt x="10017" y="62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4" name="Google Shape;1814;p67"/>
                <p:cNvGrpSpPr/>
                <p:nvPr/>
              </p:nvGrpSpPr>
              <p:grpSpPr>
                <a:xfrm>
                  <a:off x="6311565" y="3465195"/>
                  <a:ext cx="183177" cy="352424"/>
                  <a:chOff x="6311565" y="3465195"/>
                  <a:chExt cx="183177" cy="352424"/>
                </a:xfrm>
              </p:grpSpPr>
              <p:sp>
                <p:nvSpPr>
                  <p:cNvPr id="1815" name="Google Shape;1815;p67"/>
                  <p:cNvSpPr/>
                  <p:nvPr/>
                </p:nvSpPr>
                <p:spPr>
                  <a:xfrm>
                    <a:off x="6311565" y="3535454"/>
                    <a:ext cx="183177" cy="282165"/>
                  </a:xfrm>
                  <a:custGeom>
                    <a:avLst/>
                    <a:gdLst/>
                    <a:ahLst/>
                    <a:cxnLst/>
                    <a:rect l="l" t="t" r="r" b="b"/>
                    <a:pathLst>
                      <a:path w="183177" h="282165" extrusionOk="0">
                        <a:moveTo>
                          <a:pt x="42333" y="282165"/>
                        </a:moveTo>
                        <a:lnTo>
                          <a:pt x="128933" y="282165"/>
                        </a:lnTo>
                        <a:cubicBezTo>
                          <a:pt x="146063" y="273593"/>
                          <a:pt x="161289" y="261210"/>
                          <a:pt x="170806" y="245970"/>
                        </a:cubicBezTo>
                        <a:cubicBezTo>
                          <a:pt x="182226" y="227873"/>
                          <a:pt x="183177" y="206918"/>
                          <a:pt x="183177" y="186915"/>
                        </a:cubicBezTo>
                        <a:cubicBezTo>
                          <a:pt x="182226" y="154530"/>
                          <a:pt x="177467" y="121193"/>
                          <a:pt x="168903" y="89760"/>
                        </a:cubicBezTo>
                        <a:cubicBezTo>
                          <a:pt x="161289" y="61185"/>
                          <a:pt x="149869" y="31658"/>
                          <a:pt x="126078" y="11655"/>
                        </a:cubicBezTo>
                        <a:cubicBezTo>
                          <a:pt x="119417" y="5940"/>
                          <a:pt x="111803" y="1178"/>
                          <a:pt x="103238" y="225"/>
                        </a:cubicBezTo>
                        <a:cubicBezTo>
                          <a:pt x="88012" y="-1680"/>
                          <a:pt x="73737" y="8798"/>
                          <a:pt x="64221" y="20228"/>
                        </a:cubicBezTo>
                        <a:cubicBezTo>
                          <a:pt x="32816" y="56423"/>
                          <a:pt x="20445" y="105953"/>
                          <a:pt x="6170" y="148815"/>
                        </a:cubicBezTo>
                        <a:cubicBezTo>
                          <a:pt x="6170" y="148815"/>
                          <a:pt x="6170" y="148815"/>
                          <a:pt x="6170" y="148815"/>
                        </a:cubicBezTo>
                        <a:cubicBezTo>
                          <a:pt x="-6202" y="185963"/>
                          <a:pt x="-492" y="238350"/>
                          <a:pt x="28058" y="269783"/>
                        </a:cubicBezTo>
                        <a:cubicBezTo>
                          <a:pt x="31864" y="275498"/>
                          <a:pt x="36623" y="279308"/>
                          <a:pt x="42333" y="2821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6" name="Google Shape;1816;p67"/>
                  <p:cNvSpPr/>
                  <p:nvPr/>
                </p:nvSpPr>
                <p:spPr>
                  <a:xfrm>
                    <a:off x="6381496" y="3465195"/>
                    <a:ext cx="64712" cy="109537"/>
                  </a:xfrm>
                  <a:custGeom>
                    <a:avLst/>
                    <a:gdLst/>
                    <a:ahLst/>
                    <a:cxnLst/>
                    <a:rect l="l" t="t" r="r" b="b"/>
                    <a:pathLst>
                      <a:path w="64712" h="109537" extrusionOk="0">
                        <a:moveTo>
                          <a:pt x="14275" y="103823"/>
                        </a:moveTo>
                        <a:lnTo>
                          <a:pt x="0" y="0"/>
                        </a:lnTo>
                        <a:lnTo>
                          <a:pt x="64712" y="2858"/>
                        </a:lnTo>
                        <a:lnTo>
                          <a:pt x="47583" y="10953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17" name="Google Shape;1817;p67"/>
                <p:cNvSpPr/>
                <p:nvPr/>
              </p:nvSpPr>
              <p:spPr>
                <a:xfrm>
                  <a:off x="6441672" y="3587337"/>
                  <a:ext cx="39747" cy="100742"/>
                </a:xfrm>
                <a:custGeom>
                  <a:avLst/>
                  <a:gdLst/>
                  <a:ahLst/>
                  <a:cxnLst/>
                  <a:rect l="l" t="t" r="r" b="b"/>
                  <a:pathLst>
                    <a:path w="39747" h="100742" extrusionOk="0">
                      <a:moveTo>
                        <a:pt x="30231" y="100743"/>
                      </a:moveTo>
                      <a:cubicBezTo>
                        <a:pt x="25472" y="100743"/>
                        <a:pt x="21666" y="96932"/>
                        <a:pt x="20714" y="92170"/>
                      </a:cubicBezTo>
                      <a:cubicBezTo>
                        <a:pt x="17859" y="64547"/>
                        <a:pt x="11198" y="37877"/>
                        <a:pt x="729" y="13112"/>
                      </a:cubicBezTo>
                      <a:cubicBezTo>
                        <a:pt x="-1174" y="8350"/>
                        <a:pt x="729" y="2635"/>
                        <a:pt x="5488" y="730"/>
                      </a:cubicBezTo>
                      <a:cubicBezTo>
                        <a:pt x="10246" y="-1175"/>
                        <a:pt x="15956" y="730"/>
                        <a:pt x="17859" y="5493"/>
                      </a:cubicBezTo>
                      <a:cubicBezTo>
                        <a:pt x="29279" y="32162"/>
                        <a:pt x="36892" y="60737"/>
                        <a:pt x="39747" y="90265"/>
                      </a:cubicBezTo>
                      <a:cubicBezTo>
                        <a:pt x="39747" y="95027"/>
                        <a:pt x="35941" y="99790"/>
                        <a:pt x="30231" y="100743"/>
                      </a:cubicBezTo>
                      <a:cubicBezTo>
                        <a:pt x="30231" y="100743"/>
                        <a:pt x="30231" y="100743"/>
                        <a:pt x="30231" y="1007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67"/>
                <p:cNvSpPr/>
                <p:nvPr/>
              </p:nvSpPr>
              <p:spPr>
                <a:xfrm>
                  <a:off x="6437643" y="3709987"/>
                  <a:ext cx="44933" cy="86677"/>
                </a:xfrm>
                <a:custGeom>
                  <a:avLst/>
                  <a:gdLst/>
                  <a:ahLst/>
                  <a:cxnLst/>
                  <a:rect l="l" t="t" r="r" b="b"/>
                  <a:pathLst>
                    <a:path w="44933" h="86677" extrusionOk="0">
                      <a:moveTo>
                        <a:pt x="9517" y="86678"/>
                      </a:moveTo>
                      <a:cubicBezTo>
                        <a:pt x="6662" y="86678"/>
                        <a:pt x="4758" y="85725"/>
                        <a:pt x="2855" y="83820"/>
                      </a:cubicBezTo>
                      <a:cubicBezTo>
                        <a:pt x="-952" y="80010"/>
                        <a:pt x="-952" y="74295"/>
                        <a:pt x="2855" y="70485"/>
                      </a:cubicBezTo>
                      <a:cubicBezTo>
                        <a:pt x="18081" y="55245"/>
                        <a:pt x="26646" y="32385"/>
                        <a:pt x="25695" y="10478"/>
                      </a:cubicBezTo>
                      <a:cubicBezTo>
                        <a:pt x="25695" y="4763"/>
                        <a:pt x="29501" y="953"/>
                        <a:pt x="34260" y="0"/>
                      </a:cubicBezTo>
                      <a:cubicBezTo>
                        <a:pt x="39970" y="0"/>
                        <a:pt x="43776" y="3810"/>
                        <a:pt x="44728" y="8572"/>
                      </a:cubicBezTo>
                      <a:cubicBezTo>
                        <a:pt x="46631" y="36195"/>
                        <a:pt x="35211" y="63818"/>
                        <a:pt x="16178" y="82868"/>
                      </a:cubicBezTo>
                      <a:cubicBezTo>
                        <a:pt x="14275" y="85725"/>
                        <a:pt x="12372" y="86678"/>
                        <a:pt x="9517" y="86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67"/>
                <p:cNvSpPr/>
                <p:nvPr/>
              </p:nvSpPr>
              <p:spPr>
                <a:xfrm>
                  <a:off x="6363414" y="3456622"/>
                  <a:ext cx="100875" cy="19050"/>
                </a:xfrm>
                <a:custGeom>
                  <a:avLst/>
                  <a:gdLst/>
                  <a:ahLst/>
                  <a:cxnLst/>
                  <a:rect l="l" t="t" r="r" b="b"/>
                  <a:pathLst>
                    <a:path w="100875" h="19050" extrusionOk="0">
                      <a:moveTo>
                        <a:pt x="91359" y="19050"/>
                      </a:moveTo>
                      <a:lnTo>
                        <a:pt x="9517" y="19050"/>
                      </a:lnTo>
                      <a:cubicBezTo>
                        <a:pt x="3807" y="19050"/>
                        <a:pt x="0" y="15240"/>
                        <a:pt x="0" y="9525"/>
                      </a:cubicBezTo>
                      <a:cubicBezTo>
                        <a:pt x="0" y="3810"/>
                        <a:pt x="3807" y="0"/>
                        <a:pt x="9517" y="0"/>
                      </a:cubicBezTo>
                      <a:lnTo>
                        <a:pt x="91359" y="0"/>
                      </a:lnTo>
                      <a:cubicBezTo>
                        <a:pt x="97068" y="0"/>
                        <a:pt x="100875" y="3810"/>
                        <a:pt x="100875" y="9525"/>
                      </a:cubicBezTo>
                      <a:cubicBezTo>
                        <a:pt x="100875" y="15240"/>
                        <a:pt x="97068" y="19050"/>
                        <a:pt x="91359"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20" name="Google Shape;1820;p67"/>
              <p:cNvSpPr/>
              <p:nvPr/>
            </p:nvSpPr>
            <p:spPr>
              <a:xfrm>
                <a:off x="6301557" y="3283267"/>
                <a:ext cx="9516" cy="1904"/>
              </a:xfrm>
              <a:custGeom>
                <a:avLst/>
                <a:gdLst/>
                <a:ahLst/>
                <a:cxnLst/>
                <a:rect l="l" t="t" r="r" b="b"/>
                <a:pathLst>
                  <a:path w="9516" h="1904" extrusionOk="0">
                    <a:moveTo>
                      <a:pt x="0" y="1905"/>
                    </a:moveTo>
                    <a:cubicBezTo>
                      <a:pt x="0" y="953"/>
                      <a:pt x="0" y="953"/>
                      <a:pt x="0" y="0"/>
                    </a:cubicBezTo>
                  </a:path>
                </a:pathLst>
              </a:custGeom>
              <a:solidFill>
                <a:srgbClr val="F3C6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1" name="Google Shape;1821;p67"/>
            <p:cNvGrpSpPr/>
            <p:nvPr/>
          </p:nvGrpSpPr>
          <p:grpSpPr>
            <a:xfrm>
              <a:off x="1114973" y="1771532"/>
              <a:ext cx="2043699" cy="1102725"/>
              <a:chOff x="2763726" y="2557112"/>
              <a:chExt cx="2297065" cy="1239434"/>
            </a:xfrm>
          </p:grpSpPr>
          <p:sp>
            <p:nvSpPr>
              <p:cNvPr id="1822" name="Google Shape;1822;p67"/>
              <p:cNvSpPr/>
              <p:nvPr/>
            </p:nvSpPr>
            <p:spPr>
              <a:xfrm>
                <a:off x="2763726" y="3722737"/>
                <a:ext cx="81010" cy="73809"/>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67"/>
              <p:cNvSpPr/>
              <p:nvPr/>
            </p:nvSpPr>
            <p:spPr>
              <a:xfrm>
                <a:off x="3070257" y="2766238"/>
                <a:ext cx="81010" cy="73808"/>
              </a:xfrm>
              <a:custGeom>
                <a:avLst/>
                <a:gdLst/>
                <a:ahLst/>
                <a:cxnLst/>
                <a:rect l="l" t="t" r="r" b="b"/>
                <a:pathLst>
                  <a:path w="85725" h="78104" extrusionOk="0">
                    <a:moveTo>
                      <a:pt x="31432" y="24765"/>
                    </a:moveTo>
                    <a:lnTo>
                      <a:pt x="43815" y="0"/>
                    </a:lnTo>
                    <a:lnTo>
                      <a:pt x="55245" y="23813"/>
                    </a:lnTo>
                    <a:lnTo>
                      <a:pt x="85725" y="22860"/>
                    </a:lnTo>
                    <a:lnTo>
                      <a:pt x="84773" y="22860"/>
                    </a:lnTo>
                    <a:lnTo>
                      <a:pt x="60960" y="46673"/>
                    </a:lnTo>
                    <a:lnTo>
                      <a:pt x="81915" y="77152"/>
                    </a:lnTo>
                    <a:lnTo>
                      <a:pt x="42863" y="60960"/>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67"/>
              <p:cNvSpPr/>
              <p:nvPr/>
            </p:nvSpPr>
            <p:spPr>
              <a:xfrm>
                <a:off x="2934027" y="3013080"/>
                <a:ext cx="104412" cy="111614"/>
              </a:xfrm>
              <a:custGeom>
                <a:avLst/>
                <a:gdLst/>
                <a:ahLst/>
                <a:cxnLst/>
                <a:rect l="l" t="t" r="r" b="b"/>
                <a:pathLst>
                  <a:path w="110489" h="118110" extrusionOk="0">
                    <a:moveTo>
                      <a:pt x="55245" y="118110"/>
                    </a:moveTo>
                    <a:cubicBezTo>
                      <a:pt x="24765" y="118110"/>
                      <a:pt x="0" y="91440"/>
                      <a:pt x="0" y="59055"/>
                    </a:cubicBezTo>
                    <a:cubicBezTo>
                      <a:pt x="0" y="26670"/>
                      <a:pt x="24765" y="0"/>
                      <a:pt x="55245" y="0"/>
                    </a:cubicBezTo>
                    <a:cubicBezTo>
                      <a:pt x="85725" y="0"/>
                      <a:pt x="110490" y="26670"/>
                      <a:pt x="110490" y="59055"/>
                    </a:cubicBezTo>
                    <a:cubicBezTo>
                      <a:pt x="110490" y="91440"/>
                      <a:pt x="85725" y="118110"/>
                      <a:pt x="55245" y="118110"/>
                    </a:cubicBezTo>
                    <a:close/>
                    <a:moveTo>
                      <a:pt x="55245" y="20002"/>
                    </a:moveTo>
                    <a:cubicBezTo>
                      <a:pt x="35243" y="20002"/>
                      <a:pt x="19050" y="38100"/>
                      <a:pt x="19050" y="60008"/>
                    </a:cubicBezTo>
                    <a:cubicBezTo>
                      <a:pt x="19050" y="81915"/>
                      <a:pt x="35243" y="100013"/>
                      <a:pt x="55245" y="100013"/>
                    </a:cubicBezTo>
                    <a:cubicBezTo>
                      <a:pt x="75248" y="100013"/>
                      <a:pt x="91440" y="81915"/>
                      <a:pt x="91440" y="60008"/>
                    </a:cubicBezTo>
                    <a:cubicBezTo>
                      <a:pt x="91440" y="38100"/>
                      <a:pt x="75248" y="20002"/>
                      <a:pt x="55245" y="20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5" name="Google Shape;1825;p67"/>
              <p:cNvSpPr/>
              <p:nvPr/>
            </p:nvSpPr>
            <p:spPr>
              <a:xfrm>
                <a:off x="2807126" y="3124697"/>
                <a:ext cx="51306" cy="84611"/>
              </a:xfrm>
              <a:custGeom>
                <a:avLst/>
                <a:gdLst/>
                <a:ahLst/>
                <a:cxnLst/>
                <a:rect l="l" t="t" r="r" b="b"/>
                <a:pathLst>
                  <a:path w="54292" h="89535" extrusionOk="0">
                    <a:moveTo>
                      <a:pt x="9525" y="89535"/>
                    </a:moveTo>
                    <a:cubicBezTo>
                      <a:pt x="3810" y="89535"/>
                      <a:pt x="0" y="85725"/>
                      <a:pt x="0" y="80010"/>
                    </a:cubicBezTo>
                    <a:cubicBezTo>
                      <a:pt x="0" y="74295"/>
                      <a:pt x="3810" y="70485"/>
                      <a:pt x="9525" y="70485"/>
                    </a:cubicBezTo>
                    <a:cubicBezTo>
                      <a:pt x="23813" y="70485"/>
                      <a:pt x="35242" y="59055"/>
                      <a:pt x="35242" y="44767"/>
                    </a:cubicBezTo>
                    <a:cubicBezTo>
                      <a:pt x="35242" y="30480"/>
                      <a:pt x="23813" y="19050"/>
                      <a:pt x="9525" y="19050"/>
                    </a:cubicBezTo>
                    <a:cubicBezTo>
                      <a:pt x="3810" y="19050"/>
                      <a:pt x="0" y="15240"/>
                      <a:pt x="0" y="9525"/>
                    </a:cubicBezTo>
                    <a:cubicBezTo>
                      <a:pt x="0" y="3810"/>
                      <a:pt x="3810" y="0"/>
                      <a:pt x="9525" y="0"/>
                    </a:cubicBezTo>
                    <a:cubicBezTo>
                      <a:pt x="34290" y="0"/>
                      <a:pt x="54292" y="20002"/>
                      <a:pt x="54292" y="44767"/>
                    </a:cubicBezTo>
                    <a:cubicBezTo>
                      <a:pt x="54292" y="69533"/>
                      <a:pt x="34290" y="89535"/>
                      <a:pt x="9525" y="89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26" name="Google Shape;1826;p67"/>
              <p:cNvGrpSpPr/>
              <p:nvPr/>
            </p:nvGrpSpPr>
            <p:grpSpPr>
              <a:xfrm flipH="1">
                <a:off x="3813211" y="2557112"/>
                <a:ext cx="500360" cy="365105"/>
                <a:chOff x="4797082" y="4330870"/>
                <a:chExt cx="629383" cy="459252"/>
              </a:xfrm>
            </p:grpSpPr>
            <p:sp>
              <p:nvSpPr>
                <p:cNvPr id="1827" name="Google Shape;1827;p67"/>
                <p:cNvSpPr/>
                <p:nvPr/>
              </p:nvSpPr>
              <p:spPr>
                <a:xfrm>
                  <a:off x="4797082" y="4708207"/>
                  <a:ext cx="89535" cy="8191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67"/>
                <p:cNvSpPr/>
                <p:nvPr/>
              </p:nvSpPr>
              <p:spPr>
                <a:xfrm>
                  <a:off x="5320738" y="4330870"/>
                  <a:ext cx="105727" cy="1600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29" name="Google Shape;1829;p67"/>
              <p:cNvSpPr/>
              <p:nvPr/>
            </p:nvSpPr>
            <p:spPr>
              <a:xfrm>
                <a:off x="4979781" y="2785237"/>
                <a:ext cx="81010" cy="73809"/>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67"/>
              <p:cNvSpPr/>
              <p:nvPr/>
            </p:nvSpPr>
            <p:spPr>
              <a:xfrm>
                <a:off x="4878972" y="3130169"/>
                <a:ext cx="100812" cy="59407"/>
              </a:xfrm>
              <a:custGeom>
                <a:avLst/>
                <a:gdLst/>
                <a:ahLst/>
                <a:cxnLst/>
                <a:rect l="l" t="t" r="r" b="b"/>
                <a:pathLst>
                  <a:path w="106679" h="62865" extrusionOk="0">
                    <a:moveTo>
                      <a:pt x="97155" y="62865"/>
                    </a:moveTo>
                    <a:cubicBezTo>
                      <a:pt x="91440" y="62865"/>
                      <a:pt x="87630" y="59055"/>
                      <a:pt x="87630" y="53340"/>
                    </a:cubicBezTo>
                    <a:cubicBezTo>
                      <a:pt x="87630" y="34290"/>
                      <a:pt x="72390" y="19050"/>
                      <a:pt x="53340" y="19050"/>
                    </a:cubicBezTo>
                    <a:cubicBezTo>
                      <a:pt x="34290" y="19050"/>
                      <a:pt x="19050" y="34290"/>
                      <a:pt x="19050" y="53340"/>
                    </a:cubicBezTo>
                    <a:cubicBezTo>
                      <a:pt x="19050" y="59055"/>
                      <a:pt x="15240" y="62865"/>
                      <a:pt x="9525" y="62865"/>
                    </a:cubicBezTo>
                    <a:cubicBezTo>
                      <a:pt x="3810" y="62865"/>
                      <a:pt x="0" y="59055"/>
                      <a:pt x="0" y="53340"/>
                    </a:cubicBezTo>
                    <a:cubicBezTo>
                      <a:pt x="0" y="23813"/>
                      <a:pt x="23813" y="0"/>
                      <a:pt x="53340" y="0"/>
                    </a:cubicBezTo>
                    <a:cubicBezTo>
                      <a:pt x="82867" y="0"/>
                      <a:pt x="106680" y="23813"/>
                      <a:pt x="106680" y="53340"/>
                    </a:cubicBezTo>
                    <a:cubicBezTo>
                      <a:pt x="106680" y="58103"/>
                      <a:pt x="102870" y="62865"/>
                      <a:pt x="97155" y="62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74" name="TextBox 173"/>
          <p:cNvSpPr txBox="1"/>
          <p:nvPr/>
        </p:nvSpPr>
        <p:spPr>
          <a:xfrm>
            <a:off x="4137664" y="1175634"/>
            <a:ext cx="4224528" cy="1200329"/>
          </a:xfrm>
          <a:prstGeom prst="rect">
            <a:avLst/>
          </a:prstGeom>
          <a:noFill/>
        </p:spPr>
        <p:txBody>
          <a:bodyPr wrap="square" rtlCol="0">
            <a:spAutoFit/>
          </a:bodyPr>
          <a:lstStyle/>
          <a:p>
            <a:pPr algn="ctr">
              <a:lnSpc>
                <a:spcPct val="150000"/>
              </a:lnSpc>
            </a:pPr>
            <a:r>
              <a:rPr lang="en-US" sz="2400" b="1">
                <a:solidFill>
                  <a:srgbClr val="C00000"/>
                </a:solidFill>
              </a:rPr>
              <a:t>Nhiệm vụ 1:</a:t>
            </a:r>
          </a:p>
          <a:p>
            <a:pPr algn="ctr">
              <a:lnSpc>
                <a:spcPct val="150000"/>
              </a:lnSpc>
            </a:pPr>
            <a:r>
              <a:rPr lang="en-US" sz="2400" b="1">
                <a:solidFill>
                  <a:srgbClr val="7030A0"/>
                </a:solidFill>
              </a:rPr>
              <a:t>Trả lời câu hỏi trắc nghiệm</a:t>
            </a:r>
          </a:p>
        </p:txBody>
      </p:sp>
      <p:sp>
        <p:nvSpPr>
          <p:cNvPr id="175" name="TextBox 174"/>
          <p:cNvSpPr txBox="1"/>
          <p:nvPr/>
        </p:nvSpPr>
        <p:spPr>
          <a:xfrm>
            <a:off x="0" y="324083"/>
            <a:ext cx="9144000" cy="600164"/>
          </a:xfrm>
          <a:prstGeom prst="rect">
            <a:avLst/>
          </a:prstGeom>
          <a:noFill/>
        </p:spPr>
        <p:txBody>
          <a:bodyPr wrap="square" rtlCol="0">
            <a:spAutoFit/>
          </a:bodyPr>
          <a:lstStyle/>
          <a:p>
            <a:pPr algn="ctr"/>
            <a:r>
              <a:rPr lang="en-US" sz="3300" b="1" smtClean="0"/>
              <a:t>LUYỆN TẬP</a:t>
            </a:r>
            <a:endParaRPr lang="en-US" sz="3300" b="1"/>
          </a:p>
        </p:txBody>
      </p:sp>
      <p:pic>
        <p:nvPicPr>
          <p:cNvPr id="176" name="Picture 175"/>
          <p:cNvPicPr>
            <a:picLocks noChangeAspect="1"/>
          </p:cNvPicPr>
          <p:nvPr/>
        </p:nvPicPr>
        <p:blipFill>
          <a:blip r:embed="rId3"/>
          <a:stretch>
            <a:fillRect/>
          </a:stretch>
        </p:blipFill>
        <p:spPr>
          <a:xfrm>
            <a:off x="5093586" y="2490568"/>
            <a:ext cx="2312684" cy="1669585"/>
          </a:xfrm>
          <a:prstGeom prst="rect">
            <a:avLst/>
          </a:prstGeom>
        </p:spPr>
      </p:pic>
      <p:pic>
        <p:nvPicPr>
          <p:cNvPr id="8" name="Picture 7"/>
          <p:cNvPicPr>
            <a:picLocks noChangeAspect="1"/>
          </p:cNvPicPr>
          <p:nvPr/>
        </p:nvPicPr>
        <p:blipFill rotWithShape="1">
          <a:blip r:embed="rId4">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62540" t="59823" r="12698"/>
          <a:stretch/>
        </p:blipFill>
        <p:spPr>
          <a:xfrm rot="432102">
            <a:off x="-17639" y="-80290"/>
            <a:ext cx="1556201" cy="1420283"/>
          </a:xfrm>
          <a:prstGeom prst="rect">
            <a:avLst/>
          </a:prstGeom>
        </p:spPr>
      </p:pic>
      <p:pic>
        <p:nvPicPr>
          <p:cNvPr id="9" name="Picture 8"/>
          <p:cNvPicPr>
            <a:picLocks noChangeAspect="1"/>
          </p:cNvPicPr>
          <p:nvPr/>
        </p:nvPicPr>
        <p:blipFill rotWithShape="1">
          <a:blip r:embed="rId6">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r="69841"/>
          <a:stretch/>
        </p:blipFill>
        <p:spPr>
          <a:xfrm rot="3670279">
            <a:off x="7966651" y="3741744"/>
            <a:ext cx="823231" cy="1535434"/>
          </a:xfrm>
          <a:prstGeom prst="rect">
            <a:avLst/>
          </a:prstGeom>
        </p:spPr>
      </p:pic>
    </p:spTree>
  </p:cSld>
  <p:clrMapOvr>
    <a:masterClrMapping/>
  </p:clrMapOvr>
  <p:transition spd="med">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4ADFFF1A-F500-CC57-185E-00F4826D0836}"/>
              </a:ext>
            </a:extLst>
          </p:cNvPr>
          <p:cNvSpPr/>
          <p:nvPr/>
        </p:nvSpPr>
        <p:spPr>
          <a:xfrm>
            <a:off x="279400" y="330806"/>
            <a:ext cx="8585200" cy="815824"/>
          </a:xfrm>
          <a:prstGeom prst="roundRect">
            <a:avLst/>
          </a:prstGeom>
          <a:solidFill>
            <a:srgbClr val="FFE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1: </a:t>
            </a:r>
            <a:r>
              <a:rPr lang="vi-VN" sz="2000" noProof="1">
                <a:solidFill>
                  <a:srgbClr val="000000"/>
                </a:solidFill>
                <a:cs typeface="Arial" panose="020B0604020202020204" pitchFamily="34" charset="0"/>
              </a:rPr>
              <a:t>Đâu là yếu tố kì ảo được sử dụng trong truyện?</a:t>
            </a:r>
            <a:endParaRPr lang="vi-VN" sz="2000" noProof="1">
              <a:solidFill>
                <a:srgbClr val="000000"/>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48771" y="3259103"/>
            <a:ext cx="3687589" cy="1614536"/>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latin typeface="Arial" panose="020B0604020202020204" pitchFamily="34" charset="0"/>
                <a:cs typeface="Arial" panose="020B0604020202020204" pitchFamily="34" charset="0"/>
              </a:rPr>
              <a:t>C. Con dế chọi </a:t>
            </a:r>
            <a:r>
              <a:rPr lang="en-US" sz="2000" noProof="1" smtClean="0">
                <a:solidFill>
                  <a:srgbClr val="000000"/>
                </a:solidFill>
                <a:latin typeface="Arial" panose="020B0604020202020204" pitchFamily="34" charset="0"/>
                <a:cs typeface="Arial" panose="020B0604020202020204" pitchFamily="34" charset="0"/>
              </a:rPr>
              <a:t>đâu </a:t>
            </a:r>
            <a:r>
              <a:rPr lang="en-US" sz="2000" noProof="1">
                <a:solidFill>
                  <a:srgbClr val="000000"/>
                </a:solidFill>
                <a:latin typeface="Arial" panose="020B0604020202020204" pitchFamily="34" charset="0"/>
                <a:cs typeface="Arial" panose="020B0604020202020204" pitchFamily="34" charset="0"/>
              </a:rPr>
              <a:t>thắng đó là do hồn con trai Thành đã hóa thân vào con dế chọi </a:t>
            </a:r>
            <a:r>
              <a:rPr lang="en-US" sz="2000" noProof="1" smtClean="0">
                <a:solidFill>
                  <a:srgbClr val="000000"/>
                </a:solidFill>
                <a:latin typeface="Arial" panose="020B0604020202020204" pitchFamily="34" charset="0"/>
                <a:cs typeface="Arial" panose="020B0604020202020204" pitchFamily="34" charset="0"/>
              </a:rPr>
              <a:t>đó.</a:t>
            </a:r>
            <a:endParaRPr lang="vi-VN" sz="2000" noProof="1">
              <a:solidFill>
                <a:srgbClr val="000000"/>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8771" y="1395598"/>
            <a:ext cx="3687589" cy="1614536"/>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latin typeface="Arial" panose="020B0604020202020204" pitchFamily="34" charset="0"/>
                <a:cs typeface="Arial" panose="020B0604020202020204" pitchFamily="34" charset="0"/>
              </a:rPr>
              <a:t>A. Chi tiết con dế của Thành chọi đâu thắng đó.</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009571" y="1395598"/>
            <a:ext cx="5003800" cy="1614536"/>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Chi tiết con trai Thành vớt từ giếng lên vẫn còn thoi thóp thở, nhưng thần thái ngây ngốc như người gỗ, ngủ mê mệt.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009571" y="3259103"/>
            <a:ext cx="5003800" cy="1614536"/>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Chi tiết bà đồng chỉ điểm nơi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có dế </a:t>
            </a:r>
            <a:r>
              <a:rPr lang="vi-VN" sz="2000" noProof="1">
                <a:solidFill>
                  <a:srgbClr val="000000"/>
                </a:solidFill>
                <a:cs typeface="Arial" panose="020B0604020202020204" pitchFamily="34" charset="0"/>
              </a:rPr>
              <a:t>cho nhà Thành.</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66966" y="4103352"/>
            <a:ext cx="639785" cy="556871"/>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72959" y="2232469"/>
            <a:ext cx="637592" cy="5680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72959" y="4092187"/>
            <a:ext cx="637592" cy="5680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285374" y="2232469"/>
            <a:ext cx="637592" cy="568036"/>
          </a:xfrm>
          <a:prstGeom prst="rect">
            <a:avLst/>
          </a:prstGeom>
        </p:spPr>
      </p:pic>
    </p:spTree>
    <p:extLst>
      <p:ext uri="{BB962C8B-B14F-4D97-AF65-F5344CB8AC3E}">
        <p14:creationId xmlns:p14="http://schemas.microsoft.com/office/powerpoint/2010/main" val="201644596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entr" presetSubtype="0" fill="hold" nodeType="withEffect">
                                  <p:stCondLst>
                                    <p:cond delay="0"/>
                                  </p:stCondLst>
                                  <p:childTnLst>
                                    <p:set>
                                      <p:cBhvr>
                                        <p:cTn id="30" dur="1" fill="hold">
                                          <p:stCondLst>
                                            <p:cond delay="9"/>
                                          </p:stCondLst>
                                        </p:cTn>
                                        <p:tgtEl>
                                          <p:spTgt spid="9"/>
                                        </p:tgtEl>
                                        <p:attrNameLst>
                                          <p:attrName>style.visibility</p:attrName>
                                        </p:attrNameLst>
                                      </p:cBhvr>
                                      <p:to>
                                        <p:strVal val="visible"/>
                                      </p:to>
                                    </p:set>
                                  </p:childTnLst>
                                </p:cTn>
                              </p:par>
                              <p:par>
                                <p:cTn id="31" presetID="26" presetClass="emph" presetSubtype="0" repeatCount="2000" fill="hold" grpId="1" nodeType="with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6"/>
                                        </p:tgtEl>
                                        <p:attrNameLst>
                                          <p:attrName>fillcolor</p:attrName>
                                        </p:attrNameLst>
                                      </p:cBhvr>
                                      <p:to>
                                        <a:srgbClr val="D99694"/>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7"/>
                                        </p:tgtEl>
                                        <p:attrNameLst>
                                          <p:attrName>fillcolor</p:attrName>
                                        </p:attrNameLst>
                                      </p:cBhvr>
                                      <p:to>
                                        <a:srgbClr val="D99694"/>
                                      </p:to>
                                    </p:animClr>
                                    <p:set>
                                      <p:cBhvr>
                                        <p:cTn id="51" dur="500" fill="hold"/>
                                        <p:tgtEl>
                                          <p:spTgt spid="7"/>
                                        </p:tgtEl>
                                        <p:attrNameLst>
                                          <p:attrName>fill.type</p:attrName>
                                        </p:attrNameLst>
                                      </p:cBhvr>
                                      <p:to>
                                        <p:strVal val="solid"/>
                                      </p:to>
                                    </p:set>
                                    <p:set>
                                      <p:cBhvr>
                                        <p:cTn id="52" dur="500" fill="hold"/>
                                        <p:tgtEl>
                                          <p:spTgt spid="7"/>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10"/>
                                        </p:tgtEl>
                                        <p:attrNameLst>
                                          <p:attrName>style.visibility</p:attrName>
                                        </p:attrNameLst>
                                      </p:cBhvr>
                                      <p:to>
                                        <p:strVal val="visible"/>
                                      </p:to>
                                    </p:set>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8"/>
                                        </p:tgtEl>
                                        <p:attrNameLst>
                                          <p:attrName>fillcolor</p:attrName>
                                        </p:attrNameLst>
                                      </p:cBhvr>
                                      <p:to>
                                        <a:srgbClr val="D99694"/>
                                      </p:to>
                                    </p:animClr>
                                    <p:set>
                                      <p:cBhvr>
                                        <p:cTn id="63" dur="500" fill="hold"/>
                                        <p:tgtEl>
                                          <p:spTgt spid="8"/>
                                        </p:tgtEl>
                                        <p:attrNameLst>
                                          <p:attrName>fill.type</p:attrName>
                                        </p:attrNameLst>
                                      </p:cBhvr>
                                      <p:to>
                                        <p:strVal val="solid"/>
                                      </p:to>
                                    </p:set>
                                    <p:set>
                                      <p:cBhvr>
                                        <p:cTn id="64" dur="500" fill="hold"/>
                                        <p:tgtEl>
                                          <p:spTgt spid="8"/>
                                        </p:tgtEl>
                                        <p:attrNameLst>
                                          <p:attrName>fill.on</p:attrName>
                                        </p:attrNameLst>
                                      </p:cBhvr>
                                      <p:to>
                                        <p:strVal val="true"/>
                                      </p:to>
                                    </p:set>
                                  </p:childTnLst>
                                </p:cTn>
                              </p:par>
                              <p:par>
                                <p:cTn id="65" presetID="1" presetClass="entr" presetSubtype="0" fill="hold" nodeType="withEffect">
                                  <p:stCondLst>
                                    <p:cond delay="0"/>
                                  </p:stCondLst>
                                  <p:childTnLst>
                                    <p:set>
                                      <p:cBhvr>
                                        <p:cTn id="66" dur="1" fill="hold">
                                          <p:stCondLst>
                                            <p:cond delay="9"/>
                                          </p:stCondLst>
                                        </p:cTn>
                                        <p:tgtEl>
                                          <p:spTgt spid="11"/>
                                        </p:tgtEl>
                                        <p:attrNameLst>
                                          <p:attrName>style.visibility</p:attrName>
                                        </p:attrNameLst>
                                      </p:cBhvr>
                                      <p:to>
                                        <p:strVal val="visible"/>
                                      </p:to>
                                    </p:set>
                                  </p:childTnLst>
                                </p:cTn>
                              </p:par>
                              <p:par>
                                <p:cTn id="67" presetID="26" presetClass="emph" presetSubtype="0" repeatCount="2000" fill="hold" grpId="1" nodeType="withEffect">
                                  <p:stCondLst>
                                    <p:cond delay="0"/>
                                  </p:stCondLst>
                                  <p:childTnLst>
                                    <p:animEffect transition="out" filter="fade">
                                      <p:cBhvr>
                                        <p:cTn id="68" dur="500" tmFilter="0, 0; .2, .5; .8, .5; 1, 0"/>
                                        <p:tgtEl>
                                          <p:spTgt spid="8"/>
                                        </p:tgtEl>
                                      </p:cBhvr>
                                    </p:animEffect>
                                    <p:animScale>
                                      <p:cBhvr>
                                        <p:cTn id="6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4ADFFF1A-F500-CC57-185E-00F4826D0836}"/>
              </a:ext>
            </a:extLst>
          </p:cNvPr>
          <p:cNvSpPr/>
          <p:nvPr/>
        </p:nvSpPr>
        <p:spPr>
          <a:xfrm>
            <a:off x="279400" y="330805"/>
            <a:ext cx="8585200" cy="1077081"/>
          </a:xfrm>
          <a:prstGeom prst="roundRect">
            <a:avLst/>
          </a:prstGeom>
          <a:solidFill>
            <a:srgbClr val="FFE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2: </a:t>
            </a:r>
            <a:r>
              <a:rPr lang="vi-VN" sz="2000" noProof="1">
                <a:solidFill>
                  <a:srgbClr val="000000"/>
                </a:solidFill>
                <a:cs typeface="Arial" panose="020B0604020202020204" pitchFamily="34" charset="0"/>
              </a:rPr>
              <a:t>Vì sao nhà Thành lại cạn kiệt dần gia sản?</a:t>
            </a:r>
            <a:endParaRPr lang="vi-VN" sz="2000" noProof="1">
              <a:solidFill>
                <a:srgbClr val="000000"/>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737097" y="1843762"/>
            <a:ext cx="4127500" cy="1280707"/>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Vì nếu không bắt được dế thì phải tìm mua để dâng lên vua.</a:t>
            </a:r>
            <a:endParaRPr lang="vi-VN" sz="2000" noProof="1">
              <a:solidFill>
                <a:srgbClr val="000000"/>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279400" y="1837837"/>
            <a:ext cx="4127500" cy="1280707"/>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Vì </a:t>
            </a:r>
            <a:r>
              <a:rPr lang="vi-VN" sz="2000" noProof="1">
                <a:solidFill>
                  <a:srgbClr val="000000"/>
                </a:solidFill>
                <a:cs typeface="Arial" panose="020B0604020202020204" pitchFamily="34" charset="0"/>
              </a:rPr>
              <a:t>Thành là người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ăn </a:t>
            </a:r>
            <a:r>
              <a:rPr lang="vi-VN" sz="2000" noProof="1">
                <a:solidFill>
                  <a:srgbClr val="000000"/>
                </a:solidFill>
                <a:cs typeface="Arial" panose="020B0604020202020204" pitchFamily="34" charset="0"/>
              </a:rPr>
              <a:t>chơi sa đọa.</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279400" y="3497379"/>
            <a:ext cx="4127500" cy="1280707"/>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Vì gia đình Thành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làm </a:t>
            </a:r>
            <a:r>
              <a:rPr lang="vi-VN" sz="2000" noProof="1">
                <a:solidFill>
                  <a:srgbClr val="000000"/>
                </a:solidFill>
                <a:cs typeface="Arial" panose="020B0604020202020204" pitchFamily="34" charset="0"/>
              </a:rPr>
              <a:t>ăn thua lỗ.</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737097" y="3497379"/>
            <a:ext cx="4127500" cy="1280707"/>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Vì gia đình Thành bị quan trên ép giao nộp tài sản.</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308266" y="2205337"/>
            <a:ext cx="639785" cy="556871"/>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34407" y="3853714"/>
            <a:ext cx="637592" cy="5680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08266" y="3853714"/>
            <a:ext cx="637592" cy="5680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49439" y="2194172"/>
            <a:ext cx="637592" cy="568036"/>
          </a:xfrm>
          <a:prstGeom prst="rect">
            <a:avLst/>
          </a:prstGeom>
        </p:spPr>
      </p:pic>
    </p:spTree>
    <p:extLst>
      <p:ext uri="{BB962C8B-B14F-4D97-AF65-F5344CB8AC3E}">
        <p14:creationId xmlns:p14="http://schemas.microsoft.com/office/powerpoint/2010/main" val="37993930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entr" presetSubtype="0" fill="hold" nodeType="withEffect">
                                  <p:stCondLst>
                                    <p:cond delay="0"/>
                                  </p:stCondLst>
                                  <p:childTnLst>
                                    <p:set>
                                      <p:cBhvr>
                                        <p:cTn id="30" dur="1" fill="hold">
                                          <p:stCondLst>
                                            <p:cond delay="9"/>
                                          </p:stCondLst>
                                        </p:cTn>
                                        <p:tgtEl>
                                          <p:spTgt spid="9"/>
                                        </p:tgtEl>
                                        <p:attrNameLst>
                                          <p:attrName>style.visibility</p:attrName>
                                        </p:attrNameLst>
                                      </p:cBhvr>
                                      <p:to>
                                        <p:strVal val="visible"/>
                                      </p:to>
                                    </p:set>
                                  </p:childTnLst>
                                </p:cTn>
                              </p:par>
                              <p:par>
                                <p:cTn id="31" presetID="26" presetClass="emph" presetSubtype="0" repeatCount="2000" fill="hold" grpId="1" nodeType="with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6"/>
                                        </p:tgtEl>
                                        <p:attrNameLst>
                                          <p:attrName>fillcolor</p:attrName>
                                        </p:attrNameLst>
                                      </p:cBhvr>
                                      <p:to>
                                        <a:srgbClr val="D99694"/>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7"/>
                                        </p:tgtEl>
                                        <p:attrNameLst>
                                          <p:attrName>fillcolor</p:attrName>
                                        </p:attrNameLst>
                                      </p:cBhvr>
                                      <p:to>
                                        <a:srgbClr val="D99694"/>
                                      </p:to>
                                    </p:animClr>
                                    <p:set>
                                      <p:cBhvr>
                                        <p:cTn id="51" dur="500" fill="hold"/>
                                        <p:tgtEl>
                                          <p:spTgt spid="7"/>
                                        </p:tgtEl>
                                        <p:attrNameLst>
                                          <p:attrName>fill.type</p:attrName>
                                        </p:attrNameLst>
                                      </p:cBhvr>
                                      <p:to>
                                        <p:strVal val="solid"/>
                                      </p:to>
                                    </p:set>
                                    <p:set>
                                      <p:cBhvr>
                                        <p:cTn id="52" dur="500" fill="hold"/>
                                        <p:tgtEl>
                                          <p:spTgt spid="7"/>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10"/>
                                        </p:tgtEl>
                                        <p:attrNameLst>
                                          <p:attrName>style.visibility</p:attrName>
                                        </p:attrNameLst>
                                      </p:cBhvr>
                                      <p:to>
                                        <p:strVal val="visible"/>
                                      </p:to>
                                    </p:set>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8"/>
                                        </p:tgtEl>
                                        <p:attrNameLst>
                                          <p:attrName>fillcolor</p:attrName>
                                        </p:attrNameLst>
                                      </p:cBhvr>
                                      <p:to>
                                        <a:srgbClr val="D99694"/>
                                      </p:to>
                                    </p:animClr>
                                    <p:set>
                                      <p:cBhvr>
                                        <p:cTn id="63" dur="500" fill="hold"/>
                                        <p:tgtEl>
                                          <p:spTgt spid="8"/>
                                        </p:tgtEl>
                                        <p:attrNameLst>
                                          <p:attrName>fill.type</p:attrName>
                                        </p:attrNameLst>
                                      </p:cBhvr>
                                      <p:to>
                                        <p:strVal val="solid"/>
                                      </p:to>
                                    </p:set>
                                    <p:set>
                                      <p:cBhvr>
                                        <p:cTn id="64" dur="500" fill="hold"/>
                                        <p:tgtEl>
                                          <p:spTgt spid="8"/>
                                        </p:tgtEl>
                                        <p:attrNameLst>
                                          <p:attrName>fill.on</p:attrName>
                                        </p:attrNameLst>
                                      </p:cBhvr>
                                      <p:to>
                                        <p:strVal val="true"/>
                                      </p:to>
                                    </p:set>
                                  </p:childTnLst>
                                </p:cTn>
                              </p:par>
                              <p:par>
                                <p:cTn id="65" presetID="1" presetClass="entr" presetSubtype="0" fill="hold" nodeType="withEffect">
                                  <p:stCondLst>
                                    <p:cond delay="0"/>
                                  </p:stCondLst>
                                  <p:childTnLst>
                                    <p:set>
                                      <p:cBhvr>
                                        <p:cTn id="66" dur="1" fill="hold">
                                          <p:stCondLst>
                                            <p:cond delay="9"/>
                                          </p:stCondLst>
                                        </p:cTn>
                                        <p:tgtEl>
                                          <p:spTgt spid="11"/>
                                        </p:tgtEl>
                                        <p:attrNameLst>
                                          <p:attrName>style.visibility</p:attrName>
                                        </p:attrNameLst>
                                      </p:cBhvr>
                                      <p:to>
                                        <p:strVal val="visible"/>
                                      </p:to>
                                    </p:set>
                                  </p:childTnLst>
                                </p:cTn>
                              </p:par>
                              <p:par>
                                <p:cTn id="67" presetID="26" presetClass="emph" presetSubtype="0" repeatCount="2000" fill="hold" grpId="1" nodeType="withEffect">
                                  <p:stCondLst>
                                    <p:cond delay="0"/>
                                  </p:stCondLst>
                                  <p:childTnLst>
                                    <p:animEffect transition="out" filter="fade">
                                      <p:cBhvr>
                                        <p:cTn id="68" dur="500" tmFilter="0, 0; .2, .5; .8, .5; 1, 0"/>
                                        <p:tgtEl>
                                          <p:spTgt spid="8"/>
                                        </p:tgtEl>
                                      </p:cBhvr>
                                    </p:animEffect>
                                    <p:animScale>
                                      <p:cBhvr>
                                        <p:cTn id="6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4ADFFF1A-F500-CC57-185E-00F4826D0836}"/>
              </a:ext>
            </a:extLst>
          </p:cNvPr>
          <p:cNvSpPr/>
          <p:nvPr/>
        </p:nvSpPr>
        <p:spPr>
          <a:xfrm>
            <a:off x="279400" y="330806"/>
            <a:ext cx="8585200" cy="830337"/>
          </a:xfrm>
          <a:prstGeom prst="roundRect">
            <a:avLst/>
          </a:prstGeom>
          <a:solidFill>
            <a:srgbClr val="FFE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3: </a:t>
            </a:r>
            <a:r>
              <a:rPr lang="vi-VN" sz="2000" noProof="1">
                <a:solidFill>
                  <a:srgbClr val="000000"/>
                </a:solidFill>
                <a:cs typeface="Arial" panose="020B0604020202020204" pitchFamily="34" charset="0"/>
              </a:rPr>
              <a:t>Bi kịch lớn nhất của gia đình Thành gặp phải là gì?</a:t>
            </a:r>
            <a:endParaRPr lang="vi-VN" sz="2000" noProof="1">
              <a:solidFill>
                <a:srgbClr val="000000"/>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282813" y="2898292"/>
            <a:ext cx="4582886" cy="1899102"/>
          </a:xfrm>
          <a:prstGeom prst="roundRect">
            <a:avLst>
              <a:gd name="adj" fmla="val 9789"/>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Con trai </a:t>
            </a:r>
            <a:r>
              <a:rPr lang="en-US" sz="2000" noProof="1" smtClean="0">
                <a:solidFill>
                  <a:srgbClr val="000000"/>
                </a:solidFill>
                <a:cs typeface="Arial" panose="020B0604020202020204" pitchFamily="34" charset="0"/>
              </a:rPr>
              <a:t>T</a:t>
            </a:r>
            <a:r>
              <a:rPr lang="vi-VN" sz="2000" noProof="1" smtClean="0">
                <a:solidFill>
                  <a:srgbClr val="000000"/>
                </a:solidFill>
                <a:cs typeface="Arial" panose="020B0604020202020204" pitchFamily="34" charset="0"/>
              </a:rPr>
              <a:t>hành </a:t>
            </a:r>
            <a:r>
              <a:rPr lang="vi-VN" sz="2000" noProof="1">
                <a:solidFill>
                  <a:srgbClr val="000000"/>
                </a:solidFill>
                <a:cs typeface="Arial" panose="020B0604020202020204" pitchFamily="34" charset="0"/>
              </a:rPr>
              <a:t>bị rơi xuống giếng, suýt mất mạng, khi vớt lên thì ngây ngốc như người gỗ, còn con dế cống nộp cho vua thì đã mất.</a:t>
            </a:r>
            <a:endParaRPr lang="vi-VN" sz="2000" noProof="1">
              <a:solidFill>
                <a:srgbClr val="000000"/>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279400" y="1465616"/>
            <a:ext cx="3687589" cy="1133475"/>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Thành không tìm được dế, bị ăn đánh một trăm trượng.</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281714" y="1465616"/>
            <a:ext cx="4582886" cy="1133475"/>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Con trai bị rơi xuống giếng.</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278303" y="2898292"/>
            <a:ext cx="3687589" cy="1899102"/>
          </a:xfrm>
          <a:prstGeom prst="roundRect">
            <a:avLst>
              <a:gd name="adj" fmla="val 11317"/>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Con dế cống nộp cho vua bị chết.</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351717" y="3563825"/>
            <a:ext cx="639785" cy="556871"/>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74948" y="1745699"/>
            <a:ext cx="637592" cy="5680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486760" y="3563825"/>
            <a:ext cx="637592" cy="5680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486760" y="1745699"/>
            <a:ext cx="637592" cy="568036"/>
          </a:xfrm>
          <a:prstGeom prst="rect">
            <a:avLst/>
          </a:prstGeom>
        </p:spPr>
      </p:pic>
    </p:spTree>
    <p:extLst>
      <p:ext uri="{BB962C8B-B14F-4D97-AF65-F5344CB8AC3E}">
        <p14:creationId xmlns:p14="http://schemas.microsoft.com/office/powerpoint/2010/main" val="13070047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entr" presetSubtype="0" fill="hold" nodeType="withEffect">
                                  <p:stCondLst>
                                    <p:cond delay="0"/>
                                  </p:stCondLst>
                                  <p:childTnLst>
                                    <p:set>
                                      <p:cBhvr>
                                        <p:cTn id="30" dur="1" fill="hold">
                                          <p:stCondLst>
                                            <p:cond delay="9"/>
                                          </p:stCondLst>
                                        </p:cTn>
                                        <p:tgtEl>
                                          <p:spTgt spid="9"/>
                                        </p:tgtEl>
                                        <p:attrNameLst>
                                          <p:attrName>style.visibility</p:attrName>
                                        </p:attrNameLst>
                                      </p:cBhvr>
                                      <p:to>
                                        <p:strVal val="visible"/>
                                      </p:to>
                                    </p:set>
                                  </p:childTnLst>
                                </p:cTn>
                              </p:par>
                              <p:par>
                                <p:cTn id="31" presetID="26" presetClass="emph" presetSubtype="0" repeatCount="2000" fill="hold" grpId="1" nodeType="with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6"/>
                                        </p:tgtEl>
                                        <p:attrNameLst>
                                          <p:attrName>fillcolor</p:attrName>
                                        </p:attrNameLst>
                                      </p:cBhvr>
                                      <p:to>
                                        <a:srgbClr val="D99694"/>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7"/>
                                        </p:tgtEl>
                                        <p:attrNameLst>
                                          <p:attrName>fillcolor</p:attrName>
                                        </p:attrNameLst>
                                      </p:cBhvr>
                                      <p:to>
                                        <a:srgbClr val="D99694"/>
                                      </p:to>
                                    </p:animClr>
                                    <p:set>
                                      <p:cBhvr>
                                        <p:cTn id="51" dur="500" fill="hold"/>
                                        <p:tgtEl>
                                          <p:spTgt spid="7"/>
                                        </p:tgtEl>
                                        <p:attrNameLst>
                                          <p:attrName>fill.type</p:attrName>
                                        </p:attrNameLst>
                                      </p:cBhvr>
                                      <p:to>
                                        <p:strVal val="solid"/>
                                      </p:to>
                                    </p:set>
                                    <p:set>
                                      <p:cBhvr>
                                        <p:cTn id="52" dur="500" fill="hold"/>
                                        <p:tgtEl>
                                          <p:spTgt spid="7"/>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10"/>
                                        </p:tgtEl>
                                        <p:attrNameLst>
                                          <p:attrName>style.visibility</p:attrName>
                                        </p:attrNameLst>
                                      </p:cBhvr>
                                      <p:to>
                                        <p:strVal val="visible"/>
                                      </p:to>
                                    </p:set>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8"/>
                                        </p:tgtEl>
                                        <p:attrNameLst>
                                          <p:attrName>fillcolor</p:attrName>
                                        </p:attrNameLst>
                                      </p:cBhvr>
                                      <p:to>
                                        <a:srgbClr val="D99694"/>
                                      </p:to>
                                    </p:animClr>
                                    <p:set>
                                      <p:cBhvr>
                                        <p:cTn id="63" dur="500" fill="hold"/>
                                        <p:tgtEl>
                                          <p:spTgt spid="8"/>
                                        </p:tgtEl>
                                        <p:attrNameLst>
                                          <p:attrName>fill.type</p:attrName>
                                        </p:attrNameLst>
                                      </p:cBhvr>
                                      <p:to>
                                        <p:strVal val="solid"/>
                                      </p:to>
                                    </p:set>
                                    <p:set>
                                      <p:cBhvr>
                                        <p:cTn id="64" dur="500" fill="hold"/>
                                        <p:tgtEl>
                                          <p:spTgt spid="8"/>
                                        </p:tgtEl>
                                        <p:attrNameLst>
                                          <p:attrName>fill.on</p:attrName>
                                        </p:attrNameLst>
                                      </p:cBhvr>
                                      <p:to>
                                        <p:strVal val="true"/>
                                      </p:to>
                                    </p:set>
                                  </p:childTnLst>
                                </p:cTn>
                              </p:par>
                              <p:par>
                                <p:cTn id="65" presetID="1" presetClass="entr" presetSubtype="0" fill="hold" nodeType="withEffect">
                                  <p:stCondLst>
                                    <p:cond delay="0"/>
                                  </p:stCondLst>
                                  <p:childTnLst>
                                    <p:set>
                                      <p:cBhvr>
                                        <p:cTn id="66" dur="1" fill="hold">
                                          <p:stCondLst>
                                            <p:cond delay="9"/>
                                          </p:stCondLst>
                                        </p:cTn>
                                        <p:tgtEl>
                                          <p:spTgt spid="11"/>
                                        </p:tgtEl>
                                        <p:attrNameLst>
                                          <p:attrName>style.visibility</p:attrName>
                                        </p:attrNameLst>
                                      </p:cBhvr>
                                      <p:to>
                                        <p:strVal val="visible"/>
                                      </p:to>
                                    </p:set>
                                  </p:childTnLst>
                                </p:cTn>
                              </p:par>
                              <p:par>
                                <p:cTn id="67" presetID="26" presetClass="emph" presetSubtype="0" repeatCount="2000" fill="hold" grpId="1" nodeType="withEffect">
                                  <p:stCondLst>
                                    <p:cond delay="0"/>
                                  </p:stCondLst>
                                  <p:childTnLst>
                                    <p:animEffect transition="out" filter="fade">
                                      <p:cBhvr>
                                        <p:cTn id="68" dur="500" tmFilter="0, 0; .2, .5; .8, .5; 1, 0"/>
                                        <p:tgtEl>
                                          <p:spTgt spid="8"/>
                                        </p:tgtEl>
                                      </p:cBhvr>
                                    </p:animEffect>
                                    <p:animScale>
                                      <p:cBhvr>
                                        <p:cTn id="6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4ADFFF1A-F500-CC57-185E-00F4826D0836}"/>
              </a:ext>
            </a:extLst>
          </p:cNvPr>
          <p:cNvSpPr/>
          <p:nvPr/>
        </p:nvSpPr>
        <p:spPr>
          <a:xfrm>
            <a:off x="279400" y="330806"/>
            <a:ext cx="8585200" cy="940968"/>
          </a:xfrm>
          <a:prstGeom prst="roundRect">
            <a:avLst/>
          </a:prstGeom>
          <a:solidFill>
            <a:srgbClr val="FFE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4: </a:t>
            </a:r>
            <a:r>
              <a:rPr lang="vi-VN" sz="2000" noProof="1">
                <a:solidFill>
                  <a:srgbClr val="000000"/>
                </a:solidFill>
                <a:cs typeface="Arial" panose="020B0604020202020204" pitchFamily="34" charset="0"/>
              </a:rPr>
              <a:t>Vì sao Thành là lí dịch nhưng lại tự đi tìm bắt dế?</a:t>
            </a:r>
            <a:endParaRPr lang="vi-VN" sz="2000" noProof="1">
              <a:solidFill>
                <a:srgbClr val="000000"/>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279397" y="1645160"/>
            <a:ext cx="4127500" cy="1388269"/>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smtClean="0">
                <a:solidFill>
                  <a:srgbClr val="000000"/>
                </a:solidFill>
                <a:cs typeface="Arial" panose="020B0604020202020204" pitchFamily="34" charset="0"/>
              </a:rPr>
              <a:t>A. Vì </a:t>
            </a:r>
            <a:r>
              <a:rPr lang="vi-VN" sz="2000" noProof="1">
                <a:solidFill>
                  <a:srgbClr val="000000"/>
                </a:solidFill>
                <a:cs typeface="Arial" panose="020B0604020202020204" pitchFamily="34" charset="0"/>
              </a:rPr>
              <a:t>Thành hiền lành, chất phác, không dám nhiễu sách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dân </a:t>
            </a:r>
            <a:r>
              <a:rPr lang="vi-VN" sz="2000" noProof="1">
                <a:solidFill>
                  <a:srgbClr val="000000"/>
                </a:solidFill>
                <a:cs typeface="Arial" panose="020B0604020202020204" pitchFamily="34" charset="0"/>
              </a:rPr>
              <a:t>chúng.</a:t>
            </a:r>
            <a:endParaRPr lang="vi-VN" sz="2000" noProof="1">
              <a:solidFill>
                <a:srgbClr val="000000"/>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279400" y="3389817"/>
            <a:ext cx="4127500" cy="1388269"/>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Vì Thành muốn toàn bộ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công </a:t>
            </a:r>
            <a:r>
              <a:rPr lang="vi-VN" sz="2000" noProof="1">
                <a:solidFill>
                  <a:srgbClr val="000000"/>
                </a:solidFill>
                <a:cs typeface="Arial" panose="020B0604020202020204" pitchFamily="34" charset="0"/>
              </a:rPr>
              <a:t>lao bắt dế thuộc về mình.</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737097" y="1639198"/>
            <a:ext cx="4127500" cy="1388269"/>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Vì không ai có thể giúp được Thành bắt dế cả.</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737097" y="3389817"/>
            <a:ext cx="4127500" cy="1388269"/>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Vì Thành không có quyền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để </a:t>
            </a:r>
            <a:r>
              <a:rPr lang="vi-VN" sz="2000" noProof="1">
                <a:solidFill>
                  <a:srgbClr val="000000"/>
                </a:solidFill>
                <a:cs typeface="Arial" panose="020B0604020202020204" pitchFamily="34" charset="0"/>
              </a:rPr>
              <a:t>ra lệnh cho người khác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giúp </a:t>
            </a:r>
            <a:r>
              <a:rPr lang="vi-VN" sz="2000" noProof="1">
                <a:solidFill>
                  <a:srgbClr val="000000"/>
                </a:solidFill>
                <a:cs typeface="Arial" panose="020B0604020202020204" pitchFamily="34" charset="0"/>
              </a:rPr>
              <a:t>mình.</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966989" y="2082973"/>
            <a:ext cx="639785" cy="556871"/>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59521" y="2082973"/>
            <a:ext cx="637592" cy="5680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59521" y="3816379"/>
            <a:ext cx="637592" cy="5680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68085" y="3816379"/>
            <a:ext cx="637592" cy="568036"/>
          </a:xfrm>
          <a:prstGeom prst="rect">
            <a:avLst/>
          </a:prstGeom>
        </p:spPr>
      </p:pic>
    </p:spTree>
    <p:extLst>
      <p:ext uri="{BB962C8B-B14F-4D97-AF65-F5344CB8AC3E}">
        <p14:creationId xmlns:p14="http://schemas.microsoft.com/office/powerpoint/2010/main" val="24054314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entr" presetSubtype="0" fill="hold" nodeType="withEffect">
                                  <p:stCondLst>
                                    <p:cond delay="0"/>
                                  </p:stCondLst>
                                  <p:childTnLst>
                                    <p:set>
                                      <p:cBhvr>
                                        <p:cTn id="30" dur="1" fill="hold">
                                          <p:stCondLst>
                                            <p:cond delay="9"/>
                                          </p:stCondLst>
                                        </p:cTn>
                                        <p:tgtEl>
                                          <p:spTgt spid="9"/>
                                        </p:tgtEl>
                                        <p:attrNameLst>
                                          <p:attrName>style.visibility</p:attrName>
                                        </p:attrNameLst>
                                      </p:cBhvr>
                                      <p:to>
                                        <p:strVal val="visible"/>
                                      </p:to>
                                    </p:set>
                                  </p:childTnLst>
                                </p:cTn>
                              </p:par>
                              <p:par>
                                <p:cTn id="31" presetID="26" presetClass="emph" presetSubtype="0" repeatCount="2000" fill="hold" grpId="1" nodeType="with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6"/>
                                        </p:tgtEl>
                                        <p:attrNameLst>
                                          <p:attrName>fillcolor</p:attrName>
                                        </p:attrNameLst>
                                      </p:cBhvr>
                                      <p:to>
                                        <a:srgbClr val="D99694"/>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7"/>
                                        </p:tgtEl>
                                        <p:attrNameLst>
                                          <p:attrName>fillcolor</p:attrName>
                                        </p:attrNameLst>
                                      </p:cBhvr>
                                      <p:to>
                                        <a:srgbClr val="D99694"/>
                                      </p:to>
                                    </p:animClr>
                                    <p:set>
                                      <p:cBhvr>
                                        <p:cTn id="51" dur="500" fill="hold"/>
                                        <p:tgtEl>
                                          <p:spTgt spid="7"/>
                                        </p:tgtEl>
                                        <p:attrNameLst>
                                          <p:attrName>fill.type</p:attrName>
                                        </p:attrNameLst>
                                      </p:cBhvr>
                                      <p:to>
                                        <p:strVal val="solid"/>
                                      </p:to>
                                    </p:set>
                                    <p:set>
                                      <p:cBhvr>
                                        <p:cTn id="52" dur="500" fill="hold"/>
                                        <p:tgtEl>
                                          <p:spTgt spid="7"/>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10"/>
                                        </p:tgtEl>
                                        <p:attrNameLst>
                                          <p:attrName>style.visibility</p:attrName>
                                        </p:attrNameLst>
                                      </p:cBhvr>
                                      <p:to>
                                        <p:strVal val="visible"/>
                                      </p:to>
                                    </p:set>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8"/>
                                        </p:tgtEl>
                                        <p:attrNameLst>
                                          <p:attrName>fillcolor</p:attrName>
                                        </p:attrNameLst>
                                      </p:cBhvr>
                                      <p:to>
                                        <a:srgbClr val="D99694"/>
                                      </p:to>
                                    </p:animClr>
                                    <p:set>
                                      <p:cBhvr>
                                        <p:cTn id="63" dur="500" fill="hold"/>
                                        <p:tgtEl>
                                          <p:spTgt spid="8"/>
                                        </p:tgtEl>
                                        <p:attrNameLst>
                                          <p:attrName>fill.type</p:attrName>
                                        </p:attrNameLst>
                                      </p:cBhvr>
                                      <p:to>
                                        <p:strVal val="solid"/>
                                      </p:to>
                                    </p:set>
                                    <p:set>
                                      <p:cBhvr>
                                        <p:cTn id="64" dur="500" fill="hold"/>
                                        <p:tgtEl>
                                          <p:spTgt spid="8"/>
                                        </p:tgtEl>
                                        <p:attrNameLst>
                                          <p:attrName>fill.on</p:attrName>
                                        </p:attrNameLst>
                                      </p:cBhvr>
                                      <p:to>
                                        <p:strVal val="true"/>
                                      </p:to>
                                    </p:set>
                                  </p:childTnLst>
                                </p:cTn>
                              </p:par>
                              <p:par>
                                <p:cTn id="65" presetID="1" presetClass="entr" presetSubtype="0" fill="hold" nodeType="withEffect">
                                  <p:stCondLst>
                                    <p:cond delay="0"/>
                                  </p:stCondLst>
                                  <p:childTnLst>
                                    <p:set>
                                      <p:cBhvr>
                                        <p:cTn id="66" dur="1" fill="hold">
                                          <p:stCondLst>
                                            <p:cond delay="9"/>
                                          </p:stCondLst>
                                        </p:cTn>
                                        <p:tgtEl>
                                          <p:spTgt spid="11"/>
                                        </p:tgtEl>
                                        <p:attrNameLst>
                                          <p:attrName>style.visibility</p:attrName>
                                        </p:attrNameLst>
                                      </p:cBhvr>
                                      <p:to>
                                        <p:strVal val="visible"/>
                                      </p:to>
                                    </p:set>
                                  </p:childTnLst>
                                </p:cTn>
                              </p:par>
                              <p:par>
                                <p:cTn id="67" presetID="26" presetClass="emph" presetSubtype="0" repeatCount="2000" fill="hold" grpId="1" nodeType="withEffect">
                                  <p:stCondLst>
                                    <p:cond delay="0"/>
                                  </p:stCondLst>
                                  <p:childTnLst>
                                    <p:animEffect transition="out" filter="fade">
                                      <p:cBhvr>
                                        <p:cTn id="68" dur="500" tmFilter="0, 0; .2, .5; .8, .5; 1, 0"/>
                                        <p:tgtEl>
                                          <p:spTgt spid="8"/>
                                        </p:tgtEl>
                                      </p:cBhvr>
                                    </p:animEffect>
                                    <p:animScale>
                                      <p:cBhvr>
                                        <p:cTn id="6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900" y="860713"/>
            <a:ext cx="3724656" cy="553998"/>
          </a:xfrm>
          <a:prstGeom prst="rect">
            <a:avLst/>
          </a:prstGeom>
          <a:noFill/>
        </p:spPr>
        <p:txBody>
          <a:bodyPr wrap="square" rtlCol="0">
            <a:spAutoFit/>
          </a:bodyPr>
          <a:lstStyle/>
          <a:p>
            <a:pPr algn="just">
              <a:lnSpc>
                <a:spcPct val="150000"/>
              </a:lnSpc>
            </a:pPr>
            <a:r>
              <a:rPr lang="en-US" sz="2000" b="1" dirty="0" smtClean="0">
                <a:solidFill>
                  <a:srgbClr val="C00000"/>
                </a:solidFill>
              </a:rPr>
              <a:t>I. </a:t>
            </a:r>
            <a:r>
              <a:rPr lang="en-US" sz="2000" b="1" dirty="0" smtClean="0">
                <a:solidFill>
                  <a:srgbClr val="C00000"/>
                </a:solidFill>
              </a:rPr>
              <a:t>Đọc </a:t>
            </a:r>
            <a:r>
              <a:rPr lang="en-US" sz="2000" b="1" dirty="0">
                <a:solidFill>
                  <a:srgbClr val="C00000"/>
                </a:solidFill>
              </a:rPr>
              <a:t>hiểu </a:t>
            </a:r>
            <a:r>
              <a:rPr lang="en-US" sz="2000" b="1" dirty="0" smtClean="0">
                <a:solidFill>
                  <a:srgbClr val="C00000"/>
                </a:solidFill>
              </a:rPr>
              <a:t>chung</a:t>
            </a:r>
            <a:endParaRPr lang="en-US" sz="2000" b="1" dirty="0">
              <a:solidFill>
                <a:srgbClr val="C00000"/>
              </a:solidFill>
            </a:endParaRPr>
          </a:p>
        </p:txBody>
      </p:sp>
      <p:sp>
        <p:nvSpPr>
          <p:cNvPr id="5" name="TextBox 4"/>
          <p:cNvSpPr txBox="1"/>
          <p:nvPr/>
        </p:nvSpPr>
        <p:spPr>
          <a:xfrm>
            <a:off x="439208" y="1398182"/>
            <a:ext cx="2818216" cy="1477328"/>
          </a:xfrm>
          <a:prstGeom prst="rect">
            <a:avLst/>
          </a:prstGeom>
          <a:noFill/>
        </p:spPr>
        <p:txBody>
          <a:bodyPr wrap="square" rtlCol="0">
            <a:spAutoFit/>
          </a:bodyPr>
          <a:lstStyle/>
          <a:p>
            <a:pPr marL="457200" indent="-457200" algn="just">
              <a:lnSpc>
                <a:spcPct val="150000"/>
              </a:lnSpc>
              <a:buAutoNum type="arabicPeriod"/>
            </a:pPr>
            <a:r>
              <a:rPr lang="en-US" sz="2000" smtClean="0"/>
              <a:t>Đọc</a:t>
            </a:r>
          </a:p>
          <a:p>
            <a:pPr marL="457200" indent="-457200" algn="just">
              <a:lnSpc>
                <a:spcPct val="150000"/>
              </a:lnSpc>
              <a:buFont typeface="Arial"/>
              <a:buAutoNum type="arabicPeriod"/>
            </a:pPr>
            <a:r>
              <a:rPr lang="en-US" sz="2000" smtClean="0"/>
              <a:t>Tìm </a:t>
            </a:r>
            <a:r>
              <a:rPr lang="en-US" sz="2000"/>
              <a:t>hiểu chung về tác giả, tác </a:t>
            </a:r>
            <a:r>
              <a:rPr lang="en-US" sz="2000" smtClean="0"/>
              <a:t>phẩm</a:t>
            </a:r>
            <a:endParaRPr lang="en-US" sz="2000"/>
          </a:p>
        </p:txBody>
      </p:sp>
      <p:sp>
        <p:nvSpPr>
          <p:cNvPr id="7" name="TextBox 6"/>
          <p:cNvSpPr txBox="1"/>
          <p:nvPr/>
        </p:nvSpPr>
        <p:spPr>
          <a:xfrm>
            <a:off x="3585153" y="3316855"/>
            <a:ext cx="3724656" cy="553998"/>
          </a:xfrm>
          <a:prstGeom prst="rect">
            <a:avLst/>
          </a:prstGeom>
          <a:noFill/>
        </p:spPr>
        <p:txBody>
          <a:bodyPr wrap="square" rtlCol="0">
            <a:spAutoFit/>
          </a:bodyPr>
          <a:lstStyle/>
          <a:p>
            <a:pPr algn="just">
              <a:lnSpc>
                <a:spcPct val="150000"/>
              </a:lnSpc>
            </a:pPr>
            <a:r>
              <a:rPr lang="en-US" sz="2000" b="1" smtClean="0">
                <a:solidFill>
                  <a:srgbClr val="C00000"/>
                </a:solidFill>
              </a:rPr>
              <a:t>III. Tổng kết</a:t>
            </a:r>
            <a:endParaRPr lang="en-US" sz="2000" b="1">
              <a:solidFill>
                <a:srgbClr val="C00000"/>
              </a:solidFill>
            </a:endParaRPr>
          </a:p>
        </p:txBody>
      </p:sp>
      <p:sp>
        <p:nvSpPr>
          <p:cNvPr id="8" name="TextBox 7"/>
          <p:cNvSpPr txBox="1"/>
          <p:nvPr/>
        </p:nvSpPr>
        <p:spPr>
          <a:xfrm>
            <a:off x="3780225" y="1411994"/>
            <a:ext cx="4704483" cy="1938992"/>
          </a:xfrm>
          <a:prstGeom prst="rect">
            <a:avLst/>
          </a:prstGeom>
          <a:noFill/>
        </p:spPr>
        <p:txBody>
          <a:bodyPr wrap="square" rtlCol="0">
            <a:spAutoFit/>
          </a:bodyPr>
          <a:lstStyle/>
          <a:p>
            <a:pPr marL="457200" indent="-457200" algn="just">
              <a:lnSpc>
                <a:spcPct val="150000"/>
              </a:lnSpc>
              <a:buAutoNum type="arabicPeriod"/>
            </a:pPr>
            <a:r>
              <a:rPr lang="en-US" sz="2000" smtClean="0"/>
              <a:t>Cốt </a:t>
            </a:r>
            <a:r>
              <a:rPr lang="en-US" sz="2000"/>
              <a:t>truyện, không gian, thời gian và nhân vật của văn </a:t>
            </a:r>
            <a:r>
              <a:rPr lang="en-US" sz="2000" smtClean="0"/>
              <a:t>bản</a:t>
            </a:r>
          </a:p>
          <a:p>
            <a:pPr marL="457200" indent="-457200" algn="just">
              <a:lnSpc>
                <a:spcPct val="150000"/>
              </a:lnSpc>
              <a:buFont typeface="Arial"/>
              <a:buAutoNum type="arabicPeriod"/>
            </a:pPr>
            <a:r>
              <a:rPr lang="en-US" sz="2000"/>
              <a:t>Tìm hiểu nhân vật </a:t>
            </a:r>
            <a:r>
              <a:rPr lang="en-US" sz="2000" smtClean="0"/>
              <a:t>Thành</a:t>
            </a:r>
          </a:p>
          <a:p>
            <a:pPr marL="457200" indent="-457200" algn="just">
              <a:lnSpc>
                <a:spcPct val="150000"/>
              </a:lnSpc>
              <a:buFont typeface="Arial"/>
              <a:buAutoNum type="arabicPeriod"/>
            </a:pPr>
            <a:r>
              <a:rPr lang="en-US" sz="2000" smtClean="0"/>
              <a:t>Tìm </a:t>
            </a:r>
            <a:r>
              <a:rPr lang="en-US" sz="2000"/>
              <a:t>hiểu yếu tố kì ảo và yếu tố </a:t>
            </a:r>
            <a:r>
              <a:rPr lang="en-US" sz="2000" smtClean="0"/>
              <a:t>thực</a:t>
            </a:r>
            <a:endParaRPr lang="en-US" sz="2000"/>
          </a:p>
        </p:txBody>
      </p:sp>
      <p:sp>
        <p:nvSpPr>
          <p:cNvPr id="12" name="TextBox 11"/>
          <p:cNvSpPr txBox="1"/>
          <p:nvPr/>
        </p:nvSpPr>
        <p:spPr>
          <a:xfrm>
            <a:off x="0" y="146292"/>
            <a:ext cx="9144000" cy="600164"/>
          </a:xfrm>
          <a:prstGeom prst="rect">
            <a:avLst/>
          </a:prstGeom>
          <a:noFill/>
        </p:spPr>
        <p:txBody>
          <a:bodyPr wrap="square" rtlCol="0">
            <a:spAutoFit/>
          </a:bodyPr>
          <a:lstStyle/>
          <a:p>
            <a:pPr algn="ctr"/>
            <a:r>
              <a:rPr lang="en-US" sz="3300" b="1" smtClean="0"/>
              <a:t>NỘI DUNG BÀI HỌC</a:t>
            </a:r>
            <a:endParaRPr lang="en-US" sz="3300" b="1"/>
          </a:p>
        </p:txBody>
      </p:sp>
      <p:grpSp>
        <p:nvGrpSpPr>
          <p:cNvPr id="13" name="Google Shape;1058;p49"/>
          <p:cNvGrpSpPr/>
          <p:nvPr/>
        </p:nvGrpSpPr>
        <p:grpSpPr>
          <a:xfrm>
            <a:off x="6540498" y="3775388"/>
            <a:ext cx="2212095" cy="1597460"/>
            <a:chOff x="1967129" y="2439508"/>
            <a:chExt cx="4595870" cy="3318899"/>
          </a:xfrm>
        </p:grpSpPr>
        <p:grpSp>
          <p:nvGrpSpPr>
            <p:cNvPr id="14" name="Google Shape;1059;p49"/>
            <p:cNvGrpSpPr/>
            <p:nvPr/>
          </p:nvGrpSpPr>
          <p:grpSpPr>
            <a:xfrm>
              <a:off x="2724616" y="2439508"/>
              <a:ext cx="3556871" cy="2738569"/>
              <a:chOff x="2362190" y="2603267"/>
              <a:chExt cx="4247010" cy="3269933"/>
            </a:xfrm>
          </p:grpSpPr>
          <p:grpSp>
            <p:nvGrpSpPr>
              <p:cNvPr id="17" name="Google Shape;1060;p49"/>
              <p:cNvGrpSpPr/>
              <p:nvPr/>
            </p:nvGrpSpPr>
            <p:grpSpPr>
              <a:xfrm>
                <a:off x="2362190" y="2766259"/>
                <a:ext cx="4219717" cy="3106941"/>
                <a:chOff x="4095750" y="2307907"/>
                <a:chExt cx="3778738" cy="2782252"/>
              </a:xfrm>
            </p:grpSpPr>
            <p:sp>
              <p:nvSpPr>
                <p:cNvPr id="35" name="Google Shape;1061;p49"/>
                <p:cNvSpPr/>
                <p:nvPr/>
              </p:nvSpPr>
              <p:spPr>
                <a:xfrm>
                  <a:off x="5303520" y="2307907"/>
                  <a:ext cx="823405" cy="1315615"/>
                </a:xfrm>
                <a:custGeom>
                  <a:avLst/>
                  <a:gdLst/>
                  <a:ahLst/>
                  <a:cxnLst/>
                  <a:rect l="l" t="t" r="r" b="b"/>
                  <a:pathLst>
                    <a:path w="823405" h="1315615" extrusionOk="0">
                      <a:moveTo>
                        <a:pt x="680085" y="364808"/>
                      </a:moveTo>
                      <a:cubicBezTo>
                        <a:pt x="600075" y="276225"/>
                        <a:pt x="489585" y="232410"/>
                        <a:pt x="364808" y="189547"/>
                      </a:cubicBezTo>
                      <a:cubicBezTo>
                        <a:pt x="244792" y="148590"/>
                        <a:pt x="123825" y="95250"/>
                        <a:pt x="40958" y="0"/>
                      </a:cubicBezTo>
                      <a:cubicBezTo>
                        <a:pt x="27622" y="350520"/>
                        <a:pt x="13335" y="701040"/>
                        <a:pt x="0" y="1051560"/>
                      </a:cubicBezTo>
                      <a:cubicBezTo>
                        <a:pt x="220027" y="1056323"/>
                        <a:pt x="427672" y="1150620"/>
                        <a:pt x="621983" y="1254443"/>
                      </a:cubicBezTo>
                      <a:cubicBezTo>
                        <a:pt x="655320" y="1272540"/>
                        <a:pt x="726758" y="1323975"/>
                        <a:pt x="767715" y="1314450"/>
                      </a:cubicBezTo>
                      <a:cubicBezTo>
                        <a:pt x="820102" y="1301115"/>
                        <a:pt x="817245" y="1210627"/>
                        <a:pt x="819150" y="1167765"/>
                      </a:cubicBezTo>
                      <a:cubicBezTo>
                        <a:pt x="823913" y="1063943"/>
                        <a:pt x="824865" y="961072"/>
                        <a:pt x="821055" y="857250"/>
                      </a:cubicBezTo>
                      <a:cubicBezTo>
                        <a:pt x="817245" y="732472"/>
                        <a:pt x="806768" y="605790"/>
                        <a:pt x="758190" y="490538"/>
                      </a:cubicBezTo>
                      <a:cubicBezTo>
                        <a:pt x="737235" y="440055"/>
                        <a:pt x="710565" y="399097"/>
                        <a:pt x="680085" y="3648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 name="Google Shape;1062;p49"/>
                <p:cNvGrpSpPr/>
                <p:nvPr/>
              </p:nvGrpSpPr>
              <p:grpSpPr>
                <a:xfrm>
                  <a:off x="4786312" y="2319337"/>
                  <a:ext cx="2548889" cy="2508946"/>
                  <a:chOff x="4786312" y="2319337"/>
                  <a:chExt cx="2548889" cy="2508946"/>
                </a:xfrm>
              </p:grpSpPr>
              <p:sp>
                <p:nvSpPr>
                  <p:cNvPr id="76" name="Google Shape;1063;p49"/>
                  <p:cNvSpPr/>
                  <p:nvPr/>
                </p:nvSpPr>
                <p:spPr>
                  <a:xfrm>
                    <a:off x="4831445" y="2319337"/>
                    <a:ext cx="2441242" cy="1378787"/>
                  </a:xfrm>
                  <a:custGeom>
                    <a:avLst/>
                    <a:gdLst/>
                    <a:ahLst/>
                    <a:cxnLst/>
                    <a:rect l="l" t="t" r="r" b="b"/>
                    <a:pathLst>
                      <a:path w="2441242" h="1378787" extrusionOk="0">
                        <a:moveTo>
                          <a:pt x="2258012" y="143828"/>
                        </a:moveTo>
                        <a:cubicBezTo>
                          <a:pt x="2258965" y="146685"/>
                          <a:pt x="2259917" y="148590"/>
                          <a:pt x="2259917" y="151447"/>
                        </a:cubicBezTo>
                        <a:cubicBezTo>
                          <a:pt x="2271347" y="141922"/>
                          <a:pt x="2283730" y="133350"/>
                          <a:pt x="2297065" y="126683"/>
                        </a:cubicBezTo>
                        <a:cubicBezTo>
                          <a:pt x="2300875" y="124778"/>
                          <a:pt x="2305637" y="123825"/>
                          <a:pt x="2307542" y="126683"/>
                        </a:cubicBezTo>
                        <a:cubicBezTo>
                          <a:pt x="2309447" y="128588"/>
                          <a:pt x="2309447" y="130492"/>
                          <a:pt x="2309447" y="132397"/>
                        </a:cubicBezTo>
                        <a:cubicBezTo>
                          <a:pt x="2310400" y="149542"/>
                          <a:pt x="2310400" y="166688"/>
                          <a:pt x="2308495" y="182880"/>
                        </a:cubicBezTo>
                        <a:cubicBezTo>
                          <a:pt x="2316115" y="179070"/>
                          <a:pt x="2323735" y="173355"/>
                          <a:pt x="2332307" y="172403"/>
                        </a:cubicBezTo>
                        <a:cubicBezTo>
                          <a:pt x="2331355" y="179070"/>
                          <a:pt x="2332307" y="195263"/>
                          <a:pt x="2338975" y="199072"/>
                        </a:cubicBezTo>
                        <a:cubicBezTo>
                          <a:pt x="2344690" y="202883"/>
                          <a:pt x="2362787" y="190500"/>
                          <a:pt x="2369455" y="188595"/>
                        </a:cubicBezTo>
                        <a:cubicBezTo>
                          <a:pt x="2365645" y="199072"/>
                          <a:pt x="2367550" y="210503"/>
                          <a:pt x="2373265" y="219075"/>
                        </a:cubicBezTo>
                        <a:cubicBezTo>
                          <a:pt x="2380885" y="216217"/>
                          <a:pt x="2388505" y="212408"/>
                          <a:pt x="2396125" y="209550"/>
                        </a:cubicBezTo>
                        <a:cubicBezTo>
                          <a:pt x="2380885" y="216217"/>
                          <a:pt x="2422795" y="301942"/>
                          <a:pt x="2427557" y="315278"/>
                        </a:cubicBezTo>
                        <a:cubicBezTo>
                          <a:pt x="2441845" y="354330"/>
                          <a:pt x="2441845" y="404813"/>
                          <a:pt x="2440892" y="445770"/>
                        </a:cubicBezTo>
                        <a:cubicBezTo>
                          <a:pt x="2438035" y="533400"/>
                          <a:pt x="2414222" y="619125"/>
                          <a:pt x="2376122" y="697230"/>
                        </a:cubicBezTo>
                        <a:cubicBezTo>
                          <a:pt x="2319925" y="814388"/>
                          <a:pt x="2237057" y="915353"/>
                          <a:pt x="2147522" y="1009650"/>
                        </a:cubicBezTo>
                        <a:cubicBezTo>
                          <a:pt x="2012267" y="1153478"/>
                          <a:pt x="1846532" y="1244918"/>
                          <a:pt x="1656985" y="1297305"/>
                        </a:cubicBezTo>
                        <a:cubicBezTo>
                          <a:pt x="1260745" y="1406843"/>
                          <a:pt x="817832" y="1425893"/>
                          <a:pt x="456835" y="1228725"/>
                        </a:cubicBezTo>
                        <a:cubicBezTo>
                          <a:pt x="345392" y="1167765"/>
                          <a:pt x="243475" y="1086803"/>
                          <a:pt x="174895" y="980122"/>
                        </a:cubicBezTo>
                        <a:cubicBezTo>
                          <a:pt x="102505" y="867728"/>
                          <a:pt x="72977" y="736283"/>
                          <a:pt x="58690" y="605790"/>
                        </a:cubicBezTo>
                        <a:cubicBezTo>
                          <a:pt x="49165" y="548640"/>
                          <a:pt x="52022" y="489585"/>
                          <a:pt x="45355" y="432435"/>
                        </a:cubicBezTo>
                        <a:cubicBezTo>
                          <a:pt x="39640" y="382905"/>
                          <a:pt x="29162" y="332422"/>
                          <a:pt x="23447" y="281940"/>
                        </a:cubicBezTo>
                        <a:cubicBezTo>
                          <a:pt x="21542" y="268605"/>
                          <a:pt x="-4175" y="271463"/>
                          <a:pt x="587" y="271463"/>
                        </a:cubicBezTo>
                        <a:cubicBezTo>
                          <a:pt x="19637" y="272415"/>
                          <a:pt x="-22273" y="161925"/>
                          <a:pt x="51070" y="194310"/>
                        </a:cubicBezTo>
                        <a:lnTo>
                          <a:pt x="35830" y="131445"/>
                        </a:lnTo>
                        <a:lnTo>
                          <a:pt x="83455" y="130492"/>
                        </a:lnTo>
                        <a:cubicBezTo>
                          <a:pt x="78692" y="120015"/>
                          <a:pt x="75835" y="108585"/>
                          <a:pt x="73930" y="97155"/>
                        </a:cubicBezTo>
                        <a:cubicBezTo>
                          <a:pt x="92980" y="94297"/>
                          <a:pt x="153940" y="116205"/>
                          <a:pt x="172990" y="120015"/>
                        </a:cubicBezTo>
                        <a:lnTo>
                          <a:pt x="189182" y="0"/>
                        </a:lnTo>
                        <a:cubicBezTo>
                          <a:pt x="348250" y="75247"/>
                          <a:pt x="450167" y="148590"/>
                          <a:pt x="624475" y="171450"/>
                        </a:cubicBezTo>
                        <a:cubicBezTo>
                          <a:pt x="707342" y="181928"/>
                          <a:pt x="790210" y="189547"/>
                          <a:pt x="870220" y="214313"/>
                        </a:cubicBezTo>
                        <a:cubicBezTo>
                          <a:pt x="958802" y="240983"/>
                          <a:pt x="1045480" y="288608"/>
                          <a:pt x="1112155" y="352425"/>
                        </a:cubicBezTo>
                        <a:cubicBezTo>
                          <a:pt x="1151207" y="389572"/>
                          <a:pt x="1240742" y="500063"/>
                          <a:pt x="1233122" y="556260"/>
                        </a:cubicBezTo>
                        <a:cubicBezTo>
                          <a:pt x="1250267" y="431483"/>
                          <a:pt x="1331230" y="335280"/>
                          <a:pt x="1436005" y="271463"/>
                        </a:cubicBezTo>
                        <a:cubicBezTo>
                          <a:pt x="1560782" y="195263"/>
                          <a:pt x="1699847" y="180975"/>
                          <a:pt x="1837960" y="139065"/>
                        </a:cubicBezTo>
                        <a:cubicBezTo>
                          <a:pt x="1927495" y="112395"/>
                          <a:pt x="2012267" y="68580"/>
                          <a:pt x="2086562" y="11430"/>
                        </a:cubicBezTo>
                        <a:cubicBezTo>
                          <a:pt x="2099897" y="36195"/>
                          <a:pt x="2112280" y="71438"/>
                          <a:pt x="2134187" y="90488"/>
                        </a:cubicBezTo>
                        <a:cubicBezTo>
                          <a:pt x="2152285" y="106680"/>
                          <a:pt x="2179907" y="90488"/>
                          <a:pt x="2201815" y="86678"/>
                        </a:cubicBezTo>
                        <a:cubicBezTo>
                          <a:pt x="2209435" y="85725"/>
                          <a:pt x="2217055" y="83820"/>
                          <a:pt x="2223722" y="86678"/>
                        </a:cubicBezTo>
                        <a:cubicBezTo>
                          <a:pt x="2231342" y="89535"/>
                          <a:pt x="2237057" y="97155"/>
                          <a:pt x="2240867" y="103822"/>
                        </a:cubicBezTo>
                        <a:cubicBezTo>
                          <a:pt x="2248487" y="120015"/>
                          <a:pt x="2254202" y="131445"/>
                          <a:pt x="2258012" y="1438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064;p49"/>
                  <p:cNvSpPr/>
                  <p:nvPr/>
                </p:nvSpPr>
                <p:spPr>
                  <a:xfrm>
                    <a:off x="6143625" y="2524525"/>
                    <a:ext cx="1167765" cy="2271311"/>
                  </a:xfrm>
                  <a:custGeom>
                    <a:avLst/>
                    <a:gdLst/>
                    <a:ahLst/>
                    <a:cxnLst/>
                    <a:rect l="l" t="t" r="r" b="b"/>
                    <a:pathLst>
                      <a:path w="1167765" h="2271311" extrusionOk="0">
                        <a:moveTo>
                          <a:pt x="0" y="2271312"/>
                        </a:moveTo>
                        <a:lnTo>
                          <a:pt x="1154430" y="1936984"/>
                        </a:lnTo>
                        <a:cubicBezTo>
                          <a:pt x="1162050" y="1935079"/>
                          <a:pt x="1167765" y="1927459"/>
                          <a:pt x="1167765" y="1918887"/>
                        </a:cubicBezTo>
                        <a:lnTo>
                          <a:pt x="1167765" y="18649"/>
                        </a:lnTo>
                        <a:cubicBezTo>
                          <a:pt x="1167765" y="6267"/>
                          <a:pt x="1156335" y="-2306"/>
                          <a:pt x="1143953" y="552"/>
                        </a:cubicBezTo>
                        <a:lnTo>
                          <a:pt x="0" y="332022"/>
                        </a:lnTo>
                        <a:lnTo>
                          <a:pt x="0" y="22713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065;p49"/>
                  <p:cNvSpPr/>
                  <p:nvPr/>
                </p:nvSpPr>
                <p:spPr>
                  <a:xfrm>
                    <a:off x="6965044" y="3228975"/>
                    <a:ext cx="370157" cy="1339215"/>
                  </a:xfrm>
                  <a:custGeom>
                    <a:avLst/>
                    <a:gdLst/>
                    <a:ahLst/>
                    <a:cxnLst/>
                    <a:rect l="l" t="t" r="r" b="b"/>
                    <a:pathLst>
                      <a:path w="370157" h="1339215" extrusionOk="0">
                        <a:moveTo>
                          <a:pt x="10113" y="1339215"/>
                        </a:moveTo>
                        <a:cubicBezTo>
                          <a:pt x="6303" y="1339215"/>
                          <a:pt x="2493" y="1336357"/>
                          <a:pt x="588" y="1332548"/>
                        </a:cubicBezTo>
                        <a:cubicBezTo>
                          <a:pt x="-1317" y="1327785"/>
                          <a:pt x="1540" y="1322070"/>
                          <a:pt x="7255" y="1321118"/>
                        </a:cubicBezTo>
                        <a:cubicBezTo>
                          <a:pt x="36783" y="1312545"/>
                          <a:pt x="66310" y="1303973"/>
                          <a:pt x="95838" y="1295400"/>
                        </a:cubicBezTo>
                        <a:cubicBezTo>
                          <a:pt x="177753" y="1271588"/>
                          <a:pt x="254905" y="1249680"/>
                          <a:pt x="338725" y="1221105"/>
                        </a:cubicBezTo>
                        <a:cubicBezTo>
                          <a:pt x="339678" y="1221105"/>
                          <a:pt x="340630" y="1220153"/>
                          <a:pt x="341583" y="1220153"/>
                        </a:cubicBezTo>
                        <a:cubicBezTo>
                          <a:pt x="345393" y="1220153"/>
                          <a:pt x="351108" y="1214438"/>
                          <a:pt x="351108" y="1210628"/>
                        </a:cubicBezTo>
                        <a:cubicBezTo>
                          <a:pt x="351108" y="817245"/>
                          <a:pt x="351108" y="410528"/>
                          <a:pt x="346345" y="9525"/>
                        </a:cubicBezTo>
                        <a:cubicBezTo>
                          <a:pt x="346345" y="3810"/>
                          <a:pt x="350155" y="0"/>
                          <a:pt x="355870" y="0"/>
                        </a:cubicBezTo>
                        <a:cubicBezTo>
                          <a:pt x="355870" y="0"/>
                          <a:pt x="355870" y="0"/>
                          <a:pt x="355870" y="0"/>
                        </a:cubicBezTo>
                        <a:cubicBezTo>
                          <a:pt x="360633" y="0"/>
                          <a:pt x="365395" y="3810"/>
                          <a:pt x="365395" y="9525"/>
                        </a:cubicBezTo>
                        <a:cubicBezTo>
                          <a:pt x="370158" y="410528"/>
                          <a:pt x="370158" y="817245"/>
                          <a:pt x="370158" y="1210628"/>
                        </a:cubicBezTo>
                        <a:cubicBezTo>
                          <a:pt x="370158" y="1224915"/>
                          <a:pt x="357775" y="1238250"/>
                          <a:pt x="343488" y="1239203"/>
                        </a:cubicBezTo>
                        <a:cubicBezTo>
                          <a:pt x="259668" y="1266825"/>
                          <a:pt x="182515" y="1289685"/>
                          <a:pt x="101553" y="1313498"/>
                        </a:cubicBezTo>
                        <a:cubicBezTo>
                          <a:pt x="72025" y="1322070"/>
                          <a:pt x="43450" y="1330643"/>
                          <a:pt x="12970" y="1339215"/>
                        </a:cubicBezTo>
                        <a:cubicBezTo>
                          <a:pt x="12018" y="1338263"/>
                          <a:pt x="11065" y="1339215"/>
                          <a:pt x="10113" y="13392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066;p49"/>
                  <p:cNvSpPr/>
                  <p:nvPr/>
                </p:nvSpPr>
                <p:spPr>
                  <a:xfrm>
                    <a:off x="6144942" y="2514554"/>
                    <a:ext cx="1186450" cy="503917"/>
                  </a:xfrm>
                  <a:custGeom>
                    <a:avLst/>
                    <a:gdLst/>
                    <a:ahLst/>
                    <a:cxnLst/>
                    <a:rect l="l" t="t" r="r" b="b"/>
                    <a:pathLst>
                      <a:path w="1186450" h="503917" extrusionOk="0">
                        <a:moveTo>
                          <a:pt x="1176925" y="503918"/>
                        </a:moveTo>
                        <a:cubicBezTo>
                          <a:pt x="1172163" y="503918"/>
                          <a:pt x="1167400" y="500108"/>
                          <a:pt x="1167400" y="494393"/>
                        </a:cubicBezTo>
                        <a:cubicBezTo>
                          <a:pt x="1165495" y="428670"/>
                          <a:pt x="1165495" y="371520"/>
                          <a:pt x="1166448" y="317228"/>
                        </a:cubicBezTo>
                        <a:cubicBezTo>
                          <a:pt x="1167400" y="244838"/>
                          <a:pt x="1168353" y="175305"/>
                          <a:pt x="1162638" y="89580"/>
                        </a:cubicBezTo>
                        <a:cubicBezTo>
                          <a:pt x="1162638" y="85770"/>
                          <a:pt x="1162638" y="81960"/>
                          <a:pt x="1162638" y="78150"/>
                        </a:cubicBezTo>
                        <a:cubicBezTo>
                          <a:pt x="1163590" y="62910"/>
                          <a:pt x="1165495" y="28620"/>
                          <a:pt x="1155018" y="20048"/>
                        </a:cubicBezTo>
                        <a:cubicBezTo>
                          <a:pt x="1154065" y="19095"/>
                          <a:pt x="1152160" y="17190"/>
                          <a:pt x="1145493" y="19095"/>
                        </a:cubicBezTo>
                        <a:cubicBezTo>
                          <a:pt x="862600" y="90533"/>
                          <a:pt x="603520" y="170543"/>
                          <a:pt x="330153" y="255315"/>
                        </a:cubicBezTo>
                        <a:cubicBezTo>
                          <a:pt x="226330" y="287700"/>
                          <a:pt x="119650" y="320085"/>
                          <a:pt x="12018" y="352470"/>
                        </a:cubicBezTo>
                        <a:cubicBezTo>
                          <a:pt x="7255" y="354375"/>
                          <a:pt x="1540" y="351518"/>
                          <a:pt x="588" y="345803"/>
                        </a:cubicBezTo>
                        <a:cubicBezTo>
                          <a:pt x="-1317" y="341040"/>
                          <a:pt x="1540" y="335325"/>
                          <a:pt x="7255" y="334373"/>
                        </a:cubicBezTo>
                        <a:cubicBezTo>
                          <a:pt x="114888" y="301988"/>
                          <a:pt x="221568" y="269603"/>
                          <a:pt x="324438" y="237218"/>
                        </a:cubicBezTo>
                        <a:cubicBezTo>
                          <a:pt x="586375" y="156255"/>
                          <a:pt x="856885" y="72435"/>
                          <a:pt x="1140730" y="998"/>
                        </a:cubicBezTo>
                        <a:cubicBezTo>
                          <a:pt x="1154065" y="-1860"/>
                          <a:pt x="1162638" y="1950"/>
                          <a:pt x="1167400" y="5760"/>
                        </a:cubicBezTo>
                        <a:cubicBezTo>
                          <a:pt x="1183593" y="19095"/>
                          <a:pt x="1183593" y="49575"/>
                          <a:pt x="1181688" y="79103"/>
                        </a:cubicBezTo>
                        <a:cubicBezTo>
                          <a:pt x="1181688" y="82913"/>
                          <a:pt x="1181688" y="86723"/>
                          <a:pt x="1181688" y="89580"/>
                        </a:cubicBezTo>
                        <a:cubicBezTo>
                          <a:pt x="1187403" y="175305"/>
                          <a:pt x="1186450" y="244838"/>
                          <a:pt x="1185498" y="318180"/>
                        </a:cubicBezTo>
                        <a:cubicBezTo>
                          <a:pt x="1184545" y="372473"/>
                          <a:pt x="1184545" y="429623"/>
                          <a:pt x="1186450" y="494393"/>
                        </a:cubicBezTo>
                        <a:cubicBezTo>
                          <a:pt x="1186450" y="499155"/>
                          <a:pt x="1182640" y="503918"/>
                          <a:pt x="1176925" y="503918"/>
                        </a:cubicBezTo>
                        <a:cubicBezTo>
                          <a:pt x="1176925" y="503918"/>
                          <a:pt x="1176925" y="503918"/>
                          <a:pt x="1176925" y="5039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067;p49"/>
                  <p:cNvSpPr/>
                  <p:nvPr/>
                </p:nvSpPr>
                <p:spPr>
                  <a:xfrm>
                    <a:off x="5954077" y="2847022"/>
                    <a:ext cx="217216" cy="40005"/>
                  </a:xfrm>
                  <a:custGeom>
                    <a:avLst/>
                    <a:gdLst/>
                    <a:ahLst/>
                    <a:cxnLst/>
                    <a:rect l="l" t="t" r="r" b="b"/>
                    <a:pathLst>
                      <a:path w="217216" h="40005" extrusionOk="0">
                        <a:moveTo>
                          <a:pt x="4763" y="0"/>
                        </a:moveTo>
                        <a:cubicBezTo>
                          <a:pt x="1905" y="2858"/>
                          <a:pt x="0" y="7620"/>
                          <a:pt x="0" y="12383"/>
                        </a:cubicBezTo>
                        <a:cubicBezTo>
                          <a:pt x="0" y="27623"/>
                          <a:pt x="46672" y="40005"/>
                          <a:pt x="104775" y="40005"/>
                        </a:cubicBezTo>
                        <a:cubicBezTo>
                          <a:pt x="162877" y="40005"/>
                          <a:pt x="219075" y="21908"/>
                          <a:pt x="217170" y="6668"/>
                        </a:cubicBezTo>
                        <a:cubicBezTo>
                          <a:pt x="217170" y="3810"/>
                          <a:pt x="216217" y="1905"/>
                          <a:pt x="215265" y="0"/>
                        </a:cubicBezTo>
                        <a:lnTo>
                          <a:pt x="476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068;p49"/>
                  <p:cNvSpPr/>
                  <p:nvPr/>
                </p:nvSpPr>
                <p:spPr>
                  <a:xfrm>
                    <a:off x="4795837" y="2524525"/>
                    <a:ext cx="1167765" cy="2271311"/>
                  </a:xfrm>
                  <a:custGeom>
                    <a:avLst/>
                    <a:gdLst/>
                    <a:ahLst/>
                    <a:cxnLst/>
                    <a:rect l="l" t="t" r="r" b="b"/>
                    <a:pathLst>
                      <a:path w="1167765" h="2271311" extrusionOk="0">
                        <a:moveTo>
                          <a:pt x="1167765" y="2271312"/>
                        </a:moveTo>
                        <a:lnTo>
                          <a:pt x="13335" y="1936984"/>
                        </a:lnTo>
                        <a:cubicBezTo>
                          <a:pt x="5715" y="1935079"/>
                          <a:pt x="0" y="1927459"/>
                          <a:pt x="0" y="1918887"/>
                        </a:cubicBezTo>
                        <a:lnTo>
                          <a:pt x="0" y="18649"/>
                        </a:lnTo>
                        <a:cubicBezTo>
                          <a:pt x="0" y="6267"/>
                          <a:pt x="11430" y="-2306"/>
                          <a:pt x="23813" y="552"/>
                        </a:cubicBezTo>
                        <a:lnTo>
                          <a:pt x="1167765" y="332022"/>
                        </a:lnTo>
                        <a:lnTo>
                          <a:pt x="1167765" y="22713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069;p49"/>
                  <p:cNvSpPr/>
                  <p:nvPr/>
                </p:nvSpPr>
                <p:spPr>
                  <a:xfrm>
                    <a:off x="5952172" y="2845117"/>
                    <a:ext cx="223837" cy="1983166"/>
                  </a:xfrm>
                  <a:custGeom>
                    <a:avLst/>
                    <a:gdLst/>
                    <a:ahLst/>
                    <a:cxnLst/>
                    <a:rect l="l" t="t" r="r" b="b"/>
                    <a:pathLst>
                      <a:path w="223837" h="1983166" extrusionOk="0">
                        <a:moveTo>
                          <a:pt x="183833" y="22860"/>
                        </a:moveTo>
                        <a:cubicBezTo>
                          <a:pt x="148590" y="36195"/>
                          <a:pt x="98108" y="33338"/>
                          <a:pt x="61913" y="24765"/>
                        </a:cubicBezTo>
                        <a:cubicBezTo>
                          <a:pt x="52388" y="22860"/>
                          <a:pt x="43815" y="20003"/>
                          <a:pt x="34290" y="16192"/>
                        </a:cubicBezTo>
                        <a:cubicBezTo>
                          <a:pt x="24765" y="12383"/>
                          <a:pt x="13335" y="7620"/>
                          <a:pt x="3810" y="0"/>
                        </a:cubicBezTo>
                        <a:cubicBezTo>
                          <a:pt x="953" y="5715"/>
                          <a:pt x="0" y="11430"/>
                          <a:pt x="0" y="18098"/>
                        </a:cubicBezTo>
                        <a:cubicBezTo>
                          <a:pt x="0" y="18098"/>
                          <a:pt x="0" y="1926908"/>
                          <a:pt x="0" y="1926908"/>
                        </a:cubicBezTo>
                        <a:cubicBezTo>
                          <a:pt x="0" y="1955483"/>
                          <a:pt x="46673" y="1973580"/>
                          <a:pt x="69533" y="1978343"/>
                        </a:cubicBezTo>
                        <a:cubicBezTo>
                          <a:pt x="104775" y="1985010"/>
                          <a:pt x="157163" y="1986915"/>
                          <a:pt x="189548" y="1969770"/>
                        </a:cubicBezTo>
                        <a:cubicBezTo>
                          <a:pt x="220028" y="1954530"/>
                          <a:pt x="223838" y="1929765"/>
                          <a:pt x="223838" y="1901190"/>
                        </a:cubicBezTo>
                        <a:cubicBezTo>
                          <a:pt x="223838" y="1852613"/>
                          <a:pt x="223838" y="1804035"/>
                          <a:pt x="223838" y="1755458"/>
                        </a:cubicBezTo>
                        <a:cubicBezTo>
                          <a:pt x="223838" y="1674495"/>
                          <a:pt x="223838" y="1592580"/>
                          <a:pt x="223838" y="1511618"/>
                        </a:cubicBezTo>
                        <a:cubicBezTo>
                          <a:pt x="223838" y="1409700"/>
                          <a:pt x="223838" y="1307783"/>
                          <a:pt x="223838" y="1205865"/>
                        </a:cubicBezTo>
                        <a:cubicBezTo>
                          <a:pt x="223838" y="1095375"/>
                          <a:pt x="223838" y="984885"/>
                          <a:pt x="223838" y="874395"/>
                        </a:cubicBezTo>
                        <a:cubicBezTo>
                          <a:pt x="223838" y="767715"/>
                          <a:pt x="223838" y="661035"/>
                          <a:pt x="223838" y="554355"/>
                        </a:cubicBezTo>
                        <a:cubicBezTo>
                          <a:pt x="223838" y="462915"/>
                          <a:pt x="223838" y="371475"/>
                          <a:pt x="223838" y="280988"/>
                        </a:cubicBezTo>
                        <a:cubicBezTo>
                          <a:pt x="223838" y="217170"/>
                          <a:pt x="223838" y="154305"/>
                          <a:pt x="223838" y="90488"/>
                        </a:cubicBezTo>
                        <a:cubicBezTo>
                          <a:pt x="223838" y="66675"/>
                          <a:pt x="223838" y="42863"/>
                          <a:pt x="223838" y="19050"/>
                        </a:cubicBezTo>
                        <a:cubicBezTo>
                          <a:pt x="223838" y="14288"/>
                          <a:pt x="222885" y="9525"/>
                          <a:pt x="221933" y="4763"/>
                        </a:cubicBezTo>
                        <a:cubicBezTo>
                          <a:pt x="220028" y="0"/>
                          <a:pt x="220028" y="6667"/>
                          <a:pt x="215265" y="9525"/>
                        </a:cubicBezTo>
                        <a:cubicBezTo>
                          <a:pt x="203835" y="19050"/>
                          <a:pt x="198120" y="18098"/>
                          <a:pt x="183833" y="2286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070;p49"/>
                  <p:cNvSpPr/>
                  <p:nvPr/>
                </p:nvSpPr>
                <p:spPr>
                  <a:xfrm>
                    <a:off x="6103842" y="2487930"/>
                    <a:ext cx="1046574" cy="372427"/>
                  </a:xfrm>
                  <a:custGeom>
                    <a:avLst/>
                    <a:gdLst/>
                    <a:ahLst/>
                    <a:cxnLst/>
                    <a:rect l="l" t="t" r="r" b="b"/>
                    <a:pathLst>
                      <a:path w="1046574" h="372427" extrusionOk="0">
                        <a:moveTo>
                          <a:pt x="9303" y="372428"/>
                        </a:moveTo>
                        <a:cubicBezTo>
                          <a:pt x="8350" y="372428"/>
                          <a:pt x="6445" y="372428"/>
                          <a:pt x="5492" y="371475"/>
                        </a:cubicBezTo>
                        <a:cubicBezTo>
                          <a:pt x="730" y="369570"/>
                          <a:pt x="-1175" y="363855"/>
                          <a:pt x="730" y="359092"/>
                        </a:cubicBezTo>
                        <a:cubicBezTo>
                          <a:pt x="25495" y="306705"/>
                          <a:pt x="113125" y="264795"/>
                          <a:pt x="170275" y="238125"/>
                        </a:cubicBezTo>
                        <a:cubicBezTo>
                          <a:pt x="176942" y="235267"/>
                          <a:pt x="183610" y="231457"/>
                          <a:pt x="190277" y="228600"/>
                        </a:cubicBezTo>
                        <a:cubicBezTo>
                          <a:pt x="250285" y="199073"/>
                          <a:pt x="491268" y="107632"/>
                          <a:pt x="795115" y="69532"/>
                        </a:cubicBezTo>
                        <a:cubicBezTo>
                          <a:pt x="923702" y="53340"/>
                          <a:pt x="1002760" y="31432"/>
                          <a:pt x="1030383" y="2857"/>
                        </a:cubicBezTo>
                        <a:cubicBezTo>
                          <a:pt x="1034193" y="-952"/>
                          <a:pt x="1039908" y="-952"/>
                          <a:pt x="1043718" y="2857"/>
                        </a:cubicBezTo>
                        <a:cubicBezTo>
                          <a:pt x="1047527" y="6667"/>
                          <a:pt x="1047527" y="12382"/>
                          <a:pt x="1043718" y="16192"/>
                        </a:cubicBezTo>
                        <a:cubicBezTo>
                          <a:pt x="1012285" y="47625"/>
                          <a:pt x="932275" y="71437"/>
                          <a:pt x="797020" y="87630"/>
                        </a:cubicBezTo>
                        <a:cubicBezTo>
                          <a:pt x="495077" y="124777"/>
                          <a:pt x="257905" y="216217"/>
                          <a:pt x="197898" y="244792"/>
                        </a:cubicBezTo>
                        <a:cubicBezTo>
                          <a:pt x="192183" y="247650"/>
                          <a:pt x="185515" y="250507"/>
                          <a:pt x="177895" y="254317"/>
                        </a:cubicBezTo>
                        <a:cubicBezTo>
                          <a:pt x="122650" y="280035"/>
                          <a:pt x="38830" y="320040"/>
                          <a:pt x="16923" y="366712"/>
                        </a:cubicBezTo>
                        <a:cubicBezTo>
                          <a:pt x="15970" y="370523"/>
                          <a:pt x="13113" y="372428"/>
                          <a:pt x="9303" y="3724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071;p49"/>
                  <p:cNvSpPr/>
                  <p:nvPr/>
                </p:nvSpPr>
                <p:spPr>
                  <a:xfrm>
                    <a:off x="4906180" y="2454445"/>
                    <a:ext cx="1135283" cy="408769"/>
                  </a:xfrm>
                  <a:custGeom>
                    <a:avLst/>
                    <a:gdLst/>
                    <a:ahLst/>
                    <a:cxnLst/>
                    <a:rect l="l" t="t" r="r" b="b"/>
                    <a:pathLst>
                      <a:path w="1135283" h="408769" extrusionOk="0">
                        <a:moveTo>
                          <a:pt x="1126002" y="408770"/>
                        </a:moveTo>
                        <a:cubicBezTo>
                          <a:pt x="1123145" y="408770"/>
                          <a:pt x="1120287" y="407817"/>
                          <a:pt x="1118382" y="404959"/>
                        </a:cubicBezTo>
                        <a:cubicBezTo>
                          <a:pt x="1051707" y="314472"/>
                          <a:pt x="912642" y="256370"/>
                          <a:pt x="814535" y="233509"/>
                        </a:cubicBezTo>
                        <a:cubicBezTo>
                          <a:pt x="748812" y="218270"/>
                          <a:pt x="689757" y="201124"/>
                          <a:pt x="631654" y="184932"/>
                        </a:cubicBezTo>
                        <a:cubicBezTo>
                          <a:pt x="570694" y="167787"/>
                          <a:pt x="507829" y="149689"/>
                          <a:pt x="439249" y="134449"/>
                        </a:cubicBezTo>
                        <a:cubicBezTo>
                          <a:pt x="372574" y="119209"/>
                          <a:pt x="298279" y="98254"/>
                          <a:pt x="225889" y="77299"/>
                        </a:cubicBezTo>
                        <a:cubicBezTo>
                          <a:pt x="151594" y="56345"/>
                          <a:pt x="75394" y="33484"/>
                          <a:pt x="7767" y="19197"/>
                        </a:cubicBezTo>
                        <a:cubicBezTo>
                          <a:pt x="3004" y="18244"/>
                          <a:pt x="-806" y="12529"/>
                          <a:pt x="147" y="7767"/>
                        </a:cubicBezTo>
                        <a:cubicBezTo>
                          <a:pt x="1099" y="3004"/>
                          <a:pt x="6814" y="-806"/>
                          <a:pt x="11577" y="147"/>
                        </a:cubicBezTo>
                        <a:cubicBezTo>
                          <a:pt x="79204" y="15387"/>
                          <a:pt x="156357" y="37295"/>
                          <a:pt x="230652" y="59202"/>
                        </a:cubicBezTo>
                        <a:cubicBezTo>
                          <a:pt x="303042" y="80157"/>
                          <a:pt x="377337" y="102064"/>
                          <a:pt x="443060" y="116352"/>
                        </a:cubicBezTo>
                        <a:cubicBezTo>
                          <a:pt x="512592" y="131592"/>
                          <a:pt x="575457" y="149689"/>
                          <a:pt x="636417" y="166834"/>
                        </a:cubicBezTo>
                        <a:cubicBezTo>
                          <a:pt x="693567" y="183027"/>
                          <a:pt x="752622" y="200172"/>
                          <a:pt x="818344" y="214459"/>
                        </a:cubicBezTo>
                        <a:cubicBezTo>
                          <a:pt x="920262" y="238272"/>
                          <a:pt x="1063137" y="299232"/>
                          <a:pt x="1133622" y="393529"/>
                        </a:cubicBezTo>
                        <a:cubicBezTo>
                          <a:pt x="1136479" y="397339"/>
                          <a:pt x="1135527" y="404007"/>
                          <a:pt x="1131717" y="406864"/>
                        </a:cubicBezTo>
                        <a:cubicBezTo>
                          <a:pt x="1129812" y="407817"/>
                          <a:pt x="1127907" y="408770"/>
                          <a:pt x="1126002" y="408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072;p49"/>
                  <p:cNvSpPr/>
                  <p:nvPr/>
                </p:nvSpPr>
                <p:spPr>
                  <a:xfrm>
                    <a:off x="6117907" y="2506934"/>
                    <a:ext cx="1071607" cy="359137"/>
                  </a:xfrm>
                  <a:custGeom>
                    <a:avLst/>
                    <a:gdLst/>
                    <a:ahLst/>
                    <a:cxnLst/>
                    <a:rect l="l" t="t" r="r" b="b"/>
                    <a:pathLst>
                      <a:path w="1071607" h="359137" extrusionOk="0">
                        <a:moveTo>
                          <a:pt x="9525" y="359138"/>
                        </a:moveTo>
                        <a:cubicBezTo>
                          <a:pt x="9525" y="359138"/>
                          <a:pt x="8572" y="359138"/>
                          <a:pt x="9525" y="359138"/>
                        </a:cubicBezTo>
                        <a:cubicBezTo>
                          <a:pt x="3810" y="359138"/>
                          <a:pt x="0" y="354375"/>
                          <a:pt x="0" y="349613"/>
                        </a:cubicBezTo>
                        <a:cubicBezTo>
                          <a:pt x="0" y="343898"/>
                          <a:pt x="4763" y="340088"/>
                          <a:pt x="9525" y="340088"/>
                        </a:cubicBezTo>
                        <a:cubicBezTo>
                          <a:pt x="17145" y="339135"/>
                          <a:pt x="60960" y="319133"/>
                          <a:pt x="100012" y="301988"/>
                        </a:cubicBezTo>
                        <a:cubicBezTo>
                          <a:pt x="148590" y="280080"/>
                          <a:pt x="202883" y="254363"/>
                          <a:pt x="245745" y="239123"/>
                        </a:cubicBezTo>
                        <a:cubicBezTo>
                          <a:pt x="453390" y="163875"/>
                          <a:pt x="646748" y="111488"/>
                          <a:pt x="836295" y="80055"/>
                        </a:cubicBezTo>
                        <a:cubicBezTo>
                          <a:pt x="918210" y="66720"/>
                          <a:pt x="997268" y="50528"/>
                          <a:pt x="1056323" y="1950"/>
                        </a:cubicBezTo>
                        <a:cubicBezTo>
                          <a:pt x="1060133" y="-907"/>
                          <a:pt x="1066800" y="-907"/>
                          <a:pt x="1069658" y="3855"/>
                        </a:cubicBezTo>
                        <a:cubicBezTo>
                          <a:pt x="1072515" y="7665"/>
                          <a:pt x="1072515" y="14333"/>
                          <a:pt x="1067752" y="17190"/>
                        </a:cubicBezTo>
                        <a:cubicBezTo>
                          <a:pt x="1003935" y="67673"/>
                          <a:pt x="922973" y="84818"/>
                          <a:pt x="838200" y="99105"/>
                        </a:cubicBezTo>
                        <a:cubicBezTo>
                          <a:pt x="649605" y="130538"/>
                          <a:pt x="458152" y="181973"/>
                          <a:pt x="251460" y="257220"/>
                        </a:cubicBezTo>
                        <a:cubicBezTo>
                          <a:pt x="209550" y="272460"/>
                          <a:pt x="154305" y="297225"/>
                          <a:pt x="106680" y="319133"/>
                        </a:cubicBezTo>
                        <a:cubicBezTo>
                          <a:pt x="44767" y="347708"/>
                          <a:pt x="19050" y="359138"/>
                          <a:pt x="9525" y="359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1073;p49"/>
                  <p:cNvSpPr/>
                  <p:nvPr/>
                </p:nvSpPr>
                <p:spPr>
                  <a:xfrm>
                    <a:off x="4878522" y="2501082"/>
                    <a:ext cx="1132482" cy="360227"/>
                  </a:xfrm>
                  <a:custGeom>
                    <a:avLst/>
                    <a:gdLst/>
                    <a:ahLst/>
                    <a:cxnLst/>
                    <a:rect l="l" t="t" r="r" b="b"/>
                    <a:pathLst>
                      <a:path w="1132482" h="360227" extrusionOk="0">
                        <a:moveTo>
                          <a:pt x="1123180" y="360227"/>
                        </a:moveTo>
                        <a:cubicBezTo>
                          <a:pt x="1122228" y="360227"/>
                          <a:pt x="1120323" y="360227"/>
                          <a:pt x="1119370" y="359275"/>
                        </a:cubicBezTo>
                        <a:cubicBezTo>
                          <a:pt x="836478" y="235450"/>
                          <a:pt x="568825" y="165917"/>
                          <a:pt x="284980" y="92575"/>
                        </a:cubicBezTo>
                        <a:cubicBezTo>
                          <a:pt x="194493" y="68762"/>
                          <a:pt x="101148" y="44950"/>
                          <a:pt x="6850" y="18280"/>
                        </a:cubicBezTo>
                        <a:cubicBezTo>
                          <a:pt x="2088" y="17327"/>
                          <a:pt x="-770" y="11612"/>
                          <a:pt x="182" y="6850"/>
                        </a:cubicBezTo>
                        <a:cubicBezTo>
                          <a:pt x="1135" y="2087"/>
                          <a:pt x="6850" y="-770"/>
                          <a:pt x="11613" y="183"/>
                        </a:cubicBezTo>
                        <a:cubicBezTo>
                          <a:pt x="106862" y="26852"/>
                          <a:pt x="200208" y="50665"/>
                          <a:pt x="289743" y="74477"/>
                        </a:cubicBezTo>
                        <a:cubicBezTo>
                          <a:pt x="574540" y="147820"/>
                          <a:pt x="843145" y="218305"/>
                          <a:pt x="1126990" y="342130"/>
                        </a:cubicBezTo>
                        <a:cubicBezTo>
                          <a:pt x="1131753" y="344035"/>
                          <a:pt x="1133658" y="349750"/>
                          <a:pt x="1131753" y="354513"/>
                        </a:cubicBezTo>
                        <a:cubicBezTo>
                          <a:pt x="1129848" y="357370"/>
                          <a:pt x="1126038" y="360227"/>
                          <a:pt x="1123180" y="3602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1074;p49"/>
                  <p:cNvSpPr/>
                  <p:nvPr/>
                </p:nvSpPr>
                <p:spPr>
                  <a:xfrm rot="-4361834">
                    <a:off x="5258394" y="4171876"/>
                    <a:ext cx="224860" cy="362062"/>
                  </a:xfrm>
                  <a:custGeom>
                    <a:avLst/>
                    <a:gdLst/>
                    <a:ahLst/>
                    <a:cxnLst/>
                    <a:rect l="l" t="t" r="r" b="b"/>
                    <a:pathLst>
                      <a:path w="224800" h="361966" extrusionOk="0">
                        <a:moveTo>
                          <a:pt x="224800" y="180983"/>
                        </a:moveTo>
                        <a:cubicBezTo>
                          <a:pt x="224800" y="280937"/>
                          <a:pt x="174477" y="361966"/>
                          <a:pt x="112400" y="361966"/>
                        </a:cubicBezTo>
                        <a:cubicBezTo>
                          <a:pt x="50323" y="361966"/>
                          <a:pt x="0" y="280937"/>
                          <a:pt x="0" y="180983"/>
                        </a:cubicBezTo>
                        <a:cubicBezTo>
                          <a:pt x="0" y="81029"/>
                          <a:pt x="50323" y="0"/>
                          <a:pt x="112400" y="0"/>
                        </a:cubicBezTo>
                        <a:cubicBezTo>
                          <a:pt x="174477" y="0"/>
                          <a:pt x="224800" y="81029"/>
                          <a:pt x="224800" y="180983"/>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1075;p49"/>
                  <p:cNvSpPr/>
                  <p:nvPr/>
                </p:nvSpPr>
                <p:spPr>
                  <a:xfrm>
                    <a:off x="6019800" y="2986087"/>
                    <a:ext cx="100965" cy="1694497"/>
                  </a:xfrm>
                  <a:custGeom>
                    <a:avLst/>
                    <a:gdLst/>
                    <a:ahLst/>
                    <a:cxnLst/>
                    <a:rect l="l" t="t" r="r" b="b"/>
                    <a:pathLst>
                      <a:path w="100965" h="1694497" extrusionOk="0">
                        <a:moveTo>
                          <a:pt x="52388" y="1694498"/>
                        </a:moveTo>
                        <a:lnTo>
                          <a:pt x="47625" y="1694498"/>
                        </a:lnTo>
                        <a:cubicBezTo>
                          <a:pt x="20955" y="1694498"/>
                          <a:pt x="0" y="1673543"/>
                          <a:pt x="0" y="1646873"/>
                        </a:cubicBezTo>
                        <a:lnTo>
                          <a:pt x="0" y="47625"/>
                        </a:lnTo>
                        <a:cubicBezTo>
                          <a:pt x="0" y="20955"/>
                          <a:pt x="20955" y="0"/>
                          <a:pt x="47625" y="0"/>
                        </a:cubicBezTo>
                        <a:lnTo>
                          <a:pt x="53340" y="0"/>
                        </a:lnTo>
                        <a:cubicBezTo>
                          <a:pt x="80010" y="0"/>
                          <a:pt x="100965" y="20955"/>
                          <a:pt x="100965" y="47625"/>
                        </a:cubicBezTo>
                        <a:lnTo>
                          <a:pt x="100965" y="1646873"/>
                        </a:lnTo>
                        <a:cubicBezTo>
                          <a:pt x="100013" y="1673543"/>
                          <a:pt x="79058" y="1694498"/>
                          <a:pt x="52388" y="16944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1076;p49"/>
                  <p:cNvSpPr/>
                  <p:nvPr/>
                </p:nvSpPr>
                <p:spPr>
                  <a:xfrm>
                    <a:off x="5941304" y="2839964"/>
                    <a:ext cx="241892" cy="45157"/>
                  </a:xfrm>
                  <a:custGeom>
                    <a:avLst/>
                    <a:gdLst/>
                    <a:ahLst/>
                    <a:cxnLst/>
                    <a:rect l="l" t="t" r="r" b="b"/>
                    <a:pathLst>
                      <a:path w="241892" h="45157" extrusionOk="0">
                        <a:moveTo>
                          <a:pt x="133740" y="45158"/>
                        </a:moveTo>
                        <a:cubicBezTo>
                          <a:pt x="114690" y="45158"/>
                          <a:pt x="93735" y="43253"/>
                          <a:pt x="72780" y="39443"/>
                        </a:cubicBezTo>
                        <a:cubicBezTo>
                          <a:pt x="62303" y="37538"/>
                          <a:pt x="51825" y="35633"/>
                          <a:pt x="41348" y="32775"/>
                        </a:cubicBezTo>
                        <a:cubicBezTo>
                          <a:pt x="26108" y="28965"/>
                          <a:pt x="14678" y="24203"/>
                          <a:pt x="5153" y="18488"/>
                        </a:cubicBezTo>
                        <a:cubicBezTo>
                          <a:pt x="390" y="15630"/>
                          <a:pt x="-1515" y="9915"/>
                          <a:pt x="1343" y="5153"/>
                        </a:cubicBezTo>
                        <a:cubicBezTo>
                          <a:pt x="4200" y="390"/>
                          <a:pt x="9915" y="-1515"/>
                          <a:pt x="14678" y="1343"/>
                        </a:cubicBezTo>
                        <a:cubicBezTo>
                          <a:pt x="23250" y="6105"/>
                          <a:pt x="33728" y="9915"/>
                          <a:pt x="47063" y="13725"/>
                        </a:cubicBezTo>
                        <a:cubicBezTo>
                          <a:pt x="56588" y="16583"/>
                          <a:pt x="67065" y="18488"/>
                          <a:pt x="76590" y="20393"/>
                        </a:cubicBezTo>
                        <a:cubicBezTo>
                          <a:pt x="121358" y="28013"/>
                          <a:pt x="160410" y="27060"/>
                          <a:pt x="192795" y="18488"/>
                        </a:cubicBezTo>
                        <a:cubicBezTo>
                          <a:pt x="208035" y="14678"/>
                          <a:pt x="215655" y="11820"/>
                          <a:pt x="226133" y="4200"/>
                        </a:cubicBezTo>
                        <a:cubicBezTo>
                          <a:pt x="229943" y="390"/>
                          <a:pt x="236610" y="1343"/>
                          <a:pt x="239468" y="5153"/>
                        </a:cubicBezTo>
                        <a:cubicBezTo>
                          <a:pt x="243277" y="8963"/>
                          <a:pt x="242325" y="15630"/>
                          <a:pt x="238515" y="18488"/>
                        </a:cubicBezTo>
                        <a:cubicBezTo>
                          <a:pt x="225180" y="28965"/>
                          <a:pt x="213750" y="32775"/>
                          <a:pt x="198510" y="36585"/>
                        </a:cubicBezTo>
                        <a:cubicBezTo>
                          <a:pt x="178508" y="43253"/>
                          <a:pt x="156600" y="45158"/>
                          <a:pt x="133740" y="451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1077;p49"/>
                  <p:cNvSpPr/>
                  <p:nvPr/>
                </p:nvSpPr>
                <p:spPr>
                  <a:xfrm>
                    <a:off x="5022532" y="2824619"/>
                    <a:ext cx="721995" cy="1125398"/>
                  </a:xfrm>
                  <a:custGeom>
                    <a:avLst/>
                    <a:gdLst/>
                    <a:ahLst/>
                    <a:cxnLst/>
                    <a:rect l="l" t="t" r="r" b="b"/>
                    <a:pathLst>
                      <a:path w="721995" h="1125398" extrusionOk="0">
                        <a:moveTo>
                          <a:pt x="721995" y="1125398"/>
                        </a:moveTo>
                        <a:lnTo>
                          <a:pt x="8572" y="931088"/>
                        </a:lnTo>
                        <a:cubicBezTo>
                          <a:pt x="3810" y="930136"/>
                          <a:pt x="0" y="926325"/>
                          <a:pt x="0" y="922516"/>
                        </a:cubicBezTo>
                        <a:lnTo>
                          <a:pt x="0" y="8115"/>
                        </a:lnTo>
                        <a:cubicBezTo>
                          <a:pt x="0" y="2401"/>
                          <a:pt x="7620" y="-1410"/>
                          <a:pt x="14288" y="496"/>
                        </a:cubicBezTo>
                        <a:lnTo>
                          <a:pt x="721995" y="192901"/>
                        </a:lnTo>
                        <a:lnTo>
                          <a:pt x="721995" y="1125398"/>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1078;p49"/>
                  <p:cNvSpPr/>
                  <p:nvPr/>
                </p:nvSpPr>
                <p:spPr>
                  <a:xfrm>
                    <a:off x="6633979" y="2531599"/>
                    <a:ext cx="196543" cy="52533"/>
                  </a:xfrm>
                  <a:custGeom>
                    <a:avLst/>
                    <a:gdLst/>
                    <a:ahLst/>
                    <a:cxnLst/>
                    <a:rect l="l" t="t" r="r" b="b"/>
                    <a:pathLst>
                      <a:path w="196543" h="52533" extrusionOk="0">
                        <a:moveTo>
                          <a:pt x="9708" y="52533"/>
                        </a:moveTo>
                        <a:cubicBezTo>
                          <a:pt x="4945" y="52533"/>
                          <a:pt x="1135" y="49676"/>
                          <a:pt x="183" y="44913"/>
                        </a:cubicBezTo>
                        <a:cubicBezTo>
                          <a:pt x="-770" y="40151"/>
                          <a:pt x="2088" y="34436"/>
                          <a:pt x="6850" y="33483"/>
                        </a:cubicBezTo>
                        <a:cubicBezTo>
                          <a:pt x="80192" y="16338"/>
                          <a:pt x="141152" y="4908"/>
                          <a:pt x="185920" y="146"/>
                        </a:cubicBezTo>
                        <a:cubicBezTo>
                          <a:pt x="190683" y="-807"/>
                          <a:pt x="195445" y="3003"/>
                          <a:pt x="196398" y="8718"/>
                        </a:cubicBezTo>
                        <a:cubicBezTo>
                          <a:pt x="197350" y="13481"/>
                          <a:pt x="193540" y="18243"/>
                          <a:pt x="187825" y="19196"/>
                        </a:cubicBezTo>
                        <a:cubicBezTo>
                          <a:pt x="143058" y="23958"/>
                          <a:pt x="84002" y="35388"/>
                          <a:pt x="10660" y="52533"/>
                        </a:cubicBezTo>
                        <a:cubicBezTo>
                          <a:pt x="10660" y="52533"/>
                          <a:pt x="10660" y="52533"/>
                          <a:pt x="9708" y="52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1079;p49"/>
                  <p:cNvSpPr/>
                  <p:nvPr/>
                </p:nvSpPr>
                <p:spPr>
                  <a:xfrm>
                    <a:off x="6958782" y="2456795"/>
                    <a:ext cx="150379" cy="75902"/>
                  </a:xfrm>
                  <a:custGeom>
                    <a:avLst/>
                    <a:gdLst/>
                    <a:ahLst/>
                    <a:cxnLst/>
                    <a:rect l="l" t="t" r="r" b="b"/>
                    <a:pathLst>
                      <a:path w="150379" h="75902" extrusionOk="0">
                        <a:moveTo>
                          <a:pt x="9708" y="75902"/>
                        </a:moveTo>
                        <a:cubicBezTo>
                          <a:pt x="5898" y="75902"/>
                          <a:pt x="2087" y="73045"/>
                          <a:pt x="183" y="69235"/>
                        </a:cubicBezTo>
                        <a:cubicBezTo>
                          <a:pt x="-770" y="64472"/>
                          <a:pt x="2087" y="58757"/>
                          <a:pt x="6850" y="57805"/>
                        </a:cubicBezTo>
                        <a:cubicBezTo>
                          <a:pt x="57333" y="44470"/>
                          <a:pt x="99242" y="26372"/>
                          <a:pt x="135437" y="1607"/>
                        </a:cubicBezTo>
                        <a:cubicBezTo>
                          <a:pt x="140200" y="-1250"/>
                          <a:pt x="145915" y="-298"/>
                          <a:pt x="148773" y="4465"/>
                        </a:cubicBezTo>
                        <a:cubicBezTo>
                          <a:pt x="151630" y="9227"/>
                          <a:pt x="150677" y="14942"/>
                          <a:pt x="145915" y="17800"/>
                        </a:cubicBezTo>
                        <a:cubicBezTo>
                          <a:pt x="108767" y="43517"/>
                          <a:pt x="64952" y="62567"/>
                          <a:pt x="11612" y="75902"/>
                        </a:cubicBezTo>
                        <a:cubicBezTo>
                          <a:pt x="11612" y="75902"/>
                          <a:pt x="10660" y="75902"/>
                          <a:pt x="9708" y="759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1080;p49"/>
                  <p:cNvSpPr/>
                  <p:nvPr/>
                </p:nvSpPr>
                <p:spPr>
                  <a:xfrm>
                    <a:off x="6075997" y="2412027"/>
                    <a:ext cx="912197" cy="451187"/>
                  </a:xfrm>
                  <a:custGeom>
                    <a:avLst/>
                    <a:gdLst/>
                    <a:ahLst/>
                    <a:cxnLst/>
                    <a:rect l="l" t="t" r="r" b="b"/>
                    <a:pathLst>
                      <a:path w="912197" h="451187" extrusionOk="0">
                        <a:moveTo>
                          <a:pt x="11430" y="451187"/>
                        </a:moveTo>
                        <a:cubicBezTo>
                          <a:pt x="10478" y="451187"/>
                          <a:pt x="9525" y="451187"/>
                          <a:pt x="8573" y="451187"/>
                        </a:cubicBezTo>
                        <a:cubicBezTo>
                          <a:pt x="5715" y="451187"/>
                          <a:pt x="3810" y="449282"/>
                          <a:pt x="1905" y="447377"/>
                        </a:cubicBezTo>
                        <a:cubicBezTo>
                          <a:pt x="0" y="445472"/>
                          <a:pt x="0" y="442615"/>
                          <a:pt x="0" y="439757"/>
                        </a:cubicBezTo>
                        <a:cubicBezTo>
                          <a:pt x="5715" y="409277"/>
                          <a:pt x="24765" y="382607"/>
                          <a:pt x="40005" y="363557"/>
                        </a:cubicBezTo>
                        <a:cubicBezTo>
                          <a:pt x="104775" y="283547"/>
                          <a:pt x="200978" y="217825"/>
                          <a:pt x="318135" y="174962"/>
                        </a:cubicBezTo>
                        <a:cubicBezTo>
                          <a:pt x="425768" y="134957"/>
                          <a:pt x="508635" y="117812"/>
                          <a:pt x="614363" y="95905"/>
                        </a:cubicBezTo>
                        <a:cubicBezTo>
                          <a:pt x="623888" y="94000"/>
                          <a:pt x="633413" y="92095"/>
                          <a:pt x="643890" y="90190"/>
                        </a:cubicBezTo>
                        <a:cubicBezTo>
                          <a:pt x="731520" y="73045"/>
                          <a:pt x="813435" y="56852"/>
                          <a:pt x="897255" y="1607"/>
                        </a:cubicBezTo>
                        <a:cubicBezTo>
                          <a:pt x="902018" y="-1250"/>
                          <a:pt x="907733" y="-298"/>
                          <a:pt x="910590" y="4465"/>
                        </a:cubicBezTo>
                        <a:cubicBezTo>
                          <a:pt x="913447" y="9227"/>
                          <a:pt x="912495" y="14942"/>
                          <a:pt x="907733" y="17800"/>
                        </a:cubicBezTo>
                        <a:cubicBezTo>
                          <a:pt x="820103" y="74950"/>
                          <a:pt x="736283" y="91142"/>
                          <a:pt x="647700" y="109240"/>
                        </a:cubicBezTo>
                        <a:cubicBezTo>
                          <a:pt x="638175" y="111145"/>
                          <a:pt x="628650" y="113050"/>
                          <a:pt x="619125" y="114955"/>
                        </a:cubicBezTo>
                        <a:cubicBezTo>
                          <a:pt x="514350" y="135910"/>
                          <a:pt x="432435" y="154007"/>
                          <a:pt x="325755" y="193060"/>
                        </a:cubicBezTo>
                        <a:cubicBezTo>
                          <a:pt x="212408" y="234970"/>
                          <a:pt x="119063" y="297835"/>
                          <a:pt x="56198" y="375940"/>
                        </a:cubicBezTo>
                        <a:cubicBezTo>
                          <a:pt x="44768" y="390227"/>
                          <a:pt x="30480" y="409277"/>
                          <a:pt x="23813" y="429280"/>
                        </a:cubicBezTo>
                        <a:cubicBezTo>
                          <a:pt x="28575" y="430232"/>
                          <a:pt x="31433" y="434995"/>
                          <a:pt x="30480" y="439757"/>
                        </a:cubicBezTo>
                        <a:cubicBezTo>
                          <a:pt x="29528" y="444520"/>
                          <a:pt x="25718" y="447377"/>
                          <a:pt x="20955" y="447377"/>
                        </a:cubicBezTo>
                        <a:cubicBezTo>
                          <a:pt x="20955" y="447377"/>
                          <a:pt x="20955" y="447377"/>
                          <a:pt x="20003" y="447377"/>
                        </a:cubicBezTo>
                        <a:cubicBezTo>
                          <a:pt x="19050" y="449282"/>
                          <a:pt x="15240" y="451187"/>
                          <a:pt x="11430" y="4511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1081;p49"/>
                  <p:cNvSpPr/>
                  <p:nvPr/>
                </p:nvSpPr>
                <p:spPr>
                  <a:xfrm>
                    <a:off x="4950498" y="2410180"/>
                    <a:ext cx="1116704" cy="458749"/>
                  </a:xfrm>
                  <a:custGeom>
                    <a:avLst/>
                    <a:gdLst/>
                    <a:ahLst/>
                    <a:cxnLst/>
                    <a:rect l="l" t="t" r="r" b="b"/>
                    <a:pathLst>
                      <a:path w="1116704" h="458749" extrusionOk="0">
                        <a:moveTo>
                          <a:pt x="1106449" y="458749"/>
                        </a:moveTo>
                        <a:cubicBezTo>
                          <a:pt x="1102639" y="458749"/>
                          <a:pt x="1099782" y="456844"/>
                          <a:pt x="1097877" y="453034"/>
                        </a:cubicBezTo>
                        <a:cubicBezTo>
                          <a:pt x="1055014" y="358737"/>
                          <a:pt x="955002" y="286347"/>
                          <a:pt x="793077" y="233959"/>
                        </a:cubicBezTo>
                        <a:cubicBezTo>
                          <a:pt x="721639" y="211099"/>
                          <a:pt x="647344" y="195859"/>
                          <a:pt x="574954" y="180619"/>
                        </a:cubicBezTo>
                        <a:cubicBezTo>
                          <a:pt x="553047" y="175857"/>
                          <a:pt x="532092" y="171094"/>
                          <a:pt x="510184" y="167284"/>
                        </a:cubicBezTo>
                        <a:cubicBezTo>
                          <a:pt x="339687" y="130137"/>
                          <a:pt x="170142" y="79654"/>
                          <a:pt x="6312" y="18694"/>
                        </a:cubicBezTo>
                        <a:cubicBezTo>
                          <a:pt x="1549" y="16789"/>
                          <a:pt x="-1308" y="11074"/>
                          <a:pt x="597" y="6312"/>
                        </a:cubicBezTo>
                        <a:cubicBezTo>
                          <a:pt x="2502" y="1549"/>
                          <a:pt x="8217" y="-1308"/>
                          <a:pt x="12979" y="597"/>
                        </a:cubicBezTo>
                        <a:cubicBezTo>
                          <a:pt x="175857" y="61557"/>
                          <a:pt x="344449" y="112039"/>
                          <a:pt x="513994" y="149187"/>
                        </a:cubicBezTo>
                        <a:cubicBezTo>
                          <a:pt x="535902" y="153949"/>
                          <a:pt x="556857" y="158712"/>
                          <a:pt x="578764" y="162522"/>
                        </a:cubicBezTo>
                        <a:cubicBezTo>
                          <a:pt x="651154" y="177762"/>
                          <a:pt x="726402" y="193002"/>
                          <a:pt x="798792" y="216814"/>
                        </a:cubicBezTo>
                        <a:cubicBezTo>
                          <a:pt x="966432" y="271107"/>
                          <a:pt x="1070254" y="346354"/>
                          <a:pt x="1115974" y="446367"/>
                        </a:cubicBezTo>
                        <a:cubicBezTo>
                          <a:pt x="1117879" y="451129"/>
                          <a:pt x="1115974" y="456844"/>
                          <a:pt x="1111212" y="458749"/>
                        </a:cubicBezTo>
                        <a:cubicBezTo>
                          <a:pt x="1108354" y="457797"/>
                          <a:pt x="1107402" y="458749"/>
                          <a:pt x="1106449" y="4587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1082;p49"/>
                  <p:cNvSpPr/>
                  <p:nvPr/>
                </p:nvSpPr>
                <p:spPr>
                  <a:xfrm>
                    <a:off x="5944552" y="4368165"/>
                    <a:ext cx="20954" cy="437197"/>
                  </a:xfrm>
                  <a:custGeom>
                    <a:avLst/>
                    <a:gdLst/>
                    <a:ahLst/>
                    <a:cxnLst/>
                    <a:rect l="l" t="t" r="r" b="b"/>
                    <a:pathLst>
                      <a:path w="20954" h="437197" extrusionOk="0">
                        <a:moveTo>
                          <a:pt x="9525" y="437197"/>
                        </a:moveTo>
                        <a:cubicBezTo>
                          <a:pt x="9525" y="437197"/>
                          <a:pt x="9525" y="437197"/>
                          <a:pt x="9525" y="437197"/>
                        </a:cubicBezTo>
                        <a:cubicBezTo>
                          <a:pt x="3810" y="437197"/>
                          <a:pt x="0" y="432435"/>
                          <a:pt x="0" y="427672"/>
                        </a:cubicBezTo>
                        <a:cubicBezTo>
                          <a:pt x="952" y="288607"/>
                          <a:pt x="1905" y="148590"/>
                          <a:pt x="1905" y="9525"/>
                        </a:cubicBezTo>
                        <a:cubicBezTo>
                          <a:pt x="1905" y="3810"/>
                          <a:pt x="5715" y="0"/>
                          <a:pt x="11430" y="0"/>
                        </a:cubicBezTo>
                        <a:cubicBezTo>
                          <a:pt x="11430" y="0"/>
                          <a:pt x="11430" y="0"/>
                          <a:pt x="11430" y="0"/>
                        </a:cubicBezTo>
                        <a:cubicBezTo>
                          <a:pt x="17145" y="0"/>
                          <a:pt x="20955" y="4763"/>
                          <a:pt x="20955" y="9525"/>
                        </a:cubicBezTo>
                        <a:cubicBezTo>
                          <a:pt x="20002" y="148590"/>
                          <a:pt x="20002" y="288607"/>
                          <a:pt x="19050" y="427672"/>
                        </a:cubicBezTo>
                        <a:cubicBezTo>
                          <a:pt x="19050" y="433388"/>
                          <a:pt x="14288" y="437197"/>
                          <a:pt x="9525" y="4371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1083;p49"/>
                  <p:cNvSpPr/>
                  <p:nvPr/>
                </p:nvSpPr>
                <p:spPr>
                  <a:xfrm>
                    <a:off x="5946457" y="3769042"/>
                    <a:ext cx="20002" cy="525779"/>
                  </a:xfrm>
                  <a:custGeom>
                    <a:avLst/>
                    <a:gdLst/>
                    <a:ahLst/>
                    <a:cxnLst/>
                    <a:rect l="l" t="t" r="r" b="b"/>
                    <a:pathLst>
                      <a:path w="20002" h="525779" extrusionOk="0">
                        <a:moveTo>
                          <a:pt x="9525" y="525780"/>
                        </a:moveTo>
                        <a:cubicBezTo>
                          <a:pt x="9525" y="525780"/>
                          <a:pt x="9525" y="525780"/>
                          <a:pt x="9525" y="525780"/>
                        </a:cubicBezTo>
                        <a:cubicBezTo>
                          <a:pt x="3810" y="525780"/>
                          <a:pt x="0" y="521017"/>
                          <a:pt x="0" y="516255"/>
                        </a:cubicBezTo>
                        <a:cubicBezTo>
                          <a:pt x="952" y="332422"/>
                          <a:pt x="952" y="166688"/>
                          <a:pt x="952" y="9525"/>
                        </a:cubicBezTo>
                        <a:cubicBezTo>
                          <a:pt x="952" y="3810"/>
                          <a:pt x="4763" y="0"/>
                          <a:pt x="10477" y="0"/>
                        </a:cubicBezTo>
                        <a:cubicBezTo>
                          <a:pt x="10477" y="0"/>
                          <a:pt x="10477" y="0"/>
                          <a:pt x="10477" y="0"/>
                        </a:cubicBezTo>
                        <a:cubicBezTo>
                          <a:pt x="16192" y="0"/>
                          <a:pt x="20002" y="3810"/>
                          <a:pt x="20002" y="9525"/>
                        </a:cubicBezTo>
                        <a:cubicBezTo>
                          <a:pt x="20002" y="166688"/>
                          <a:pt x="20002" y="332422"/>
                          <a:pt x="19050" y="516255"/>
                        </a:cubicBezTo>
                        <a:cubicBezTo>
                          <a:pt x="19050" y="521017"/>
                          <a:pt x="15240" y="525780"/>
                          <a:pt x="9525" y="5257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1084;p49"/>
                  <p:cNvSpPr/>
                  <p:nvPr/>
                </p:nvSpPr>
                <p:spPr>
                  <a:xfrm>
                    <a:off x="5943600" y="2883217"/>
                    <a:ext cx="21907" cy="441960"/>
                  </a:xfrm>
                  <a:custGeom>
                    <a:avLst/>
                    <a:gdLst/>
                    <a:ahLst/>
                    <a:cxnLst/>
                    <a:rect l="l" t="t" r="r" b="b"/>
                    <a:pathLst>
                      <a:path w="21907" h="441960" extrusionOk="0">
                        <a:moveTo>
                          <a:pt x="12383" y="441960"/>
                        </a:moveTo>
                        <a:cubicBezTo>
                          <a:pt x="6667" y="441960"/>
                          <a:pt x="2858" y="438150"/>
                          <a:pt x="2858" y="432435"/>
                        </a:cubicBezTo>
                        <a:cubicBezTo>
                          <a:pt x="1905" y="287655"/>
                          <a:pt x="953" y="145733"/>
                          <a:pt x="0" y="9525"/>
                        </a:cubicBezTo>
                        <a:cubicBezTo>
                          <a:pt x="0" y="3810"/>
                          <a:pt x="3810" y="0"/>
                          <a:pt x="9525" y="0"/>
                        </a:cubicBezTo>
                        <a:cubicBezTo>
                          <a:pt x="9525" y="0"/>
                          <a:pt x="9525" y="0"/>
                          <a:pt x="9525" y="0"/>
                        </a:cubicBezTo>
                        <a:cubicBezTo>
                          <a:pt x="14288" y="0"/>
                          <a:pt x="19050" y="3810"/>
                          <a:pt x="19050" y="9525"/>
                        </a:cubicBezTo>
                        <a:cubicBezTo>
                          <a:pt x="20003" y="145733"/>
                          <a:pt x="20955" y="287655"/>
                          <a:pt x="21908" y="432435"/>
                        </a:cubicBezTo>
                        <a:cubicBezTo>
                          <a:pt x="21908" y="438150"/>
                          <a:pt x="18097" y="441960"/>
                          <a:pt x="12383" y="441960"/>
                        </a:cubicBezTo>
                        <a:cubicBezTo>
                          <a:pt x="12383" y="441960"/>
                          <a:pt x="12383" y="441960"/>
                          <a:pt x="12383" y="441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1085;p49"/>
                  <p:cNvSpPr/>
                  <p:nvPr/>
                </p:nvSpPr>
                <p:spPr>
                  <a:xfrm>
                    <a:off x="5216659" y="2623002"/>
                    <a:ext cx="283671" cy="103052"/>
                  </a:xfrm>
                  <a:custGeom>
                    <a:avLst/>
                    <a:gdLst/>
                    <a:ahLst/>
                    <a:cxnLst/>
                    <a:rect l="l" t="t" r="r" b="b"/>
                    <a:pathLst>
                      <a:path w="283671" h="103052" extrusionOk="0">
                        <a:moveTo>
                          <a:pt x="274503" y="103053"/>
                        </a:moveTo>
                        <a:cubicBezTo>
                          <a:pt x="273550" y="103053"/>
                          <a:pt x="272598" y="103053"/>
                          <a:pt x="271645" y="102100"/>
                        </a:cubicBezTo>
                        <a:cubicBezTo>
                          <a:pt x="185920" y="72573"/>
                          <a:pt x="96385" y="44950"/>
                          <a:pt x="6850" y="18280"/>
                        </a:cubicBezTo>
                        <a:cubicBezTo>
                          <a:pt x="2087" y="16375"/>
                          <a:pt x="-770" y="11613"/>
                          <a:pt x="182" y="6850"/>
                        </a:cubicBezTo>
                        <a:cubicBezTo>
                          <a:pt x="2087" y="2088"/>
                          <a:pt x="6850" y="-770"/>
                          <a:pt x="11612" y="182"/>
                        </a:cubicBezTo>
                        <a:cubicBezTo>
                          <a:pt x="102100" y="26852"/>
                          <a:pt x="191635" y="54475"/>
                          <a:pt x="277360" y="84003"/>
                        </a:cubicBezTo>
                        <a:cubicBezTo>
                          <a:pt x="282123" y="85907"/>
                          <a:pt x="284980" y="90670"/>
                          <a:pt x="283075" y="96385"/>
                        </a:cubicBezTo>
                        <a:cubicBezTo>
                          <a:pt x="282123" y="101148"/>
                          <a:pt x="278312" y="103053"/>
                          <a:pt x="274503" y="103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1086;p49"/>
                  <p:cNvSpPr/>
                  <p:nvPr/>
                </p:nvSpPr>
                <p:spPr>
                  <a:xfrm>
                    <a:off x="4786312" y="2520747"/>
                    <a:ext cx="33857" cy="389140"/>
                  </a:xfrm>
                  <a:custGeom>
                    <a:avLst/>
                    <a:gdLst/>
                    <a:ahLst/>
                    <a:cxnLst/>
                    <a:rect l="l" t="t" r="r" b="b"/>
                    <a:pathLst>
                      <a:path w="33857" h="389140" extrusionOk="0">
                        <a:moveTo>
                          <a:pt x="9525" y="389140"/>
                        </a:moveTo>
                        <a:cubicBezTo>
                          <a:pt x="3810" y="389140"/>
                          <a:pt x="0" y="385331"/>
                          <a:pt x="0" y="379615"/>
                        </a:cubicBezTo>
                        <a:lnTo>
                          <a:pt x="0" y="25285"/>
                        </a:lnTo>
                        <a:cubicBezTo>
                          <a:pt x="0" y="13855"/>
                          <a:pt x="8573" y="9093"/>
                          <a:pt x="13335" y="6235"/>
                        </a:cubicBezTo>
                        <a:cubicBezTo>
                          <a:pt x="15240" y="5283"/>
                          <a:pt x="16192" y="4330"/>
                          <a:pt x="17145" y="3378"/>
                        </a:cubicBezTo>
                        <a:cubicBezTo>
                          <a:pt x="20955" y="-432"/>
                          <a:pt x="26670" y="-1385"/>
                          <a:pt x="30480" y="2425"/>
                        </a:cubicBezTo>
                        <a:cubicBezTo>
                          <a:pt x="34290" y="6235"/>
                          <a:pt x="35242" y="11950"/>
                          <a:pt x="31433" y="15760"/>
                        </a:cubicBezTo>
                        <a:cubicBezTo>
                          <a:pt x="28575" y="18618"/>
                          <a:pt x="25717" y="20523"/>
                          <a:pt x="22860" y="22428"/>
                        </a:cubicBezTo>
                        <a:cubicBezTo>
                          <a:pt x="21908" y="23380"/>
                          <a:pt x="20002" y="24333"/>
                          <a:pt x="20002" y="24333"/>
                        </a:cubicBezTo>
                        <a:lnTo>
                          <a:pt x="20002" y="378663"/>
                        </a:lnTo>
                        <a:cubicBezTo>
                          <a:pt x="19050" y="385331"/>
                          <a:pt x="14288" y="389140"/>
                          <a:pt x="9525" y="3891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87;p49"/>
                  <p:cNvSpPr/>
                  <p:nvPr/>
                </p:nvSpPr>
                <p:spPr>
                  <a:xfrm>
                    <a:off x="4786312" y="3014662"/>
                    <a:ext cx="19050" cy="357187"/>
                  </a:xfrm>
                  <a:custGeom>
                    <a:avLst/>
                    <a:gdLst/>
                    <a:ahLst/>
                    <a:cxnLst/>
                    <a:rect l="l" t="t" r="r" b="b"/>
                    <a:pathLst>
                      <a:path w="19050" h="357187" extrusionOk="0">
                        <a:moveTo>
                          <a:pt x="9525" y="357188"/>
                        </a:moveTo>
                        <a:cubicBezTo>
                          <a:pt x="3810" y="357188"/>
                          <a:pt x="0" y="353378"/>
                          <a:pt x="0" y="347663"/>
                        </a:cubicBezTo>
                        <a:lnTo>
                          <a:pt x="0" y="9525"/>
                        </a:lnTo>
                        <a:cubicBezTo>
                          <a:pt x="0" y="3810"/>
                          <a:pt x="3810" y="0"/>
                          <a:pt x="9525" y="0"/>
                        </a:cubicBezTo>
                        <a:cubicBezTo>
                          <a:pt x="15240" y="0"/>
                          <a:pt x="19050" y="3810"/>
                          <a:pt x="19050" y="9525"/>
                        </a:cubicBezTo>
                        <a:lnTo>
                          <a:pt x="19050" y="347663"/>
                        </a:lnTo>
                        <a:cubicBezTo>
                          <a:pt x="19050" y="353378"/>
                          <a:pt x="14288" y="357188"/>
                          <a:pt x="9525" y="3571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88;p49"/>
                  <p:cNvSpPr/>
                  <p:nvPr/>
                </p:nvSpPr>
                <p:spPr>
                  <a:xfrm>
                    <a:off x="4786312" y="4125277"/>
                    <a:ext cx="19050" cy="328612"/>
                  </a:xfrm>
                  <a:custGeom>
                    <a:avLst/>
                    <a:gdLst/>
                    <a:ahLst/>
                    <a:cxnLst/>
                    <a:rect l="l" t="t" r="r" b="b"/>
                    <a:pathLst>
                      <a:path w="19050" h="328612" extrusionOk="0">
                        <a:moveTo>
                          <a:pt x="9525" y="328613"/>
                        </a:moveTo>
                        <a:cubicBezTo>
                          <a:pt x="3810" y="328613"/>
                          <a:pt x="0" y="324803"/>
                          <a:pt x="0" y="319088"/>
                        </a:cubicBezTo>
                        <a:lnTo>
                          <a:pt x="0" y="9525"/>
                        </a:lnTo>
                        <a:cubicBezTo>
                          <a:pt x="0" y="3810"/>
                          <a:pt x="3810" y="0"/>
                          <a:pt x="9525" y="0"/>
                        </a:cubicBezTo>
                        <a:cubicBezTo>
                          <a:pt x="15240" y="0"/>
                          <a:pt x="19050" y="3810"/>
                          <a:pt x="19050" y="9525"/>
                        </a:cubicBezTo>
                        <a:lnTo>
                          <a:pt x="19050" y="319088"/>
                        </a:lnTo>
                        <a:cubicBezTo>
                          <a:pt x="19050" y="323850"/>
                          <a:pt x="15240" y="328613"/>
                          <a:pt x="9525" y="328613"/>
                        </a:cubicBezTo>
                        <a:close/>
                      </a:path>
                    </a:pathLst>
                  </a:custGeom>
                  <a:solidFill>
                    <a:srgbClr val="2222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89;p49"/>
                  <p:cNvSpPr/>
                  <p:nvPr/>
                </p:nvSpPr>
                <p:spPr>
                  <a:xfrm>
                    <a:off x="6170294" y="3990022"/>
                    <a:ext cx="19050" cy="84772"/>
                  </a:xfrm>
                  <a:custGeom>
                    <a:avLst/>
                    <a:gdLst/>
                    <a:ahLst/>
                    <a:cxnLst/>
                    <a:rect l="l" t="t" r="r" b="b"/>
                    <a:pathLst>
                      <a:path w="19050" h="84772" extrusionOk="0">
                        <a:moveTo>
                          <a:pt x="9525" y="84772"/>
                        </a:moveTo>
                        <a:cubicBezTo>
                          <a:pt x="3810" y="84772"/>
                          <a:pt x="0" y="80963"/>
                          <a:pt x="0" y="75247"/>
                        </a:cubicBezTo>
                        <a:lnTo>
                          <a:pt x="0" y="9525"/>
                        </a:lnTo>
                        <a:cubicBezTo>
                          <a:pt x="0" y="3810"/>
                          <a:pt x="3810" y="0"/>
                          <a:pt x="9525" y="0"/>
                        </a:cubicBezTo>
                        <a:cubicBezTo>
                          <a:pt x="15240" y="0"/>
                          <a:pt x="19050" y="3810"/>
                          <a:pt x="19050" y="9525"/>
                        </a:cubicBezTo>
                        <a:lnTo>
                          <a:pt x="19050" y="75247"/>
                        </a:lnTo>
                        <a:cubicBezTo>
                          <a:pt x="19050" y="80963"/>
                          <a:pt x="14288" y="84772"/>
                          <a:pt x="9525" y="847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90;p49"/>
                  <p:cNvSpPr/>
                  <p:nvPr/>
                </p:nvSpPr>
                <p:spPr>
                  <a:xfrm>
                    <a:off x="6166484" y="4217669"/>
                    <a:ext cx="19050" cy="180022"/>
                  </a:xfrm>
                  <a:custGeom>
                    <a:avLst/>
                    <a:gdLst/>
                    <a:ahLst/>
                    <a:cxnLst/>
                    <a:rect l="l" t="t" r="r" b="b"/>
                    <a:pathLst>
                      <a:path w="19050" h="180022" extrusionOk="0">
                        <a:moveTo>
                          <a:pt x="9525" y="180023"/>
                        </a:moveTo>
                        <a:cubicBezTo>
                          <a:pt x="3810" y="180023"/>
                          <a:pt x="0" y="176213"/>
                          <a:pt x="0" y="170498"/>
                        </a:cubicBezTo>
                        <a:lnTo>
                          <a:pt x="0" y="9525"/>
                        </a:lnTo>
                        <a:cubicBezTo>
                          <a:pt x="0" y="3810"/>
                          <a:pt x="3810" y="0"/>
                          <a:pt x="9525" y="0"/>
                        </a:cubicBezTo>
                        <a:cubicBezTo>
                          <a:pt x="15240" y="0"/>
                          <a:pt x="19050" y="3810"/>
                          <a:pt x="19050" y="9525"/>
                        </a:cubicBezTo>
                        <a:lnTo>
                          <a:pt x="19050" y="170498"/>
                        </a:lnTo>
                        <a:cubicBezTo>
                          <a:pt x="19050" y="175260"/>
                          <a:pt x="15240" y="180023"/>
                          <a:pt x="9525" y="180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91;p49"/>
                  <p:cNvSpPr/>
                  <p:nvPr/>
                </p:nvSpPr>
                <p:spPr>
                  <a:xfrm>
                    <a:off x="6166484" y="3207067"/>
                    <a:ext cx="19050" cy="170497"/>
                  </a:xfrm>
                  <a:custGeom>
                    <a:avLst/>
                    <a:gdLst/>
                    <a:ahLst/>
                    <a:cxnLst/>
                    <a:rect l="l" t="t" r="r" b="b"/>
                    <a:pathLst>
                      <a:path w="19050" h="170497" extrusionOk="0">
                        <a:moveTo>
                          <a:pt x="9525" y="170498"/>
                        </a:moveTo>
                        <a:cubicBezTo>
                          <a:pt x="3810" y="170498"/>
                          <a:pt x="0" y="166688"/>
                          <a:pt x="0" y="160973"/>
                        </a:cubicBezTo>
                        <a:lnTo>
                          <a:pt x="0" y="9525"/>
                        </a:lnTo>
                        <a:cubicBezTo>
                          <a:pt x="0" y="3810"/>
                          <a:pt x="3810" y="0"/>
                          <a:pt x="9525" y="0"/>
                        </a:cubicBezTo>
                        <a:cubicBezTo>
                          <a:pt x="15240" y="0"/>
                          <a:pt x="19050" y="3810"/>
                          <a:pt x="19050" y="9525"/>
                        </a:cubicBezTo>
                        <a:lnTo>
                          <a:pt x="19050" y="160973"/>
                        </a:lnTo>
                        <a:cubicBezTo>
                          <a:pt x="19050" y="166688"/>
                          <a:pt x="15240" y="170498"/>
                          <a:pt x="9525" y="1704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92;p49"/>
                  <p:cNvSpPr/>
                  <p:nvPr/>
                </p:nvSpPr>
                <p:spPr>
                  <a:xfrm>
                    <a:off x="6838295" y="2325052"/>
                    <a:ext cx="81617" cy="71437"/>
                  </a:xfrm>
                  <a:custGeom>
                    <a:avLst/>
                    <a:gdLst/>
                    <a:ahLst/>
                    <a:cxnLst/>
                    <a:rect l="l" t="t" r="r" b="b"/>
                    <a:pathLst>
                      <a:path w="81617" h="71437" extrusionOk="0">
                        <a:moveTo>
                          <a:pt x="9227" y="71438"/>
                        </a:moveTo>
                        <a:cubicBezTo>
                          <a:pt x="6370" y="71438"/>
                          <a:pt x="3512" y="69532"/>
                          <a:pt x="1607" y="67627"/>
                        </a:cubicBezTo>
                        <a:cubicBezTo>
                          <a:pt x="-1250" y="62865"/>
                          <a:pt x="-298" y="57150"/>
                          <a:pt x="4465" y="54293"/>
                        </a:cubicBezTo>
                        <a:cubicBezTo>
                          <a:pt x="26373" y="39052"/>
                          <a:pt x="47327" y="21907"/>
                          <a:pt x="65425" y="2857"/>
                        </a:cubicBezTo>
                        <a:cubicBezTo>
                          <a:pt x="69235" y="-952"/>
                          <a:pt x="74950" y="-952"/>
                          <a:pt x="78760" y="2857"/>
                        </a:cubicBezTo>
                        <a:cubicBezTo>
                          <a:pt x="82570" y="6668"/>
                          <a:pt x="82570" y="12382"/>
                          <a:pt x="78760" y="16193"/>
                        </a:cubicBezTo>
                        <a:cubicBezTo>
                          <a:pt x="59710" y="36195"/>
                          <a:pt x="37802" y="54293"/>
                          <a:pt x="14942" y="70485"/>
                        </a:cubicBezTo>
                        <a:cubicBezTo>
                          <a:pt x="13037" y="70485"/>
                          <a:pt x="11132" y="71438"/>
                          <a:pt x="9227" y="71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93;p49"/>
                  <p:cNvSpPr/>
                  <p:nvPr/>
                </p:nvSpPr>
                <p:spPr>
                  <a:xfrm>
                    <a:off x="6674389" y="2423382"/>
                    <a:ext cx="84327" cy="45497"/>
                  </a:xfrm>
                  <a:custGeom>
                    <a:avLst/>
                    <a:gdLst/>
                    <a:ahLst/>
                    <a:cxnLst/>
                    <a:rect l="l" t="t" r="r" b="b"/>
                    <a:pathLst>
                      <a:path w="84327" h="45497" extrusionOk="0">
                        <a:moveTo>
                          <a:pt x="9303" y="45497"/>
                        </a:moveTo>
                        <a:cubicBezTo>
                          <a:pt x="5492" y="45497"/>
                          <a:pt x="1682" y="43592"/>
                          <a:pt x="730" y="39783"/>
                        </a:cubicBezTo>
                        <a:cubicBezTo>
                          <a:pt x="-1175" y="35020"/>
                          <a:pt x="730" y="29305"/>
                          <a:pt x="5492" y="27400"/>
                        </a:cubicBezTo>
                        <a:lnTo>
                          <a:pt x="71215" y="730"/>
                        </a:lnTo>
                        <a:cubicBezTo>
                          <a:pt x="75978" y="-1175"/>
                          <a:pt x="81692" y="730"/>
                          <a:pt x="83598" y="5492"/>
                        </a:cubicBezTo>
                        <a:cubicBezTo>
                          <a:pt x="85503" y="10255"/>
                          <a:pt x="83598" y="15970"/>
                          <a:pt x="78835" y="17875"/>
                        </a:cubicBezTo>
                        <a:lnTo>
                          <a:pt x="13113" y="44545"/>
                        </a:lnTo>
                        <a:cubicBezTo>
                          <a:pt x="11207" y="45497"/>
                          <a:pt x="10255" y="45497"/>
                          <a:pt x="9303" y="454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 name="Google Shape;1094;p49"/>
                <p:cNvSpPr/>
                <p:nvPr/>
              </p:nvSpPr>
              <p:spPr>
                <a:xfrm>
                  <a:off x="5019707" y="2324132"/>
                  <a:ext cx="113092" cy="67594"/>
                </a:xfrm>
                <a:custGeom>
                  <a:avLst/>
                  <a:gdLst/>
                  <a:ahLst/>
                  <a:cxnLst/>
                  <a:rect l="l" t="t" r="r" b="b"/>
                  <a:pathLst>
                    <a:path w="113092" h="67594" extrusionOk="0">
                      <a:moveTo>
                        <a:pt x="103790" y="67595"/>
                      </a:moveTo>
                      <a:cubicBezTo>
                        <a:pt x="102837" y="67595"/>
                        <a:pt x="100932" y="67595"/>
                        <a:pt x="99980" y="66642"/>
                      </a:cubicBezTo>
                      <a:cubicBezTo>
                        <a:pt x="63785" y="50450"/>
                        <a:pt x="32352" y="34257"/>
                        <a:pt x="4730" y="18065"/>
                      </a:cubicBezTo>
                      <a:cubicBezTo>
                        <a:pt x="-33" y="15207"/>
                        <a:pt x="-985" y="9492"/>
                        <a:pt x="920" y="4730"/>
                      </a:cubicBezTo>
                      <a:cubicBezTo>
                        <a:pt x="2825" y="-33"/>
                        <a:pt x="9492" y="-985"/>
                        <a:pt x="14255" y="920"/>
                      </a:cubicBezTo>
                      <a:cubicBezTo>
                        <a:pt x="40925" y="17112"/>
                        <a:pt x="72357" y="32352"/>
                        <a:pt x="107600" y="48545"/>
                      </a:cubicBezTo>
                      <a:cubicBezTo>
                        <a:pt x="112362" y="50450"/>
                        <a:pt x="114267" y="56165"/>
                        <a:pt x="112362" y="60927"/>
                      </a:cubicBezTo>
                      <a:cubicBezTo>
                        <a:pt x="110457" y="65690"/>
                        <a:pt x="107600" y="67595"/>
                        <a:pt x="103790" y="675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095;p49"/>
                <p:cNvSpPr/>
                <p:nvPr/>
              </p:nvSpPr>
              <p:spPr>
                <a:xfrm>
                  <a:off x="5266189" y="2435359"/>
                  <a:ext cx="797607" cy="424997"/>
                </a:xfrm>
                <a:custGeom>
                  <a:avLst/>
                  <a:gdLst/>
                  <a:ahLst/>
                  <a:cxnLst/>
                  <a:rect l="l" t="t" r="r" b="b"/>
                  <a:pathLst>
                    <a:path w="797607" h="424997" extrusionOk="0">
                      <a:moveTo>
                        <a:pt x="788853" y="424998"/>
                      </a:moveTo>
                      <a:cubicBezTo>
                        <a:pt x="785043" y="424998"/>
                        <a:pt x="781233" y="422140"/>
                        <a:pt x="779328" y="418330"/>
                      </a:cubicBezTo>
                      <a:cubicBezTo>
                        <a:pt x="756468" y="335462"/>
                        <a:pt x="701223" y="268787"/>
                        <a:pt x="616450" y="222115"/>
                      </a:cubicBezTo>
                      <a:cubicBezTo>
                        <a:pt x="472623" y="143057"/>
                        <a:pt x="321175" y="103053"/>
                        <a:pt x="160203" y="60190"/>
                      </a:cubicBezTo>
                      <a:cubicBezTo>
                        <a:pt x="109720" y="46855"/>
                        <a:pt x="58285" y="33520"/>
                        <a:pt x="6850" y="18280"/>
                      </a:cubicBezTo>
                      <a:cubicBezTo>
                        <a:pt x="2088" y="16375"/>
                        <a:pt x="-770" y="11612"/>
                        <a:pt x="182" y="6850"/>
                      </a:cubicBezTo>
                      <a:cubicBezTo>
                        <a:pt x="2088" y="2087"/>
                        <a:pt x="6850" y="-770"/>
                        <a:pt x="11613" y="182"/>
                      </a:cubicBezTo>
                      <a:cubicBezTo>
                        <a:pt x="63048" y="15423"/>
                        <a:pt x="114482" y="28757"/>
                        <a:pt x="164965" y="42093"/>
                      </a:cubicBezTo>
                      <a:cubicBezTo>
                        <a:pt x="326890" y="84955"/>
                        <a:pt x="480243" y="125912"/>
                        <a:pt x="625975" y="205923"/>
                      </a:cubicBezTo>
                      <a:cubicBezTo>
                        <a:pt x="715510" y="255453"/>
                        <a:pt x="773613" y="325937"/>
                        <a:pt x="797425" y="413568"/>
                      </a:cubicBezTo>
                      <a:cubicBezTo>
                        <a:pt x="798378" y="418330"/>
                        <a:pt x="795520" y="424045"/>
                        <a:pt x="790758" y="424998"/>
                      </a:cubicBezTo>
                      <a:cubicBezTo>
                        <a:pt x="790758" y="424998"/>
                        <a:pt x="789805" y="424998"/>
                        <a:pt x="788853" y="4249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096;p49"/>
                <p:cNvSpPr/>
                <p:nvPr/>
              </p:nvSpPr>
              <p:spPr>
                <a:xfrm>
                  <a:off x="6717799" y="2810827"/>
                  <a:ext cx="493577" cy="448627"/>
                </a:xfrm>
                <a:custGeom>
                  <a:avLst/>
                  <a:gdLst/>
                  <a:ahLst/>
                  <a:cxnLst/>
                  <a:rect l="l" t="t" r="r" b="b"/>
                  <a:pathLst>
                    <a:path w="493577" h="448627" extrusionOk="0">
                      <a:moveTo>
                        <a:pt x="483100" y="448627"/>
                      </a:moveTo>
                      <a:cubicBezTo>
                        <a:pt x="478338" y="448627"/>
                        <a:pt x="473575" y="444817"/>
                        <a:pt x="473575" y="439102"/>
                      </a:cubicBezTo>
                      <a:cubicBezTo>
                        <a:pt x="467860" y="310515"/>
                        <a:pt x="467860" y="179070"/>
                        <a:pt x="466907" y="51435"/>
                      </a:cubicBezTo>
                      <a:lnTo>
                        <a:pt x="466907" y="38100"/>
                      </a:lnTo>
                      <a:cubicBezTo>
                        <a:pt x="466907" y="32385"/>
                        <a:pt x="466907" y="26670"/>
                        <a:pt x="466907" y="20955"/>
                      </a:cubicBezTo>
                      <a:cubicBezTo>
                        <a:pt x="425950" y="32385"/>
                        <a:pt x="384993" y="42863"/>
                        <a:pt x="343082" y="54292"/>
                      </a:cubicBezTo>
                      <a:cubicBezTo>
                        <a:pt x="234497" y="83820"/>
                        <a:pt x="122103" y="114300"/>
                        <a:pt x="11613" y="142875"/>
                      </a:cubicBezTo>
                      <a:cubicBezTo>
                        <a:pt x="6850" y="143827"/>
                        <a:pt x="1135" y="140970"/>
                        <a:pt x="182" y="136207"/>
                      </a:cubicBezTo>
                      <a:cubicBezTo>
                        <a:pt x="-770" y="131445"/>
                        <a:pt x="2088" y="125730"/>
                        <a:pt x="6850" y="124777"/>
                      </a:cubicBezTo>
                      <a:cubicBezTo>
                        <a:pt x="117340" y="96202"/>
                        <a:pt x="229735" y="65722"/>
                        <a:pt x="338320" y="36195"/>
                      </a:cubicBezTo>
                      <a:cubicBezTo>
                        <a:pt x="383088" y="23813"/>
                        <a:pt x="428807" y="11430"/>
                        <a:pt x="473575" y="0"/>
                      </a:cubicBezTo>
                      <a:cubicBezTo>
                        <a:pt x="474528" y="0"/>
                        <a:pt x="475480" y="0"/>
                        <a:pt x="476432" y="0"/>
                      </a:cubicBezTo>
                      <a:cubicBezTo>
                        <a:pt x="476432" y="0"/>
                        <a:pt x="476432" y="0"/>
                        <a:pt x="476432" y="0"/>
                      </a:cubicBezTo>
                      <a:cubicBezTo>
                        <a:pt x="479290" y="0"/>
                        <a:pt x="481195" y="952"/>
                        <a:pt x="483100" y="2857"/>
                      </a:cubicBezTo>
                      <a:cubicBezTo>
                        <a:pt x="483100" y="2857"/>
                        <a:pt x="483100" y="2857"/>
                        <a:pt x="484053" y="3810"/>
                      </a:cubicBezTo>
                      <a:cubicBezTo>
                        <a:pt x="485957" y="5715"/>
                        <a:pt x="485957" y="7620"/>
                        <a:pt x="486910" y="9525"/>
                      </a:cubicBezTo>
                      <a:lnTo>
                        <a:pt x="486910" y="22860"/>
                      </a:lnTo>
                      <a:cubicBezTo>
                        <a:pt x="486910" y="37147"/>
                        <a:pt x="486910" y="51435"/>
                        <a:pt x="487863" y="65722"/>
                      </a:cubicBezTo>
                      <a:cubicBezTo>
                        <a:pt x="487863" y="66675"/>
                        <a:pt x="487863" y="67627"/>
                        <a:pt x="486910" y="68580"/>
                      </a:cubicBezTo>
                      <a:cubicBezTo>
                        <a:pt x="486910" y="190500"/>
                        <a:pt x="487863" y="316230"/>
                        <a:pt x="493578" y="439102"/>
                      </a:cubicBezTo>
                      <a:cubicBezTo>
                        <a:pt x="492625" y="443865"/>
                        <a:pt x="488815" y="448627"/>
                        <a:pt x="483100" y="448627"/>
                      </a:cubicBezTo>
                      <a:cubicBezTo>
                        <a:pt x="483100" y="448627"/>
                        <a:pt x="483100" y="448627"/>
                        <a:pt x="483100" y="4486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097;p49"/>
                <p:cNvSpPr/>
                <p:nvPr/>
              </p:nvSpPr>
              <p:spPr>
                <a:xfrm>
                  <a:off x="6272212" y="3039427"/>
                  <a:ext cx="23934" cy="182879"/>
                </a:xfrm>
                <a:custGeom>
                  <a:avLst/>
                  <a:gdLst/>
                  <a:ahLst/>
                  <a:cxnLst/>
                  <a:rect l="l" t="t" r="r" b="b"/>
                  <a:pathLst>
                    <a:path w="23934" h="182879" extrusionOk="0">
                      <a:moveTo>
                        <a:pt x="14288" y="182880"/>
                      </a:moveTo>
                      <a:cubicBezTo>
                        <a:pt x="9525" y="182880"/>
                        <a:pt x="4763" y="179070"/>
                        <a:pt x="4763" y="173355"/>
                      </a:cubicBezTo>
                      <a:lnTo>
                        <a:pt x="0" y="9525"/>
                      </a:lnTo>
                      <a:cubicBezTo>
                        <a:pt x="0" y="3810"/>
                        <a:pt x="3810" y="0"/>
                        <a:pt x="9525" y="0"/>
                      </a:cubicBezTo>
                      <a:cubicBezTo>
                        <a:pt x="14288" y="0"/>
                        <a:pt x="19050" y="3810"/>
                        <a:pt x="19050" y="9525"/>
                      </a:cubicBezTo>
                      <a:lnTo>
                        <a:pt x="23813" y="173355"/>
                      </a:lnTo>
                      <a:cubicBezTo>
                        <a:pt x="24765" y="178117"/>
                        <a:pt x="20003" y="182880"/>
                        <a:pt x="14288" y="182880"/>
                      </a:cubicBezTo>
                      <a:cubicBezTo>
                        <a:pt x="15240" y="182880"/>
                        <a:pt x="14288" y="182880"/>
                        <a:pt x="14288" y="182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098;p49"/>
                <p:cNvSpPr/>
                <p:nvPr/>
              </p:nvSpPr>
              <p:spPr>
                <a:xfrm>
                  <a:off x="6278880" y="3405187"/>
                  <a:ext cx="27622" cy="208597"/>
                </a:xfrm>
                <a:custGeom>
                  <a:avLst/>
                  <a:gdLst/>
                  <a:ahLst/>
                  <a:cxnLst/>
                  <a:rect l="l" t="t" r="r" b="b"/>
                  <a:pathLst>
                    <a:path w="27622" h="208597" extrusionOk="0">
                      <a:moveTo>
                        <a:pt x="18097" y="208597"/>
                      </a:moveTo>
                      <a:cubicBezTo>
                        <a:pt x="13335" y="208597"/>
                        <a:pt x="8572" y="204788"/>
                        <a:pt x="8572" y="199072"/>
                      </a:cubicBezTo>
                      <a:lnTo>
                        <a:pt x="0" y="9525"/>
                      </a:lnTo>
                      <a:cubicBezTo>
                        <a:pt x="0" y="3810"/>
                        <a:pt x="3810" y="0"/>
                        <a:pt x="9525" y="0"/>
                      </a:cubicBezTo>
                      <a:cubicBezTo>
                        <a:pt x="14288" y="0"/>
                        <a:pt x="19050" y="3810"/>
                        <a:pt x="19050" y="9525"/>
                      </a:cubicBezTo>
                      <a:lnTo>
                        <a:pt x="27622" y="199072"/>
                      </a:lnTo>
                      <a:cubicBezTo>
                        <a:pt x="27622" y="204788"/>
                        <a:pt x="23813" y="208597"/>
                        <a:pt x="18097" y="208597"/>
                      </a:cubicBezTo>
                      <a:cubicBezTo>
                        <a:pt x="18097" y="208597"/>
                        <a:pt x="18097" y="208597"/>
                        <a:pt x="18097" y="2085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099;p49"/>
                <p:cNvSpPr/>
                <p:nvPr/>
              </p:nvSpPr>
              <p:spPr>
                <a:xfrm>
                  <a:off x="6397760" y="3512637"/>
                  <a:ext cx="217534" cy="69715"/>
                </a:xfrm>
                <a:custGeom>
                  <a:avLst/>
                  <a:gdLst/>
                  <a:ahLst/>
                  <a:cxnLst/>
                  <a:rect l="l" t="t" r="r" b="b"/>
                  <a:pathLst>
                    <a:path w="217534" h="69715" extrusionOk="0">
                      <a:moveTo>
                        <a:pt x="9708" y="69715"/>
                      </a:moveTo>
                      <a:cubicBezTo>
                        <a:pt x="5897" y="69715"/>
                        <a:pt x="2087" y="66857"/>
                        <a:pt x="183" y="63047"/>
                      </a:cubicBezTo>
                      <a:cubicBezTo>
                        <a:pt x="-770" y="58285"/>
                        <a:pt x="2087" y="52570"/>
                        <a:pt x="6850" y="51618"/>
                      </a:cubicBezTo>
                      <a:cubicBezTo>
                        <a:pt x="73525" y="34472"/>
                        <a:pt x="139247" y="17328"/>
                        <a:pt x="205922" y="182"/>
                      </a:cubicBezTo>
                      <a:cubicBezTo>
                        <a:pt x="210685" y="-770"/>
                        <a:pt x="216400" y="2088"/>
                        <a:pt x="217352" y="6850"/>
                      </a:cubicBezTo>
                      <a:cubicBezTo>
                        <a:pt x="218305" y="11613"/>
                        <a:pt x="215447" y="17328"/>
                        <a:pt x="210685" y="18280"/>
                      </a:cubicBezTo>
                      <a:cubicBezTo>
                        <a:pt x="144010" y="35425"/>
                        <a:pt x="78287" y="52570"/>
                        <a:pt x="11612" y="69715"/>
                      </a:cubicBezTo>
                      <a:cubicBezTo>
                        <a:pt x="11612" y="69715"/>
                        <a:pt x="10660" y="69715"/>
                        <a:pt x="9708" y="69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100;p49"/>
                <p:cNvSpPr/>
                <p:nvPr/>
              </p:nvSpPr>
              <p:spPr>
                <a:xfrm>
                  <a:off x="6684462" y="3369762"/>
                  <a:ext cx="532812" cy="145915"/>
                </a:xfrm>
                <a:custGeom>
                  <a:avLst/>
                  <a:gdLst/>
                  <a:ahLst/>
                  <a:cxnLst/>
                  <a:rect l="l" t="t" r="r" b="b"/>
                  <a:pathLst>
                    <a:path w="532812" h="145915" extrusionOk="0">
                      <a:moveTo>
                        <a:pt x="9707" y="145915"/>
                      </a:moveTo>
                      <a:cubicBezTo>
                        <a:pt x="5897" y="145915"/>
                        <a:pt x="1135" y="143057"/>
                        <a:pt x="182" y="138295"/>
                      </a:cubicBezTo>
                      <a:cubicBezTo>
                        <a:pt x="-770" y="133532"/>
                        <a:pt x="2088" y="127818"/>
                        <a:pt x="6850" y="126865"/>
                      </a:cubicBezTo>
                      <a:cubicBezTo>
                        <a:pt x="193540" y="79240"/>
                        <a:pt x="362132" y="37330"/>
                        <a:pt x="521200" y="183"/>
                      </a:cubicBezTo>
                      <a:cubicBezTo>
                        <a:pt x="525963" y="-770"/>
                        <a:pt x="531678" y="2087"/>
                        <a:pt x="532630" y="6850"/>
                      </a:cubicBezTo>
                      <a:cubicBezTo>
                        <a:pt x="533582" y="11612"/>
                        <a:pt x="530725" y="17328"/>
                        <a:pt x="525963" y="18280"/>
                      </a:cubicBezTo>
                      <a:cubicBezTo>
                        <a:pt x="366895" y="55428"/>
                        <a:pt x="198303" y="96385"/>
                        <a:pt x="11613" y="144010"/>
                      </a:cubicBezTo>
                      <a:cubicBezTo>
                        <a:pt x="11613" y="144962"/>
                        <a:pt x="10660" y="145915"/>
                        <a:pt x="9707" y="1459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101;p49"/>
                <p:cNvSpPr/>
                <p:nvPr/>
              </p:nvSpPr>
              <p:spPr>
                <a:xfrm>
                  <a:off x="5389488" y="2348155"/>
                  <a:ext cx="167174" cy="105484"/>
                </a:xfrm>
                <a:custGeom>
                  <a:avLst/>
                  <a:gdLst/>
                  <a:ahLst/>
                  <a:cxnLst/>
                  <a:rect l="l" t="t" r="r" b="b"/>
                  <a:pathLst>
                    <a:path w="167174" h="105484" extrusionOk="0">
                      <a:moveTo>
                        <a:pt x="157871" y="105484"/>
                      </a:moveTo>
                      <a:cubicBezTo>
                        <a:pt x="156919" y="105484"/>
                        <a:pt x="155014" y="105484"/>
                        <a:pt x="154061" y="104532"/>
                      </a:cubicBezTo>
                      <a:cubicBezTo>
                        <a:pt x="99769" y="79766"/>
                        <a:pt x="49286" y="50239"/>
                        <a:pt x="3566" y="16902"/>
                      </a:cubicBezTo>
                      <a:cubicBezTo>
                        <a:pt x="-243" y="14044"/>
                        <a:pt x="-1196" y="7377"/>
                        <a:pt x="1661" y="3566"/>
                      </a:cubicBezTo>
                      <a:cubicBezTo>
                        <a:pt x="4519" y="-243"/>
                        <a:pt x="10234" y="-1196"/>
                        <a:pt x="14996" y="1661"/>
                      </a:cubicBezTo>
                      <a:cubicBezTo>
                        <a:pt x="59764" y="34047"/>
                        <a:pt x="109294" y="62622"/>
                        <a:pt x="161682" y="86434"/>
                      </a:cubicBezTo>
                      <a:cubicBezTo>
                        <a:pt x="166444" y="88339"/>
                        <a:pt x="168349" y="94054"/>
                        <a:pt x="166444" y="98816"/>
                      </a:cubicBezTo>
                      <a:cubicBezTo>
                        <a:pt x="164539" y="103579"/>
                        <a:pt x="161682" y="105484"/>
                        <a:pt x="157871" y="1054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 name="Google Shape;1102;p49"/>
                <p:cNvGrpSpPr/>
                <p:nvPr/>
              </p:nvGrpSpPr>
              <p:grpSpPr>
                <a:xfrm>
                  <a:off x="4095750" y="3258004"/>
                  <a:ext cx="3778738" cy="1832155"/>
                  <a:chOff x="4095750" y="3258004"/>
                  <a:chExt cx="3778738" cy="1832155"/>
                </a:xfrm>
              </p:grpSpPr>
              <p:grpSp>
                <p:nvGrpSpPr>
                  <p:cNvPr id="46" name="Google Shape;1103;p49"/>
                  <p:cNvGrpSpPr/>
                  <p:nvPr/>
                </p:nvGrpSpPr>
                <p:grpSpPr>
                  <a:xfrm>
                    <a:off x="4095750" y="3258004"/>
                    <a:ext cx="1266019" cy="1832155"/>
                    <a:chOff x="4095750" y="3258004"/>
                    <a:chExt cx="1266019" cy="1832155"/>
                  </a:xfrm>
                </p:grpSpPr>
                <p:sp>
                  <p:nvSpPr>
                    <p:cNvPr id="63" name="Google Shape;1104;p49"/>
                    <p:cNvSpPr/>
                    <p:nvPr/>
                  </p:nvSpPr>
                  <p:spPr>
                    <a:xfrm>
                      <a:off x="4095750" y="3458415"/>
                      <a:ext cx="726460" cy="1631744"/>
                    </a:xfrm>
                    <a:custGeom>
                      <a:avLst/>
                      <a:gdLst/>
                      <a:ahLst/>
                      <a:cxnLst/>
                      <a:rect l="l" t="t" r="r" b="b"/>
                      <a:pathLst>
                        <a:path w="726460" h="1631744" extrusionOk="0">
                          <a:moveTo>
                            <a:pt x="160973" y="1346947"/>
                          </a:moveTo>
                          <a:cubicBezTo>
                            <a:pt x="235267" y="1442197"/>
                            <a:pt x="309563" y="1536495"/>
                            <a:pt x="384810" y="1631745"/>
                          </a:cubicBezTo>
                          <a:cubicBezTo>
                            <a:pt x="479108" y="1482202"/>
                            <a:pt x="561975" y="1325040"/>
                            <a:pt x="632460" y="1162162"/>
                          </a:cubicBezTo>
                          <a:cubicBezTo>
                            <a:pt x="664845" y="1086915"/>
                            <a:pt x="706755" y="1005000"/>
                            <a:pt x="721043" y="923085"/>
                          </a:cubicBezTo>
                          <a:cubicBezTo>
                            <a:pt x="734378" y="844027"/>
                            <a:pt x="719138" y="764970"/>
                            <a:pt x="717233" y="685912"/>
                          </a:cubicBezTo>
                          <a:cubicBezTo>
                            <a:pt x="716280" y="634477"/>
                            <a:pt x="719138" y="584947"/>
                            <a:pt x="713423" y="533512"/>
                          </a:cubicBezTo>
                          <a:cubicBezTo>
                            <a:pt x="708660" y="494460"/>
                            <a:pt x="701040" y="454455"/>
                            <a:pt x="705803" y="415402"/>
                          </a:cubicBezTo>
                          <a:cubicBezTo>
                            <a:pt x="710565" y="376350"/>
                            <a:pt x="718185" y="360157"/>
                            <a:pt x="708660" y="322057"/>
                          </a:cubicBezTo>
                          <a:cubicBezTo>
                            <a:pt x="689610" y="246810"/>
                            <a:pt x="660083" y="174420"/>
                            <a:pt x="621983" y="106792"/>
                          </a:cubicBezTo>
                          <a:cubicBezTo>
                            <a:pt x="608648" y="82980"/>
                            <a:pt x="591503" y="52500"/>
                            <a:pt x="569595" y="36307"/>
                          </a:cubicBezTo>
                          <a:cubicBezTo>
                            <a:pt x="546735" y="19162"/>
                            <a:pt x="512445" y="14400"/>
                            <a:pt x="486728" y="112"/>
                          </a:cubicBezTo>
                          <a:cubicBezTo>
                            <a:pt x="479108" y="-3698"/>
                            <a:pt x="381953" y="90600"/>
                            <a:pt x="371475" y="102982"/>
                          </a:cubicBezTo>
                          <a:cubicBezTo>
                            <a:pt x="257175" y="240142"/>
                            <a:pt x="344805" y="403020"/>
                            <a:pt x="346710" y="561135"/>
                          </a:cubicBezTo>
                          <a:cubicBezTo>
                            <a:pt x="347663" y="605902"/>
                            <a:pt x="340995" y="649717"/>
                            <a:pt x="342900" y="694485"/>
                          </a:cubicBezTo>
                          <a:cubicBezTo>
                            <a:pt x="346710" y="785925"/>
                            <a:pt x="320992" y="864982"/>
                            <a:pt x="264795" y="938325"/>
                          </a:cubicBezTo>
                          <a:cubicBezTo>
                            <a:pt x="246698" y="962137"/>
                            <a:pt x="6668" y="1148827"/>
                            <a:pt x="0" y="1140255"/>
                          </a:cubicBezTo>
                          <a:cubicBezTo>
                            <a:pt x="53340" y="1208835"/>
                            <a:pt x="106680" y="1277415"/>
                            <a:pt x="160973" y="1346947"/>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1105;p49"/>
                    <p:cNvSpPr/>
                    <p:nvPr/>
                  </p:nvSpPr>
                  <p:spPr>
                    <a:xfrm>
                      <a:off x="4595023" y="3788048"/>
                      <a:ext cx="672019" cy="302004"/>
                    </a:xfrm>
                    <a:custGeom>
                      <a:avLst/>
                      <a:gdLst/>
                      <a:ahLst/>
                      <a:cxnLst/>
                      <a:rect l="l" t="t" r="r" b="b"/>
                      <a:pathLst>
                        <a:path w="672019" h="302004" extrusionOk="0">
                          <a:moveTo>
                            <a:pt x="614199" y="53384"/>
                          </a:moveTo>
                          <a:cubicBezTo>
                            <a:pt x="537999" y="55289"/>
                            <a:pt x="472276" y="996"/>
                            <a:pt x="396076" y="44"/>
                          </a:cubicBezTo>
                          <a:cubicBezTo>
                            <a:pt x="239866" y="-1861"/>
                            <a:pt x="90324" y="58146"/>
                            <a:pt x="9361" y="197211"/>
                          </a:cubicBezTo>
                          <a:cubicBezTo>
                            <a:pt x="-16356" y="240074"/>
                            <a:pt x="14124" y="292461"/>
                            <a:pt x="61749" y="301034"/>
                          </a:cubicBezTo>
                          <a:cubicBezTo>
                            <a:pt x="116994" y="310559"/>
                            <a:pt x="143664" y="247694"/>
                            <a:pt x="177001" y="214356"/>
                          </a:cubicBezTo>
                          <a:cubicBezTo>
                            <a:pt x="190336" y="201021"/>
                            <a:pt x="205576" y="191496"/>
                            <a:pt x="220816" y="181019"/>
                          </a:cubicBezTo>
                          <a:cubicBezTo>
                            <a:pt x="254154" y="160064"/>
                            <a:pt x="288444" y="141966"/>
                            <a:pt x="326544" y="132441"/>
                          </a:cubicBezTo>
                          <a:cubicBezTo>
                            <a:pt x="383694" y="119106"/>
                            <a:pt x="438939" y="138156"/>
                            <a:pt x="493231" y="156254"/>
                          </a:cubicBezTo>
                          <a:cubicBezTo>
                            <a:pt x="539904" y="172446"/>
                            <a:pt x="581814" y="176256"/>
                            <a:pt x="630391" y="168636"/>
                          </a:cubicBezTo>
                          <a:cubicBezTo>
                            <a:pt x="696114" y="158159"/>
                            <a:pt x="678969" y="51479"/>
                            <a:pt x="614199" y="53384"/>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1106;p49"/>
                    <p:cNvSpPr/>
                    <p:nvPr/>
                  </p:nvSpPr>
                  <p:spPr>
                    <a:xfrm>
                      <a:off x="4525197" y="3559289"/>
                      <a:ext cx="818966" cy="354008"/>
                    </a:xfrm>
                    <a:custGeom>
                      <a:avLst/>
                      <a:gdLst/>
                      <a:ahLst/>
                      <a:cxnLst/>
                      <a:rect l="l" t="t" r="r" b="b"/>
                      <a:pathLst>
                        <a:path w="818966" h="354008" extrusionOk="0">
                          <a:moveTo>
                            <a:pt x="817375" y="196418"/>
                          </a:moveTo>
                          <a:cubicBezTo>
                            <a:pt x="821185" y="181179"/>
                            <a:pt x="818328" y="166891"/>
                            <a:pt x="806898" y="156413"/>
                          </a:cubicBezTo>
                          <a:cubicBezTo>
                            <a:pt x="788800" y="140221"/>
                            <a:pt x="750700" y="137363"/>
                            <a:pt x="727840" y="128791"/>
                          </a:cubicBezTo>
                          <a:cubicBezTo>
                            <a:pt x="699265" y="118313"/>
                            <a:pt x="674500" y="101168"/>
                            <a:pt x="647831" y="84976"/>
                          </a:cubicBezTo>
                          <a:cubicBezTo>
                            <a:pt x="584965" y="46876"/>
                            <a:pt x="527815" y="-3607"/>
                            <a:pt x="449710" y="204"/>
                          </a:cubicBezTo>
                          <a:cubicBezTo>
                            <a:pt x="376368" y="4013"/>
                            <a:pt x="303025" y="44018"/>
                            <a:pt x="237303" y="75451"/>
                          </a:cubicBezTo>
                          <a:cubicBezTo>
                            <a:pt x="163960" y="110693"/>
                            <a:pt x="94428" y="151651"/>
                            <a:pt x="29658" y="202133"/>
                          </a:cubicBezTo>
                          <a:cubicBezTo>
                            <a:pt x="-52257" y="265951"/>
                            <a:pt x="52518" y="391681"/>
                            <a:pt x="138243" y="343104"/>
                          </a:cubicBezTo>
                          <a:cubicBezTo>
                            <a:pt x="202060" y="306908"/>
                            <a:pt x="263020" y="266904"/>
                            <a:pt x="327790" y="230708"/>
                          </a:cubicBezTo>
                          <a:cubicBezTo>
                            <a:pt x="347793" y="220231"/>
                            <a:pt x="366843" y="208801"/>
                            <a:pt x="386845" y="198323"/>
                          </a:cubicBezTo>
                          <a:cubicBezTo>
                            <a:pt x="401133" y="190704"/>
                            <a:pt x="413515" y="179273"/>
                            <a:pt x="428756" y="174511"/>
                          </a:cubicBezTo>
                          <a:cubicBezTo>
                            <a:pt x="466856" y="161176"/>
                            <a:pt x="513528" y="182131"/>
                            <a:pt x="547818" y="197371"/>
                          </a:cubicBezTo>
                          <a:cubicBezTo>
                            <a:pt x="573535" y="208801"/>
                            <a:pt x="599253" y="220231"/>
                            <a:pt x="624018" y="231661"/>
                          </a:cubicBezTo>
                          <a:cubicBezTo>
                            <a:pt x="649735" y="243091"/>
                            <a:pt x="675453" y="254521"/>
                            <a:pt x="703075" y="259283"/>
                          </a:cubicBezTo>
                          <a:cubicBezTo>
                            <a:pt x="730698" y="264046"/>
                            <a:pt x="760225" y="261188"/>
                            <a:pt x="784038" y="245948"/>
                          </a:cubicBezTo>
                          <a:cubicBezTo>
                            <a:pt x="798325" y="236423"/>
                            <a:pt x="812613" y="216421"/>
                            <a:pt x="817375" y="196418"/>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1107;p49"/>
                    <p:cNvSpPr/>
                    <p:nvPr/>
                  </p:nvSpPr>
                  <p:spPr>
                    <a:xfrm>
                      <a:off x="4517386" y="3428788"/>
                      <a:ext cx="838873" cy="313526"/>
                    </a:xfrm>
                    <a:custGeom>
                      <a:avLst/>
                      <a:gdLst/>
                      <a:ahLst/>
                      <a:cxnLst/>
                      <a:rect l="l" t="t" r="r" b="b"/>
                      <a:pathLst>
                        <a:path w="838873" h="313526" extrusionOk="0">
                          <a:moveTo>
                            <a:pt x="838521" y="198331"/>
                          </a:moveTo>
                          <a:cubicBezTo>
                            <a:pt x="835664" y="179281"/>
                            <a:pt x="825186" y="161184"/>
                            <a:pt x="807089" y="151659"/>
                          </a:cubicBezTo>
                          <a:cubicBezTo>
                            <a:pt x="793754" y="144039"/>
                            <a:pt x="777561" y="140229"/>
                            <a:pt x="763274" y="135466"/>
                          </a:cubicBezTo>
                          <a:cubicBezTo>
                            <a:pt x="745176" y="129751"/>
                            <a:pt x="732794" y="119274"/>
                            <a:pt x="717554" y="110701"/>
                          </a:cubicBezTo>
                          <a:cubicBezTo>
                            <a:pt x="700409" y="100224"/>
                            <a:pt x="680406" y="94509"/>
                            <a:pt x="662309" y="85936"/>
                          </a:cubicBezTo>
                          <a:cubicBezTo>
                            <a:pt x="595634" y="53551"/>
                            <a:pt x="521339" y="4021"/>
                            <a:pt x="445139" y="211"/>
                          </a:cubicBezTo>
                          <a:cubicBezTo>
                            <a:pt x="367986" y="-3599"/>
                            <a:pt x="292739" y="44979"/>
                            <a:pt x="227969" y="80221"/>
                          </a:cubicBezTo>
                          <a:cubicBezTo>
                            <a:pt x="156531" y="118321"/>
                            <a:pt x="80331" y="159279"/>
                            <a:pt x="19371" y="212618"/>
                          </a:cubicBezTo>
                          <a:cubicBezTo>
                            <a:pt x="-33969" y="260243"/>
                            <a:pt x="33659" y="336443"/>
                            <a:pt x="91761" y="306916"/>
                          </a:cubicBezTo>
                          <a:cubicBezTo>
                            <a:pt x="160341" y="271674"/>
                            <a:pt x="223206" y="225954"/>
                            <a:pt x="291786" y="189759"/>
                          </a:cubicBezTo>
                          <a:cubicBezTo>
                            <a:pt x="327029" y="171661"/>
                            <a:pt x="367034" y="144991"/>
                            <a:pt x="406086" y="138324"/>
                          </a:cubicBezTo>
                          <a:cubicBezTo>
                            <a:pt x="443234" y="131656"/>
                            <a:pt x="472761" y="151659"/>
                            <a:pt x="506099" y="167851"/>
                          </a:cubicBezTo>
                          <a:cubicBezTo>
                            <a:pt x="572774" y="200236"/>
                            <a:pt x="639449" y="238336"/>
                            <a:pt x="710886" y="260243"/>
                          </a:cubicBezTo>
                          <a:cubicBezTo>
                            <a:pt x="744224" y="270721"/>
                            <a:pt x="789944" y="270721"/>
                            <a:pt x="818519" y="247861"/>
                          </a:cubicBezTo>
                          <a:cubicBezTo>
                            <a:pt x="834711" y="235479"/>
                            <a:pt x="840426" y="216429"/>
                            <a:pt x="838521" y="198331"/>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1108;p49"/>
                    <p:cNvSpPr/>
                    <p:nvPr/>
                  </p:nvSpPr>
                  <p:spPr>
                    <a:xfrm>
                      <a:off x="4485322" y="3258004"/>
                      <a:ext cx="766435" cy="427217"/>
                    </a:xfrm>
                    <a:custGeom>
                      <a:avLst/>
                      <a:gdLst/>
                      <a:ahLst/>
                      <a:cxnLst/>
                      <a:rect l="l" t="t" r="r" b="b"/>
                      <a:pathLst>
                        <a:path w="766435" h="427217" extrusionOk="0">
                          <a:moveTo>
                            <a:pt x="764857" y="159565"/>
                          </a:moveTo>
                          <a:cubicBezTo>
                            <a:pt x="761048" y="147183"/>
                            <a:pt x="751523" y="136705"/>
                            <a:pt x="740093" y="130038"/>
                          </a:cubicBezTo>
                          <a:cubicBezTo>
                            <a:pt x="715328" y="114798"/>
                            <a:pt x="683895" y="107178"/>
                            <a:pt x="657225" y="96700"/>
                          </a:cubicBezTo>
                          <a:cubicBezTo>
                            <a:pt x="625793" y="83365"/>
                            <a:pt x="595312" y="67173"/>
                            <a:pt x="564832" y="50028"/>
                          </a:cubicBezTo>
                          <a:cubicBezTo>
                            <a:pt x="497205" y="12880"/>
                            <a:pt x="429578" y="-18552"/>
                            <a:pt x="352425" y="12880"/>
                          </a:cubicBezTo>
                          <a:cubicBezTo>
                            <a:pt x="217170" y="67173"/>
                            <a:pt x="107632" y="189093"/>
                            <a:pt x="0" y="285295"/>
                          </a:cubicBezTo>
                          <a:cubicBezTo>
                            <a:pt x="25717" y="331968"/>
                            <a:pt x="47625" y="379593"/>
                            <a:pt x="72390" y="427218"/>
                          </a:cubicBezTo>
                          <a:cubicBezTo>
                            <a:pt x="81915" y="412930"/>
                            <a:pt x="93345" y="398643"/>
                            <a:pt x="107632" y="389118"/>
                          </a:cubicBezTo>
                          <a:cubicBezTo>
                            <a:pt x="153352" y="357685"/>
                            <a:pt x="190500" y="313870"/>
                            <a:pt x="232410" y="278627"/>
                          </a:cubicBezTo>
                          <a:cubicBezTo>
                            <a:pt x="283845" y="235765"/>
                            <a:pt x="341948" y="180520"/>
                            <a:pt x="401955" y="150040"/>
                          </a:cubicBezTo>
                          <a:cubicBezTo>
                            <a:pt x="454343" y="124323"/>
                            <a:pt x="534353" y="190045"/>
                            <a:pt x="583882" y="209095"/>
                          </a:cubicBezTo>
                          <a:cubicBezTo>
                            <a:pt x="636270" y="229098"/>
                            <a:pt x="729615" y="263388"/>
                            <a:pt x="761048" y="193855"/>
                          </a:cubicBezTo>
                          <a:cubicBezTo>
                            <a:pt x="763905" y="187188"/>
                            <a:pt x="765810" y="179568"/>
                            <a:pt x="765810" y="171948"/>
                          </a:cubicBezTo>
                          <a:cubicBezTo>
                            <a:pt x="766762" y="166233"/>
                            <a:pt x="766762" y="162423"/>
                            <a:pt x="764857" y="159565"/>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1109;p49"/>
                    <p:cNvSpPr/>
                    <p:nvPr/>
                  </p:nvSpPr>
                  <p:spPr>
                    <a:xfrm>
                      <a:off x="4715404" y="3552734"/>
                      <a:ext cx="568843" cy="148680"/>
                    </a:xfrm>
                    <a:custGeom>
                      <a:avLst/>
                      <a:gdLst/>
                      <a:ahLst/>
                      <a:cxnLst/>
                      <a:rect l="l" t="t" r="r" b="b"/>
                      <a:pathLst>
                        <a:path w="568843" h="148680" extrusionOk="0">
                          <a:moveTo>
                            <a:pt x="558588" y="148681"/>
                          </a:moveTo>
                          <a:cubicBezTo>
                            <a:pt x="557636" y="148681"/>
                            <a:pt x="555731" y="148681"/>
                            <a:pt x="554778" y="147728"/>
                          </a:cubicBezTo>
                          <a:cubicBezTo>
                            <a:pt x="468101" y="106771"/>
                            <a:pt x="377613" y="67718"/>
                            <a:pt x="288078" y="33428"/>
                          </a:cubicBezTo>
                          <a:cubicBezTo>
                            <a:pt x="266171" y="24856"/>
                            <a:pt x="246168" y="18188"/>
                            <a:pt x="226166" y="19141"/>
                          </a:cubicBezTo>
                          <a:cubicBezTo>
                            <a:pt x="206163" y="20093"/>
                            <a:pt x="186161" y="29618"/>
                            <a:pt x="170921" y="38191"/>
                          </a:cubicBezTo>
                          <a:lnTo>
                            <a:pt x="155681" y="46763"/>
                          </a:lnTo>
                          <a:cubicBezTo>
                            <a:pt x="109008" y="71528"/>
                            <a:pt x="72813" y="91531"/>
                            <a:pt x="14711" y="126773"/>
                          </a:cubicBezTo>
                          <a:cubicBezTo>
                            <a:pt x="9948" y="129631"/>
                            <a:pt x="4233" y="127725"/>
                            <a:pt x="1376" y="123916"/>
                          </a:cubicBezTo>
                          <a:cubicBezTo>
                            <a:pt x="-1482" y="119153"/>
                            <a:pt x="423" y="113438"/>
                            <a:pt x="4233" y="110581"/>
                          </a:cubicBezTo>
                          <a:cubicBezTo>
                            <a:pt x="62336" y="74385"/>
                            <a:pt x="99483" y="55335"/>
                            <a:pt x="146156" y="29618"/>
                          </a:cubicBezTo>
                          <a:lnTo>
                            <a:pt x="161396" y="21046"/>
                          </a:lnTo>
                          <a:cubicBezTo>
                            <a:pt x="179493" y="11521"/>
                            <a:pt x="201401" y="1043"/>
                            <a:pt x="225213" y="91"/>
                          </a:cubicBezTo>
                          <a:cubicBezTo>
                            <a:pt x="249026" y="-862"/>
                            <a:pt x="270933" y="5806"/>
                            <a:pt x="294746" y="15331"/>
                          </a:cubicBezTo>
                          <a:cubicBezTo>
                            <a:pt x="385233" y="49621"/>
                            <a:pt x="475721" y="88673"/>
                            <a:pt x="563351" y="129631"/>
                          </a:cubicBezTo>
                          <a:cubicBezTo>
                            <a:pt x="568113" y="131535"/>
                            <a:pt x="570018" y="137250"/>
                            <a:pt x="568113" y="142013"/>
                          </a:cubicBezTo>
                          <a:cubicBezTo>
                            <a:pt x="565256" y="146775"/>
                            <a:pt x="562398" y="148681"/>
                            <a:pt x="558588" y="148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1110;p49"/>
                    <p:cNvSpPr/>
                    <p:nvPr/>
                  </p:nvSpPr>
                  <p:spPr>
                    <a:xfrm>
                      <a:off x="4611296" y="3489569"/>
                      <a:ext cx="159214" cy="108974"/>
                    </a:xfrm>
                    <a:custGeom>
                      <a:avLst/>
                      <a:gdLst/>
                      <a:ahLst/>
                      <a:cxnLst/>
                      <a:rect l="l" t="t" r="r" b="b"/>
                      <a:pathLst>
                        <a:path w="159214" h="108974" extrusionOk="0">
                          <a:moveTo>
                            <a:pt x="9281" y="108975"/>
                          </a:moveTo>
                          <a:cubicBezTo>
                            <a:pt x="6424" y="108975"/>
                            <a:pt x="3566" y="108023"/>
                            <a:pt x="1662" y="105165"/>
                          </a:cubicBezTo>
                          <a:cubicBezTo>
                            <a:pt x="-1196" y="101355"/>
                            <a:pt x="-244" y="94687"/>
                            <a:pt x="3566" y="91830"/>
                          </a:cubicBezTo>
                          <a:cubicBezTo>
                            <a:pt x="48334" y="59445"/>
                            <a:pt x="95959" y="28965"/>
                            <a:pt x="144537" y="1343"/>
                          </a:cubicBezTo>
                          <a:cubicBezTo>
                            <a:pt x="149299" y="-1515"/>
                            <a:pt x="155014" y="390"/>
                            <a:pt x="157871" y="5152"/>
                          </a:cubicBezTo>
                          <a:cubicBezTo>
                            <a:pt x="160729" y="9915"/>
                            <a:pt x="158824" y="15630"/>
                            <a:pt x="154062" y="18487"/>
                          </a:cubicBezTo>
                          <a:cubicBezTo>
                            <a:pt x="106437" y="45158"/>
                            <a:pt x="58812" y="75637"/>
                            <a:pt x="14996" y="108023"/>
                          </a:cubicBezTo>
                          <a:cubicBezTo>
                            <a:pt x="13091" y="108023"/>
                            <a:pt x="11187" y="108975"/>
                            <a:pt x="9281" y="1089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1111;p49"/>
                    <p:cNvSpPr/>
                    <p:nvPr/>
                  </p:nvSpPr>
                  <p:spPr>
                    <a:xfrm>
                      <a:off x="5016087" y="3433985"/>
                      <a:ext cx="96709" cy="55022"/>
                    </a:xfrm>
                    <a:custGeom>
                      <a:avLst/>
                      <a:gdLst/>
                      <a:ahLst/>
                      <a:cxnLst/>
                      <a:rect l="l" t="t" r="r" b="b"/>
                      <a:pathLst>
                        <a:path w="96709" h="55022" extrusionOk="0">
                          <a:moveTo>
                            <a:pt x="87408" y="55022"/>
                          </a:moveTo>
                          <a:cubicBezTo>
                            <a:pt x="86455" y="55022"/>
                            <a:pt x="84550" y="55022"/>
                            <a:pt x="83597" y="54070"/>
                          </a:cubicBezTo>
                          <a:lnTo>
                            <a:pt x="5492" y="17875"/>
                          </a:lnTo>
                          <a:cubicBezTo>
                            <a:pt x="730" y="15970"/>
                            <a:pt x="-1175" y="10255"/>
                            <a:pt x="730" y="5493"/>
                          </a:cubicBezTo>
                          <a:cubicBezTo>
                            <a:pt x="2635" y="730"/>
                            <a:pt x="8350" y="-1175"/>
                            <a:pt x="13113" y="730"/>
                          </a:cubicBezTo>
                          <a:lnTo>
                            <a:pt x="91217" y="36925"/>
                          </a:lnTo>
                          <a:cubicBezTo>
                            <a:pt x="95980" y="38830"/>
                            <a:pt x="97885" y="44545"/>
                            <a:pt x="95980" y="49307"/>
                          </a:cubicBezTo>
                          <a:cubicBezTo>
                            <a:pt x="95028" y="53118"/>
                            <a:pt x="91217" y="55022"/>
                            <a:pt x="87408" y="55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1112;p49"/>
                    <p:cNvSpPr/>
                    <p:nvPr/>
                  </p:nvSpPr>
                  <p:spPr>
                    <a:xfrm>
                      <a:off x="4751367" y="3807364"/>
                      <a:ext cx="68059" cy="45497"/>
                    </a:xfrm>
                    <a:custGeom>
                      <a:avLst/>
                      <a:gdLst/>
                      <a:ahLst/>
                      <a:cxnLst/>
                      <a:rect l="l" t="t" r="r" b="b"/>
                      <a:pathLst>
                        <a:path w="68059" h="45497" extrusionOk="0">
                          <a:moveTo>
                            <a:pt x="9227" y="45498"/>
                          </a:moveTo>
                          <a:cubicBezTo>
                            <a:pt x="6370" y="45498"/>
                            <a:pt x="3512" y="43592"/>
                            <a:pt x="1607" y="41688"/>
                          </a:cubicBezTo>
                          <a:cubicBezTo>
                            <a:pt x="-1250" y="36925"/>
                            <a:pt x="-298" y="31210"/>
                            <a:pt x="4465" y="28353"/>
                          </a:cubicBezTo>
                          <a:cubicBezTo>
                            <a:pt x="20657" y="17875"/>
                            <a:pt x="36850" y="8350"/>
                            <a:pt x="54947" y="730"/>
                          </a:cubicBezTo>
                          <a:cubicBezTo>
                            <a:pt x="59710" y="-1175"/>
                            <a:pt x="65425" y="730"/>
                            <a:pt x="67330" y="5492"/>
                          </a:cubicBezTo>
                          <a:cubicBezTo>
                            <a:pt x="69235" y="10255"/>
                            <a:pt x="67330" y="15970"/>
                            <a:pt x="62567" y="17875"/>
                          </a:cubicBezTo>
                          <a:cubicBezTo>
                            <a:pt x="46375" y="25495"/>
                            <a:pt x="30182" y="34067"/>
                            <a:pt x="14942" y="44545"/>
                          </a:cubicBezTo>
                          <a:cubicBezTo>
                            <a:pt x="13037" y="44545"/>
                            <a:pt x="11132" y="45498"/>
                            <a:pt x="9227" y="454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1113;p49"/>
                    <p:cNvSpPr/>
                    <p:nvPr/>
                  </p:nvSpPr>
                  <p:spPr>
                    <a:xfrm>
                      <a:off x="5256219" y="3555905"/>
                      <a:ext cx="105550" cy="115982"/>
                    </a:xfrm>
                    <a:custGeom>
                      <a:avLst/>
                      <a:gdLst/>
                      <a:ahLst/>
                      <a:cxnLst/>
                      <a:rect l="l" t="t" r="r" b="b"/>
                      <a:pathLst>
                        <a:path w="105550" h="115982" extrusionOk="0">
                          <a:moveTo>
                            <a:pt x="83496" y="115982"/>
                          </a:moveTo>
                          <a:cubicBezTo>
                            <a:pt x="56826" y="115982"/>
                            <a:pt x="31108" y="105505"/>
                            <a:pt x="11106" y="86455"/>
                          </a:cubicBezTo>
                          <a:cubicBezTo>
                            <a:pt x="7296" y="82645"/>
                            <a:pt x="1581" y="76930"/>
                            <a:pt x="628" y="69310"/>
                          </a:cubicBezTo>
                          <a:cubicBezTo>
                            <a:pt x="-1277" y="61690"/>
                            <a:pt x="1581" y="54070"/>
                            <a:pt x="3486" y="47402"/>
                          </a:cubicBezTo>
                          <a:cubicBezTo>
                            <a:pt x="8248" y="33115"/>
                            <a:pt x="13963" y="18827"/>
                            <a:pt x="19678" y="5492"/>
                          </a:cubicBezTo>
                          <a:cubicBezTo>
                            <a:pt x="21583" y="730"/>
                            <a:pt x="27298" y="-1175"/>
                            <a:pt x="32061" y="730"/>
                          </a:cubicBezTo>
                          <a:cubicBezTo>
                            <a:pt x="36823" y="2635"/>
                            <a:pt x="38728" y="8350"/>
                            <a:pt x="36823" y="13113"/>
                          </a:cubicBezTo>
                          <a:cubicBezTo>
                            <a:pt x="31108" y="26448"/>
                            <a:pt x="25393" y="39782"/>
                            <a:pt x="20631" y="53117"/>
                          </a:cubicBezTo>
                          <a:cubicBezTo>
                            <a:pt x="19678" y="56927"/>
                            <a:pt x="17773" y="61690"/>
                            <a:pt x="18726" y="64548"/>
                          </a:cubicBezTo>
                          <a:cubicBezTo>
                            <a:pt x="19678" y="67405"/>
                            <a:pt x="21583" y="70263"/>
                            <a:pt x="24441" y="72167"/>
                          </a:cubicBezTo>
                          <a:cubicBezTo>
                            <a:pt x="43491" y="90265"/>
                            <a:pt x="70161" y="99790"/>
                            <a:pt x="94926" y="95980"/>
                          </a:cubicBezTo>
                          <a:cubicBezTo>
                            <a:pt x="99688" y="95027"/>
                            <a:pt x="105403" y="98838"/>
                            <a:pt x="105403" y="103600"/>
                          </a:cubicBezTo>
                          <a:cubicBezTo>
                            <a:pt x="106356" y="108363"/>
                            <a:pt x="102546" y="114077"/>
                            <a:pt x="97783" y="114077"/>
                          </a:cubicBezTo>
                          <a:cubicBezTo>
                            <a:pt x="93021" y="115982"/>
                            <a:pt x="88258" y="115982"/>
                            <a:pt x="83496" y="1159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1114;p49"/>
                    <p:cNvSpPr/>
                    <p:nvPr/>
                  </p:nvSpPr>
                  <p:spPr>
                    <a:xfrm>
                      <a:off x="5235120" y="3679730"/>
                      <a:ext cx="105547" cy="109314"/>
                    </a:xfrm>
                    <a:custGeom>
                      <a:avLst/>
                      <a:gdLst/>
                      <a:ahLst/>
                      <a:cxnLst/>
                      <a:rect l="l" t="t" r="r" b="b"/>
                      <a:pathLst>
                        <a:path w="105547" h="109314" extrusionOk="0">
                          <a:moveTo>
                            <a:pt x="88402" y="109315"/>
                          </a:moveTo>
                          <a:cubicBezTo>
                            <a:pt x="64590" y="109315"/>
                            <a:pt x="40777" y="101695"/>
                            <a:pt x="21727" y="88360"/>
                          </a:cubicBezTo>
                          <a:cubicBezTo>
                            <a:pt x="10297" y="79788"/>
                            <a:pt x="2677" y="70263"/>
                            <a:pt x="772" y="60738"/>
                          </a:cubicBezTo>
                          <a:cubicBezTo>
                            <a:pt x="-2085" y="47402"/>
                            <a:pt x="3630" y="35020"/>
                            <a:pt x="7440" y="25495"/>
                          </a:cubicBezTo>
                          <a:lnTo>
                            <a:pt x="16012" y="5492"/>
                          </a:lnTo>
                          <a:cubicBezTo>
                            <a:pt x="17917" y="730"/>
                            <a:pt x="23632" y="-1175"/>
                            <a:pt x="28395" y="730"/>
                          </a:cubicBezTo>
                          <a:cubicBezTo>
                            <a:pt x="33157" y="2635"/>
                            <a:pt x="35062" y="8350"/>
                            <a:pt x="33157" y="13113"/>
                          </a:cubicBezTo>
                          <a:lnTo>
                            <a:pt x="24585" y="33115"/>
                          </a:lnTo>
                          <a:cubicBezTo>
                            <a:pt x="20775" y="41688"/>
                            <a:pt x="17917" y="49307"/>
                            <a:pt x="18870" y="55975"/>
                          </a:cubicBezTo>
                          <a:cubicBezTo>
                            <a:pt x="19822" y="61690"/>
                            <a:pt x="24585" y="67405"/>
                            <a:pt x="32205" y="72167"/>
                          </a:cubicBezTo>
                          <a:cubicBezTo>
                            <a:pt x="50302" y="85502"/>
                            <a:pt x="73162" y="91217"/>
                            <a:pt x="95070" y="89313"/>
                          </a:cubicBezTo>
                          <a:cubicBezTo>
                            <a:pt x="100785" y="88360"/>
                            <a:pt x="104595" y="93123"/>
                            <a:pt x="105547" y="97885"/>
                          </a:cubicBezTo>
                          <a:cubicBezTo>
                            <a:pt x="105547" y="102648"/>
                            <a:pt x="101737" y="107410"/>
                            <a:pt x="96975" y="108363"/>
                          </a:cubicBezTo>
                          <a:cubicBezTo>
                            <a:pt x="94117" y="109315"/>
                            <a:pt x="91260" y="109315"/>
                            <a:pt x="88402" y="1093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1115;p49"/>
                    <p:cNvSpPr/>
                    <p:nvPr/>
                  </p:nvSpPr>
                  <p:spPr>
                    <a:xfrm>
                      <a:off x="5171518" y="3833812"/>
                      <a:ext cx="103204" cy="80962"/>
                    </a:xfrm>
                    <a:custGeom>
                      <a:avLst/>
                      <a:gdLst/>
                      <a:ahLst/>
                      <a:cxnLst/>
                      <a:rect l="l" t="t" r="r" b="b"/>
                      <a:pathLst>
                        <a:path w="103204" h="80962" extrusionOk="0">
                          <a:moveTo>
                            <a:pt x="50087" y="80963"/>
                          </a:moveTo>
                          <a:cubicBezTo>
                            <a:pt x="47229" y="80963"/>
                            <a:pt x="44372" y="80963"/>
                            <a:pt x="41514" y="80963"/>
                          </a:cubicBezTo>
                          <a:cubicBezTo>
                            <a:pt x="36752" y="80963"/>
                            <a:pt x="31037" y="80010"/>
                            <a:pt x="25322" y="77153"/>
                          </a:cubicBezTo>
                          <a:cubicBezTo>
                            <a:pt x="12939" y="72390"/>
                            <a:pt x="4367" y="60007"/>
                            <a:pt x="1509" y="44768"/>
                          </a:cubicBezTo>
                          <a:cubicBezTo>
                            <a:pt x="-1348" y="32385"/>
                            <a:pt x="557" y="20003"/>
                            <a:pt x="1509" y="8572"/>
                          </a:cubicBezTo>
                          <a:cubicBezTo>
                            <a:pt x="2462" y="3810"/>
                            <a:pt x="7224" y="0"/>
                            <a:pt x="11987" y="0"/>
                          </a:cubicBezTo>
                          <a:cubicBezTo>
                            <a:pt x="16749" y="953"/>
                            <a:pt x="20559" y="5715"/>
                            <a:pt x="20559" y="10478"/>
                          </a:cubicBezTo>
                          <a:cubicBezTo>
                            <a:pt x="19607" y="20955"/>
                            <a:pt x="17702" y="31432"/>
                            <a:pt x="20559" y="40005"/>
                          </a:cubicBezTo>
                          <a:cubicBezTo>
                            <a:pt x="22464" y="46672"/>
                            <a:pt x="26274" y="55245"/>
                            <a:pt x="33894" y="59055"/>
                          </a:cubicBezTo>
                          <a:cubicBezTo>
                            <a:pt x="36752" y="60007"/>
                            <a:pt x="40562" y="60960"/>
                            <a:pt x="44372" y="60960"/>
                          </a:cubicBezTo>
                          <a:cubicBezTo>
                            <a:pt x="60564" y="61913"/>
                            <a:pt x="75804" y="60007"/>
                            <a:pt x="90092" y="53340"/>
                          </a:cubicBezTo>
                          <a:cubicBezTo>
                            <a:pt x="94854" y="51435"/>
                            <a:pt x="100569" y="53340"/>
                            <a:pt x="102474" y="58103"/>
                          </a:cubicBezTo>
                          <a:cubicBezTo>
                            <a:pt x="104379" y="62865"/>
                            <a:pt x="102474" y="68580"/>
                            <a:pt x="97712" y="70485"/>
                          </a:cubicBezTo>
                          <a:cubicBezTo>
                            <a:pt x="81519" y="77153"/>
                            <a:pt x="66279" y="80963"/>
                            <a:pt x="50087" y="809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1116;p49"/>
                    <p:cNvSpPr/>
                    <p:nvPr/>
                  </p:nvSpPr>
                  <p:spPr>
                    <a:xfrm>
                      <a:off x="5155494" y="3356219"/>
                      <a:ext cx="103404" cy="104212"/>
                    </a:xfrm>
                    <a:custGeom>
                      <a:avLst/>
                      <a:gdLst/>
                      <a:ahLst/>
                      <a:cxnLst/>
                      <a:rect l="l" t="t" r="r" b="b"/>
                      <a:pathLst>
                        <a:path w="103404" h="104212" extrusionOk="0">
                          <a:moveTo>
                            <a:pt x="92780" y="104213"/>
                          </a:moveTo>
                          <a:cubicBezTo>
                            <a:pt x="92780" y="104213"/>
                            <a:pt x="91828" y="104213"/>
                            <a:pt x="91828" y="104213"/>
                          </a:cubicBezTo>
                          <a:cubicBezTo>
                            <a:pt x="61348" y="99450"/>
                            <a:pt x="32773" y="85163"/>
                            <a:pt x="11818" y="62303"/>
                          </a:cubicBezTo>
                          <a:cubicBezTo>
                            <a:pt x="8008" y="58493"/>
                            <a:pt x="5150" y="54683"/>
                            <a:pt x="2293" y="48968"/>
                          </a:cubicBezTo>
                          <a:cubicBezTo>
                            <a:pt x="-4375" y="31823"/>
                            <a:pt x="5150" y="14678"/>
                            <a:pt x="9913" y="5153"/>
                          </a:cubicBezTo>
                          <a:cubicBezTo>
                            <a:pt x="12770" y="390"/>
                            <a:pt x="18485" y="-1515"/>
                            <a:pt x="23248" y="1343"/>
                          </a:cubicBezTo>
                          <a:cubicBezTo>
                            <a:pt x="28010" y="4200"/>
                            <a:pt x="29915" y="9915"/>
                            <a:pt x="27058" y="14678"/>
                          </a:cubicBezTo>
                          <a:cubicBezTo>
                            <a:pt x="22295" y="24203"/>
                            <a:pt x="16580" y="33728"/>
                            <a:pt x="20390" y="41348"/>
                          </a:cubicBezTo>
                          <a:cubicBezTo>
                            <a:pt x="21343" y="44205"/>
                            <a:pt x="24200" y="47063"/>
                            <a:pt x="26105" y="48968"/>
                          </a:cubicBezTo>
                          <a:cubicBezTo>
                            <a:pt x="44203" y="68018"/>
                            <a:pt x="68968" y="81353"/>
                            <a:pt x="95638" y="85163"/>
                          </a:cubicBezTo>
                          <a:cubicBezTo>
                            <a:pt x="100400" y="86115"/>
                            <a:pt x="104210" y="90878"/>
                            <a:pt x="103258" y="95640"/>
                          </a:cubicBezTo>
                          <a:cubicBezTo>
                            <a:pt x="101353" y="100403"/>
                            <a:pt x="97543" y="104213"/>
                            <a:pt x="92780" y="104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 name="Google Shape;1117;p49"/>
                  <p:cNvGrpSpPr/>
                  <p:nvPr/>
                </p:nvGrpSpPr>
                <p:grpSpPr>
                  <a:xfrm>
                    <a:off x="6726203" y="3341080"/>
                    <a:ext cx="1148285" cy="1665428"/>
                    <a:chOff x="6726203" y="3341080"/>
                    <a:chExt cx="1148285" cy="1665428"/>
                  </a:xfrm>
                </p:grpSpPr>
                <p:sp>
                  <p:nvSpPr>
                    <p:cNvPr id="50" name="Google Shape;1118;p49"/>
                    <p:cNvSpPr/>
                    <p:nvPr/>
                  </p:nvSpPr>
                  <p:spPr>
                    <a:xfrm>
                      <a:off x="7196414" y="3531808"/>
                      <a:ext cx="678074" cy="1474700"/>
                    </a:xfrm>
                    <a:custGeom>
                      <a:avLst/>
                      <a:gdLst/>
                      <a:ahLst/>
                      <a:cxnLst/>
                      <a:rect l="l" t="t" r="r" b="b"/>
                      <a:pathLst>
                        <a:path w="678074" h="1474700" extrusionOk="0">
                          <a:moveTo>
                            <a:pt x="638850" y="1359708"/>
                          </a:moveTo>
                          <a:cubicBezTo>
                            <a:pt x="633135" y="1368280"/>
                            <a:pt x="626468" y="1376853"/>
                            <a:pt x="620753" y="1383520"/>
                          </a:cubicBezTo>
                          <a:cubicBezTo>
                            <a:pt x="583605" y="1423525"/>
                            <a:pt x="505500" y="1446385"/>
                            <a:pt x="454065" y="1461625"/>
                          </a:cubicBezTo>
                          <a:cubicBezTo>
                            <a:pt x="410250" y="1474008"/>
                            <a:pt x="364530" y="1477818"/>
                            <a:pt x="318810" y="1472103"/>
                          </a:cubicBezTo>
                          <a:cubicBezTo>
                            <a:pt x="264518" y="1466388"/>
                            <a:pt x="209273" y="1445433"/>
                            <a:pt x="174030" y="1403523"/>
                          </a:cubicBezTo>
                          <a:cubicBezTo>
                            <a:pt x="153075" y="1378758"/>
                            <a:pt x="141645" y="1348278"/>
                            <a:pt x="130215" y="1317798"/>
                          </a:cubicBezTo>
                          <a:cubicBezTo>
                            <a:pt x="80685" y="1183495"/>
                            <a:pt x="40680" y="1046335"/>
                            <a:pt x="12105" y="906318"/>
                          </a:cubicBezTo>
                          <a:cubicBezTo>
                            <a:pt x="4485" y="869170"/>
                            <a:pt x="-2182" y="832023"/>
                            <a:pt x="675" y="794875"/>
                          </a:cubicBezTo>
                          <a:cubicBezTo>
                            <a:pt x="4485" y="730105"/>
                            <a:pt x="35918" y="672003"/>
                            <a:pt x="53063" y="609138"/>
                          </a:cubicBezTo>
                          <a:cubicBezTo>
                            <a:pt x="66398" y="561513"/>
                            <a:pt x="55920" y="500553"/>
                            <a:pt x="76875" y="455785"/>
                          </a:cubicBezTo>
                          <a:cubicBezTo>
                            <a:pt x="85448" y="436735"/>
                            <a:pt x="96878" y="417685"/>
                            <a:pt x="96878" y="397683"/>
                          </a:cubicBezTo>
                          <a:cubicBezTo>
                            <a:pt x="96878" y="381490"/>
                            <a:pt x="90210" y="365298"/>
                            <a:pt x="86400" y="350058"/>
                          </a:cubicBezTo>
                          <a:cubicBezTo>
                            <a:pt x="73065" y="294813"/>
                            <a:pt x="104498" y="232900"/>
                            <a:pt x="128310" y="185275"/>
                          </a:cubicBezTo>
                          <a:cubicBezTo>
                            <a:pt x="139740" y="162415"/>
                            <a:pt x="157838" y="139555"/>
                            <a:pt x="166410" y="114790"/>
                          </a:cubicBezTo>
                          <a:cubicBezTo>
                            <a:pt x="176888" y="84310"/>
                            <a:pt x="181650" y="64308"/>
                            <a:pt x="204510" y="38590"/>
                          </a:cubicBezTo>
                          <a:cubicBezTo>
                            <a:pt x="246420" y="-8082"/>
                            <a:pt x="298808" y="-11892"/>
                            <a:pt x="348338" y="24302"/>
                          </a:cubicBezTo>
                          <a:cubicBezTo>
                            <a:pt x="370245" y="40495"/>
                            <a:pt x="390248" y="59545"/>
                            <a:pt x="412155" y="74785"/>
                          </a:cubicBezTo>
                          <a:cubicBezTo>
                            <a:pt x="437873" y="92883"/>
                            <a:pt x="452160" y="127173"/>
                            <a:pt x="457875" y="156700"/>
                          </a:cubicBezTo>
                          <a:cubicBezTo>
                            <a:pt x="463590" y="190990"/>
                            <a:pt x="458828" y="227185"/>
                            <a:pt x="448350" y="260523"/>
                          </a:cubicBezTo>
                          <a:cubicBezTo>
                            <a:pt x="401678" y="403398"/>
                            <a:pt x="426443" y="569133"/>
                            <a:pt x="398820" y="718675"/>
                          </a:cubicBezTo>
                          <a:cubicBezTo>
                            <a:pt x="395010" y="741535"/>
                            <a:pt x="390248" y="765348"/>
                            <a:pt x="395010" y="788208"/>
                          </a:cubicBezTo>
                          <a:cubicBezTo>
                            <a:pt x="399773" y="810115"/>
                            <a:pt x="413108" y="829165"/>
                            <a:pt x="426443" y="848215"/>
                          </a:cubicBezTo>
                          <a:cubicBezTo>
                            <a:pt x="496928" y="947275"/>
                            <a:pt x="566460" y="1047288"/>
                            <a:pt x="636945" y="1146348"/>
                          </a:cubicBezTo>
                          <a:cubicBezTo>
                            <a:pt x="653138" y="1169208"/>
                            <a:pt x="669330" y="1192068"/>
                            <a:pt x="675998" y="1219690"/>
                          </a:cubicBezTo>
                          <a:cubicBezTo>
                            <a:pt x="684570" y="1261600"/>
                            <a:pt x="665520" y="1319703"/>
                            <a:pt x="638850" y="1359708"/>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119;p49"/>
                    <p:cNvSpPr/>
                    <p:nvPr/>
                  </p:nvSpPr>
                  <p:spPr>
                    <a:xfrm>
                      <a:off x="6815419" y="3950925"/>
                      <a:ext cx="672019" cy="302005"/>
                    </a:xfrm>
                    <a:custGeom>
                      <a:avLst/>
                      <a:gdLst/>
                      <a:ahLst/>
                      <a:cxnLst/>
                      <a:rect l="l" t="t" r="r" b="b"/>
                      <a:pathLst>
                        <a:path w="672019" h="302005" extrusionOk="0">
                          <a:moveTo>
                            <a:pt x="57821" y="53384"/>
                          </a:moveTo>
                          <a:cubicBezTo>
                            <a:pt x="134021" y="55289"/>
                            <a:pt x="199743" y="996"/>
                            <a:pt x="275943" y="44"/>
                          </a:cubicBezTo>
                          <a:cubicBezTo>
                            <a:pt x="432153" y="-1861"/>
                            <a:pt x="581696" y="58146"/>
                            <a:pt x="662658" y="197212"/>
                          </a:cubicBezTo>
                          <a:cubicBezTo>
                            <a:pt x="688375" y="240074"/>
                            <a:pt x="657896" y="292462"/>
                            <a:pt x="610271" y="301034"/>
                          </a:cubicBezTo>
                          <a:cubicBezTo>
                            <a:pt x="555025" y="310559"/>
                            <a:pt x="528356" y="247694"/>
                            <a:pt x="495018" y="214356"/>
                          </a:cubicBezTo>
                          <a:cubicBezTo>
                            <a:pt x="481683" y="201021"/>
                            <a:pt x="466443" y="191496"/>
                            <a:pt x="451203" y="181019"/>
                          </a:cubicBezTo>
                          <a:cubicBezTo>
                            <a:pt x="417865" y="160064"/>
                            <a:pt x="383575" y="141967"/>
                            <a:pt x="345475" y="132442"/>
                          </a:cubicBezTo>
                          <a:cubicBezTo>
                            <a:pt x="288325" y="119106"/>
                            <a:pt x="233080" y="138156"/>
                            <a:pt x="178788" y="156254"/>
                          </a:cubicBezTo>
                          <a:cubicBezTo>
                            <a:pt x="132115" y="172446"/>
                            <a:pt x="90205" y="176256"/>
                            <a:pt x="41628" y="168637"/>
                          </a:cubicBezTo>
                          <a:cubicBezTo>
                            <a:pt x="-24095" y="158159"/>
                            <a:pt x="-6950" y="51479"/>
                            <a:pt x="57821" y="53384"/>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120;p49"/>
                    <p:cNvSpPr/>
                    <p:nvPr/>
                  </p:nvSpPr>
                  <p:spPr>
                    <a:xfrm>
                      <a:off x="6738299" y="3722166"/>
                      <a:ext cx="818966" cy="354008"/>
                    </a:xfrm>
                    <a:custGeom>
                      <a:avLst/>
                      <a:gdLst/>
                      <a:ahLst/>
                      <a:cxnLst/>
                      <a:rect l="l" t="t" r="r" b="b"/>
                      <a:pathLst>
                        <a:path w="818966" h="354008" extrusionOk="0">
                          <a:moveTo>
                            <a:pt x="1591" y="196419"/>
                          </a:moveTo>
                          <a:cubicBezTo>
                            <a:pt x="-2219" y="181179"/>
                            <a:pt x="638" y="166891"/>
                            <a:pt x="12068" y="156414"/>
                          </a:cubicBezTo>
                          <a:cubicBezTo>
                            <a:pt x="30166" y="140221"/>
                            <a:pt x="68266" y="137364"/>
                            <a:pt x="91126" y="128791"/>
                          </a:cubicBezTo>
                          <a:cubicBezTo>
                            <a:pt x="119701" y="118314"/>
                            <a:pt x="144466" y="101169"/>
                            <a:pt x="171136" y="84976"/>
                          </a:cubicBezTo>
                          <a:cubicBezTo>
                            <a:pt x="234001" y="46876"/>
                            <a:pt x="291151" y="-3606"/>
                            <a:pt x="369256" y="203"/>
                          </a:cubicBezTo>
                          <a:cubicBezTo>
                            <a:pt x="442598" y="4014"/>
                            <a:pt x="515941" y="44019"/>
                            <a:pt x="581663" y="75451"/>
                          </a:cubicBezTo>
                          <a:cubicBezTo>
                            <a:pt x="655006" y="110694"/>
                            <a:pt x="724538" y="151651"/>
                            <a:pt x="789308" y="202134"/>
                          </a:cubicBezTo>
                          <a:cubicBezTo>
                            <a:pt x="871223" y="265951"/>
                            <a:pt x="766448" y="391681"/>
                            <a:pt x="680723" y="343104"/>
                          </a:cubicBezTo>
                          <a:cubicBezTo>
                            <a:pt x="616906" y="306909"/>
                            <a:pt x="555946" y="266904"/>
                            <a:pt x="491176" y="230709"/>
                          </a:cubicBezTo>
                          <a:cubicBezTo>
                            <a:pt x="471173" y="220231"/>
                            <a:pt x="452123" y="208801"/>
                            <a:pt x="432121" y="198324"/>
                          </a:cubicBezTo>
                          <a:cubicBezTo>
                            <a:pt x="417833" y="190704"/>
                            <a:pt x="405451" y="179274"/>
                            <a:pt x="390211" y="174511"/>
                          </a:cubicBezTo>
                          <a:cubicBezTo>
                            <a:pt x="352111" y="161176"/>
                            <a:pt x="305438" y="182131"/>
                            <a:pt x="271148" y="197371"/>
                          </a:cubicBezTo>
                          <a:cubicBezTo>
                            <a:pt x="245431" y="208801"/>
                            <a:pt x="219713" y="220231"/>
                            <a:pt x="194948" y="231661"/>
                          </a:cubicBezTo>
                          <a:cubicBezTo>
                            <a:pt x="169231" y="243091"/>
                            <a:pt x="143513" y="254521"/>
                            <a:pt x="115891" y="259284"/>
                          </a:cubicBezTo>
                          <a:cubicBezTo>
                            <a:pt x="88268" y="264046"/>
                            <a:pt x="58741" y="261189"/>
                            <a:pt x="34928" y="245949"/>
                          </a:cubicBezTo>
                          <a:cubicBezTo>
                            <a:pt x="20641" y="236424"/>
                            <a:pt x="6353" y="216421"/>
                            <a:pt x="1591" y="196419"/>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121;p49"/>
                    <p:cNvSpPr/>
                    <p:nvPr/>
                  </p:nvSpPr>
                  <p:spPr>
                    <a:xfrm>
                      <a:off x="6726203" y="3534802"/>
                      <a:ext cx="838872" cy="313526"/>
                    </a:xfrm>
                    <a:custGeom>
                      <a:avLst/>
                      <a:gdLst/>
                      <a:ahLst/>
                      <a:cxnLst/>
                      <a:rect l="l" t="t" r="r" b="b"/>
                      <a:pathLst>
                        <a:path w="838872" h="313526" extrusionOk="0">
                          <a:moveTo>
                            <a:pt x="352" y="198331"/>
                          </a:moveTo>
                          <a:cubicBezTo>
                            <a:pt x="3209" y="179281"/>
                            <a:pt x="13687" y="161184"/>
                            <a:pt x="31784" y="151659"/>
                          </a:cubicBezTo>
                          <a:cubicBezTo>
                            <a:pt x="45119" y="144039"/>
                            <a:pt x="61312" y="140228"/>
                            <a:pt x="75599" y="135466"/>
                          </a:cubicBezTo>
                          <a:cubicBezTo>
                            <a:pt x="93697" y="129751"/>
                            <a:pt x="106079" y="119274"/>
                            <a:pt x="121319" y="110701"/>
                          </a:cubicBezTo>
                          <a:cubicBezTo>
                            <a:pt x="138464" y="100224"/>
                            <a:pt x="158467" y="94509"/>
                            <a:pt x="176564" y="85936"/>
                          </a:cubicBezTo>
                          <a:cubicBezTo>
                            <a:pt x="243239" y="53551"/>
                            <a:pt x="317534" y="4021"/>
                            <a:pt x="393734" y="211"/>
                          </a:cubicBezTo>
                          <a:cubicBezTo>
                            <a:pt x="470887" y="-3599"/>
                            <a:pt x="546134" y="44978"/>
                            <a:pt x="610904" y="80221"/>
                          </a:cubicBezTo>
                          <a:cubicBezTo>
                            <a:pt x="682342" y="118321"/>
                            <a:pt x="758542" y="159278"/>
                            <a:pt x="819502" y="212618"/>
                          </a:cubicBezTo>
                          <a:cubicBezTo>
                            <a:pt x="872842" y="260243"/>
                            <a:pt x="805214" y="336443"/>
                            <a:pt x="747112" y="306916"/>
                          </a:cubicBezTo>
                          <a:cubicBezTo>
                            <a:pt x="678532" y="271674"/>
                            <a:pt x="615667" y="225953"/>
                            <a:pt x="547087" y="189759"/>
                          </a:cubicBezTo>
                          <a:cubicBezTo>
                            <a:pt x="511844" y="171661"/>
                            <a:pt x="471839" y="144991"/>
                            <a:pt x="432787" y="138324"/>
                          </a:cubicBezTo>
                          <a:cubicBezTo>
                            <a:pt x="395639" y="131656"/>
                            <a:pt x="366112" y="151659"/>
                            <a:pt x="332774" y="167851"/>
                          </a:cubicBezTo>
                          <a:cubicBezTo>
                            <a:pt x="266099" y="200236"/>
                            <a:pt x="199424" y="238336"/>
                            <a:pt x="127987" y="260243"/>
                          </a:cubicBezTo>
                          <a:cubicBezTo>
                            <a:pt x="94649" y="270721"/>
                            <a:pt x="48929" y="270721"/>
                            <a:pt x="20354" y="247861"/>
                          </a:cubicBezTo>
                          <a:cubicBezTo>
                            <a:pt x="4162" y="235478"/>
                            <a:pt x="-1553" y="216428"/>
                            <a:pt x="352" y="198331"/>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122;p49"/>
                    <p:cNvSpPr/>
                    <p:nvPr/>
                  </p:nvSpPr>
                  <p:spPr>
                    <a:xfrm>
                      <a:off x="6830377" y="3341080"/>
                      <a:ext cx="753260" cy="360720"/>
                    </a:xfrm>
                    <a:custGeom>
                      <a:avLst/>
                      <a:gdLst/>
                      <a:ahLst/>
                      <a:cxnLst/>
                      <a:rect l="l" t="t" r="r" b="b"/>
                      <a:pathLst>
                        <a:path w="753260" h="360720" extrusionOk="0">
                          <a:moveTo>
                            <a:pt x="1905" y="165444"/>
                          </a:moveTo>
                          <a:cubicBezTo>
                            <a:pt x="5715" y="153062"/>
                            <a:pt x="15240" y="142584"/>
                            <a:pt x="26670" y="135917"/>
                          </a:cubicBezTo>
                          <a:cubicBezTo>
                            <a:pt x="51435" y="120677"/>
                            <a:pt x="82867" y="113057"/>
                            <a:pt x="109538" y="102579"/>
                          </a:cubicBezTo>
                          <a:cubicBezTo>
                            <a:pt x="140970" y="89244"/>
                            <a:pt x="171450" y="73052"/>
                            <a:pt x="201930" y="55907"/>
                          </a:cubicBezTo>
                          <a:cubicBezTo>
                            <a:pt x="254317" y="27332"/>
                            <a:pt x="312420" y="-5053"/>
                            <a:pt x="374332" y="662"/>
                          </a:cubicBezTo>
                          <a:cubicBezTo>
                            <a:pt x="411480" y="4472"/>
                            <a:pt x="445770" y="21617"/>
                            <a:pt x="476250" y="41619"/>
                          </a:cubicBezTo>
                          <a:cubicBezTo>
                            <a:pt x="548640" y="90197"/>
                            <a:pt x="678180" y="186399"/>
                            <a:pt x="749617" y="257837"/>
                          </a:cubicBezTo>
                          <a:cubicBezTo>
                            <a:pt x="768667" y="276887"/>
                            <a:pt x="706755" y="264504"/>
                            <a:pt x="707707" y="291174"/>
                          </a:cubicBezTo>
                          <a:cubicBezTo>
                            <a:pt x="711517" y="374042"/>
                            <a:pt x="651510" y="374994"/>
                            <a:pt x="599122" y="334989"/>
                          </a:cubicBezTo>
                          <a:cubicBezTo>
                            <a:pt x="581978" y="322607"/>
                            <a:pt x="565785" y="308319"/>
                            <a:pt x="551497" y="291174"/>
                          </a:cubicBezTo>
                          <a:cubicBezTo>
                            <a:pt x="539115" y="275934"/>
                            <a:pt x="522922" y="267362"/>
                            <a:pt x="506730" y="255932"/>
                          </a:cubicBezTo>
                          <a:cubicBezTo>
                            <a:pt x="468630" y="228309"/>
                            <a:pt x="436245" y="193067"/>
                            <a:pt x="400050" y="161634"/>
                          </a:cubicBezTo>
                          <a:cubicBezTo>
                            <a:pt x="392430" y="154967"/>
                            <a:pt x="384810" y="149252"/>
                            <a:pt x="375285" y="145442"/>
                          </a:cubicBezTo>
                          <a:cubicBezTo>
                            <a:pt x="357188" y="138774"/>
                            <a:pt x="335280" y="148299"/>
                            <a:pt x="317182" y="153062"/>
                          </a:cubicBezTo>
                          <a:cubicBezTo>
                            <a:pt x="295275" y="158777"/>
                            <a:pt x="273367" y="164492"/>
                            <a:pt x="254317" y="174017"/>
                          </a:cubicBezTo>
                          <a:cubicBezTo>
                            <a:pt x="230505" y="186399"/>
                            <a:pt x="206692" y="203544"/>
                            <a:pt x="181928" y="212117"/>
                          </a:cubicBezTo>
                          <a:cubicBezTo>
                            <a:pt x="129540" y="232119"/>
                            <a:pt x="36195" y="266409"/>
                            <a:pt x="4763" y="196877"/>
                          </a:cubicBezTo>
                          <a:cubicBezTo>
                            <a:pt x="1905" y="190209"/>
                            <a:pt x="0" y="182589"/>
                            <a:pt x="0" y="174969"/>
                          </a:cubicBezTo>
                          <a:cubicBezTo>
                            <a:pt x="0" y="172112"/>
                            <a:pt x="0" y="168302"/>
                            <a:pt x="1905" y="165444"/>
                          </a:cubicBezTo>
                          <a:close/>
                        </a:path>
                      </a:pathLst>
                    </a:custGeom>
                    <a:solidFill>
                      <a:srgbClr val="F8B8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123;p49"/>
                    <p:cNvSpPr/>
                    <p:nvPr/>
                  </p:nvSpPr>
                  <p:spPr>
                    <a:xfrm>
                      <a:off x="6800119" y="3666338"/>
                      <a:ext cx="635749" cy="174398"/>
                    </a:xfrm>
                    <a:custGeom>
                      <a:avLst/>
                      <a:gdLst/>
                      <a:ahLst/>
                      <a:cxnLst/>
                      <a:rect l="l" t="t" r="r" b="b"/>
                      <a:pathLst>
                        <a:path w="635749" h="174398" extrusionOk="0">
                          <a:moveTo>
                            <a:pt x="624618" y="174398"/>
                          </a:moveTo>
                          <a:cubicBezTo>
                            <a:pt x="622712" y="174398"/>
                            <a:pt x="620808" y="174398"/>
                            <a:pt x="619855" y="173446"/>
                          </a:cubicBezTo>
                          <a:cubicBezTo>
                            <a:pt x="601758" y="162015"/>
                            <a:pt x="579850" y="148681"/>
                            <a:pt x="556990" y="134393"/>
                          </a:cubicBezTo>
                          <a:cubicBezTo>
                            <a:pt x="499840" y="99151"/>
                            <a:pt x="436023" y="58193"/>
                            <a:pt x="396970" y="37238"/>
                          </a:cubicBezTo>
                          <a:cubicBezTo>
                            <a:pt x="380778" y="28665"/>
                            <a:pt x="361728" y="19140"/>
                            <a:pt x="341725" y="18188"/>
                          </a:cubicBezTo>
                          <a:cubicBezTo>
                            <a:pt x="321723" y="17236"/>
                            <a:pt x="301720" y="23903"/>
                            <a:pt x="279812" y="32476"/>
                          </a:cubicBezTo>
                          <a:cubicBezTo>
                            <a:pt x="189325" y="66765"/>
                            <a:pt x="99790" y="104865"/>
                            <a:pt x="13112" y="146776"/>
                          </a:cubicBezTo>
                          <a:cubicBezTo>
                            <a:pt x="8350" y="148681"/>
                            <a:pt x="2635" y="146776"/>
                            <a:pt x="730" y="142013"/>
                          </a:cubicBezTo>
                          <a:cubicBezTo>
                            <a:pt x="-1175" y="137251"/>
                            <a:pt x="730" y="131536"/>
                            <a:pt x="5493" y="129631"/>
                          </a:cubicBezTo>
                          <a:cubicBezTo>
                            <a:pt x="93123" y="87721"/>
                            <a:pt x="183610" y="49621"/>
                            <a:pt x="274098" y="15331"/>
                          </a:cubicBezTo>
                          <a:cubicBezTo>
                            <a:pt x="297910" y="5806"/>
                            <a:pt x="319818" y="-862"/>
                            <a:pt x="343630" y="90"/>
                          </a:cubicBezTo>
                          <a:cubicBezTo>
                            <a:pt x="367443" y="1043"/>
                            <a:pt x="390303" y="12473"/>
                            <a:pt x="407448" y="21046"/>
                          </a:cubicBezTo>
                          <a:cubicBezTo>
                            <a:pt x="447453" y="42001"/>
                            <a:pt x="512223" y="82958"/>
                            <a:pt x="569373" y="119153"/>
                          </a:cubicBezTo>
                          <a:cubicBezTo>
                            <a:pt x="592233" y="133440"/>
                            <a:pt x="613187" y="146776"/>
                            <a:pt x="631285" y="158206"/>
                          </a:cubicBezTo>
                          <a:cubicBezTo>
                            <a:pt x="636048" y="161063"/>
                            <a:pt x="637000" y="166778"/>
                            <a:pt x="634143" y="171540"/>
                          </a:cubicBezTo>
                          <a:cubicBezTo>
                            <a:pt x="631285" y="172493"/>
                            <a:pt x="627475" y="174398"/>
                            <a:pt x="624618" y="1743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124;p49"/>
                    <p:cNvSpPr/>
                    <p:nvPr/>
                  </p:nvSpPr>
                  <p:spPr>
                    <a:xfrm>
                      <a:off x="7311952" y="3595583"/>
                      <a:ext cx="217316" cy="124215"/>
                    </a:xfrm>
                    <a:custGeom>
                      <a:avLst/>
                      <a:gdLst/>
                      <a:ahLst/>
                      <a:cxnLst/>
                      <a:rect l="l" t="t" r="r" b="b"/>
                      <a:pathLst>
                        <a:path w="217316" h="124215" extrusionOk="0">
                          <a:moveTo>
                            <a:pt x="208035" y="124215"/>
                          </a:moveTo>
                          <a:cubicBezTo>
                            <a:pt x="206130" y="124215"/>
                            <a:pt x="204225" y="123263"/>
                            <a:pt x="202320" y="122310"/>
                          </a:cubicBezTo>
                          <a:cubicBezTo>
                            <a:pt x="174698" y="102308"/>
                            <a:pt x="121358" y="76590"/>
                            <a:pt x="75638" y="53730"/>
                          </a:cubicBezTo>
                          <a:cubicBezTo>
                            <a:pt x="48967" y="40395"/>
                            <a:pt x="23250" y="28013"/>
                            <a:pt x="5153" y="18488"/>
                          </a:cubicBezTo>
                          <a:cubicBezTo>
                            <a:pt x="390" y="15630"/>
                            <a:pt x="-1515" y="9915"/>
                            <a:pt x="1342" y="5153"/>
                          </a:cubicBezTo>
                          <a:cubicBezTo>
                            <a:pt x="4200" y="390"/>
                            <a:pt x="9915" y="-1515"/>
                            <a:pt x="14678" y="1343"/>
                          </a:cubicBezTo>
                          <a:cubicBezTo>
                            <a:pt x="31823" y="10868"/>
                            <a:pt x="57540" y="23250"/>
                            <a:pt x="84210" y="36585"/>
                          </a:cubicBezTo>
                          <a:cubicBezTo>
                            <a:pt x="131835" y="59445"/>
                            <a:pt x="185175" y="86115"/>
                            <a:pt x="213750" y="107070"/>
                          </a:cubicBezTo>
                          <a:cubicBezTo>
                            <a:pt x="217560" y="109928"/>
                            <a:pt x="218513" y="116595"/>
                            <a:pt x="215655" y="120405"/>
                          </a:cubicBezTo>
                          <a:cubicBezTo>
                            <a:pt x="213750" y="123263"/>
                            <a:pt x="210892" y="124215"/>
                            <a:pt x="208035" y="1242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125;p49"/>
                    <p:cNvSpPr/>
                    <p:nvPr/>
                  </p:nvSpPr>
                  <p:spPr>
                    <a:xfrm>
                      <a:off x="6986723" y="3539998"/>
                      <a:ext cx="96709" cy="55022"/>
                    </a:xfrm>
                    <a:custGeom>
                      <a:avLst/>
                      <a:gdLst/>
                      <a:ahLst/>
                      <a:cxnLst/>
                      <a:rect l="l" t="t" r="r" b="b"/>
                      <a:pathLst>
                        <a:path w="96709" h="55022" extrusionOk="0">
                          <a:moveTo>
                            <a:pt x="9303" y="55022"/>
                          </a:moveTo>
                          <a:cubicBezTo>
                            <a:pt x="5492" y="55022"/>
                            <a:pt x="2635" y="53118"/>
                            <a:pt x="730" y="49307"/>
                          </a:cubicBezTo>
                          <a:cubicBezTo>
                            <a:pt x="-1175" y="44545"/>
                            <a:pt x="730" y="38830"/>
                            <a:pt x="5492" y="36925"/>
                          </a:cubicBezTo>
                          <a:lnTo>
                            <a:pt x="83598" y="730"/>
                          </a:lnTo>
                          <a:cubicBezTo>
                            <a:pt x="88360" y="-1175"/>
                            <a:pt x="94075" y="730"/>
                            <a:pt x="95980" y="5493"/>
                          </a:cubicBezTo>
                          <a:cubicBezTo>
                            <a:pt x="97885" y="10255"/>
                            <a:pt x="95980" y="15970"/>
                            <a:pt x="91217" y="17875"/>
                          </a:cubicBezTo>
                          <a:lnTo>
                            <a:pt x="13113" y="54070"/>
                          </a:lnTo>
                          <a:cubicBezTo>
                            <a:pt x="11207" y="55022"/>
                            <a:pt x="10255" y="55022"/>
                            <a:pt x="9303" y="55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126;p49"/>
                    <p:cNvSpPr/>
                    <p:nvPr/>
                  </p:nvSpPr>
                  <p:spPr>
                    <a:xfrm>
                      <a:off x="7263035" y="3969289"/>
                      <a:ext cx="68059" cy="46450"/>
                    </a:xfrm>
                    <a:custGeom>
                      <a:avLst/>
                      <a:gdLst/>
                      <a:ahLst/>
                      <a:cxnLst/>
                      <a:rect l="l" t="t" r="r" b="b"/>
                      <a:pathLst>
                        <a:path w="68059" h="46450" extrusionOk="0">
                          <a:moveTo>
                            <a:pt x="58833" y="46450"/>
                          </a:moveTo>
                          <a:cubicBezTo>
                            <a:pt x="56927" y="46450"/>
                            <a:pt x="55022" y="45498"/>
                            <a:pt x="53118" y="44545"/>
                          </a:cubicBezTo>
                          <a:cubicBezTo>
                            <a:pt x="37877" y="34067"/>
                            <a:pt x="22637" y="25495"/>
                            <a:pt x="5493" y="17875"/>
                          </a:cubicBezTo>
                          <a:cubicBezTo>
                            <a:pt x="730" y="15970"/>
                            <a:pt x="-1175" y="10255"/>
                            <a:pt x="730" y="5492"/>
                          </a:cubicBezTo>
                          <a:cubicBezTo>
                            <a:pt x="2635" y="730"/>
                            <a:pt x="8350" y="-1175"/>
                            <a:pt x="13112" y="730"/>
                          </a:cubicBezTo>
                          <a:cubicBezTo>
                            <a:pt x="30258" y="8350"/>
                            <a:pt x="47402" y="17875"/>
                            <a:pt x="63595" y="28353"/>
                          </a:cubicBezTo>
                          <a:cubicBezTo>
                            <a:pt x="68358" y="31210"/>
                            <a:pt x="69310" y="36925"/>
                            <a:pt x="66452" y="41688"/>
                          </a:cubicBezTo>
                          <a:cubicBezTo>
                            <a:pt x="64547" y="44545"/>
                            <a:pt x="61690" y="46450"/>
                            <a:pt x="58833" y="464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127;p49"/>
                    <p:cNvSpPr/>
                    <p:nvPr/>
                  </p:nvSpPr>
                  <p:spPr>
                    <a:xfrm>
                      <a:off x="6737752" y="3662871"/>
                      <a:ext cx="105550" cy="115030"/>
                    </a:xfrm>
                    <a:custGeom>
                      <a:avLst/>
                      <a:gdLst/>
                      <a:ahLst/>
                      <a:cxnLst/>
                      <a:rect l="l" t="t" r="r" b="b"/>
                      <a:pathLst>
                        <a:path w="105550" h="115030" extrusionOk="0">
                          <a:moveTo>
                            <a:pt x="22054" y="115030"/>
                          </a:moveTo>
                          <a:cubicBezTo>
                            <a:pt x="17292" y="115030"/>
                            <a:pt x="12529" y="115030"/>
                            <a:pt x="7767" y="114077"/>
                          </a:cubicBezTo>
                          <a:cubicBezTo>
                            <a:pt x="3004" y="113125"/>
                            <a:pt x="-806" y="108362"/>
                            <a:pt x="147" y="103600"/>
                          </a:cubicBezTo>
                          <a:cubicBezTo>
                            <a:pt x="1100" y="98837"/>
                            <a:pt x="5862" y="95027"/>
                            <a:pt x="10625" y="95980"/>
                          </a:cubicBezTo>
                          <a:cubicBezTo>
                            <a:pt x="35389" y="99790"/>
                            <a:pt x="62059" y="91218"/>
                            <a:pt x="81109" y="72168"/>
                          </a:cubicBezTo>
                          <a:cubicBezTo>
                            <a:pt x="83967" y="70262"/>
                            <a:pt x="85872" y="67405"/>
                            <a:pt x="86825" y="64547"/>
                          </a:cubicBezTo>
                          <a:cubicBezTo>
                            <a:pt x="87777" y="61690"/>
                            <a:pt x="85872" y="56927"/>
                            <a:pt x="84919" y="53118"/>
                          </a:cubicBezTo>
                          <a:cubicBezTo>
                            <a:pt x="80157" y="39783"/>
                            <a:pt x="74442" y="26447"/>
                            <a:pt x="68727" y="13112"/>
                          </a:cubicBezTo>
                          <a:cubicBezTo>
                            <a:pt x="66822" y="8350"/>
                            <a:pt x="68727" y="2635"/>
                            <a:pt x="73489" y="730"/>
                          </a:cubicBezTo>
                          <a:cubicBezTo>
                            <a:pt x="78252" y="-1175"/>
                            <a:pt x="83967" y="730"/>
                            <a:pt x="85872" y="5493"/>
                          </a:cubicBezTo>
                          <a:cubicBezTo>
                            <a:pt x="91587" y="18827"/>
                            <a:pt x="97302" y="33115"/>
                            <a:pt x="102064" y="47402"/>
                          </a:cubicBezTo>
                          <a:cubicBezTo>
                            <a:pt x="103969" y="54070"/>
                            <a:pt x="106827" y="60737"/>
                            <a:pt x="104922" y="69310"/>
                          </a:cubicBezTo>
                          <a:cubicBezTo>
                            <a:pt x="103017" y="76930"/>
                            <a:pt x="98254" y="82645"/>
                            <a:pt x="94444" y="86455"/>
                          </a:cubicBezTo>
                          <a:cubicBezTo>
                            <a:pt x="74442" y="104552"/>
                            <a:pt x="47772" y="115030"/>
                            <a:pt x="22054" y="1150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128;p49"/>
                    <p:cNvSpPr/>
                    <p:nvPr/>
                  </p:nvSpPr>
                  <p:spPr>
                    <a:xfrm>
                      <a:off x="6741649" y="3843560"/>
                      <a:ext cx="105693" cy="108362"/>
                    </a:xfrm>
                    <a:custGeom>
                      <a:avLst/>
                      <a:gdLst/>
                      <a:ahLst/>
                      <a:cxnLst/>
                      <a:rect l="l" t="t" r="r" b="b"/>
                      <a:pathLst>
                        <a:path w="105693" h="108362" extrusionOk="0">
                          <a:moveTo>
                            <a:pt x="17291" y="108362"/>
                          </a:moveTo>
                          <a:cubicBezTo>
                            <a:pt x="14433" y="108362"/>
                            <a:pt x="11576" y="108362"/>
                            <a:pt x="8719" y="108362"/>
                          </a:cubicBezTo>
                          <a:cubicBezTo>
                            <a:pt x="3003" y="108362"/>
                            <a:pt x="-806" y="103600"/>
                            <a:pt x="146" y="97885"/>
                          </a:cubicBezTo>
                          <a:cubicBezTo>
                            <a:pt x="146" y="92170"/>
                            <a:pt x="4908" y="88360"/>
                            <a:pt x="10623" y="89312"/>
                          </a:cubicBezTo>
                          <a:cubicBezTo>
                            <a:pt x="32531" y="91218"/>
                            <a:pt x="55391" y="84550"/>
                            <a:pt x="73488" y="72168"/>
                          </a:cubicBezTo>
                          <a:cubicBezTo>
                            <a:pt x="81108" y="66452"/>
                            <a:pt x="85871" y="60737"/>
                            <a:pt x="86823" y="55975"/>
                          </a:cubicBezTo>
                          <a:cubicBezTo>
                            <a:pt x="88728" y="49308"/>
                            <a:pt x="84919" y="41687"/>
                            <a:pt x="81108" y="33115"/>
                          </a:cubicBezTo>
                          <a:lnTo>
                            <a:pt x="72536" y="13112"/>
                          </a:lnTo>
                          <a:cubicBezTo>
                            <a:pt x="70631" y="8350"/>
                            <a:pt x="72536" y="2635"/>
                            <a:pt x="77298" y="730"/>
                          </a:cubicBezTo>
                          <a:cubicBezTo>
                            <a:pt x="82061" y="-1175"/>
                            <a:pt x="87776" y="730"/>
                            <a:pt x="89681" y="5493"/>
                          </a:cubicBezTo>
                          <a:lnTo>
                            <a:pt x="98253" y="25495"/>
                          </a:lnTo>
                          <a:cubicBezTo>
                            <a:pt x="102063" y="35020"/>
                            <a:pt x="107778" y="47402"/>
                            <a:pt x="104921" y="60737"/>
                          </a:cubicBezTo>
                          <a:cubicBezTo>
                            <a:pt x="103016" y="71215"/>
                            <a:pt x="95396" y="79787"/>
                            <a:pt x="83966" y="88360"/>
                          </a:cubicBezTo>
                          <a:cubicBezTo>
                            <a:pt x="64916" y="100743"/>
                            <a:pt x="41103" y="108362"/>
                            <a:pt x="17291" y="108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129;p49"/>
                    <p:cNvSpPr/>
                    <p:nvPr/>
                  </p:nvSpPr>
                  <p:spPr>
                    <a:xfrm>
                      <a:off x="6809234" y="3997496"/>
                      <a:ext cx="103614" cy="81108"/>
                    </a:xfrm>
                    <a:custGeom>
                      <a:avLst/>
                      <a:gdLst/>
                      <a:ahLst/>
                      <a:cxnLst/>
                      <a:rect l="l" t="t" r="r" b="b"/>
                      <a:pathLst>
                        <a:path w="103614" h="81108" extrusionOk="0">
                          <a:moveTo>
                            <a:pt x="51622" y="80156"/>
                          </a:moveTo>
                          <a:cubicBezTo>
                            <a:pt x="35430" y="80156"/>
                            <a:pt x="20190" y="77298"/>
                            <a:pt x="5903" y="70631"/>
                          </a:cubicBezTo>
                          <a:cubicBezTo>
                            <a:pt x="1140" y="68726"/>
                            <a:pt x="-1717" y="63011"/>
                            <a:pt x="1140" y="58248"/>
                          </a:cubicBezTo>
                          <a:cubicBezTo>
                            <a:pt x="3045" y="53486"/>
                            <a:pt x="8760" y="50628"/>
                            <a:pt x="13522" y="53486"/>
                          </a:cubicBezTo>
                          <a:cubicBezTo>
                            <a:pt x="27810" y="59201"/>
                            <a:pt x="44003" y="62058"/>
                            <a:pt x="59243" y="61106"/>
                          </a:cubicBezTo>
                          <a:cubicBezTo>
                            <a:pt x="63053" y="61106"/>
                            <a:pt x="66862" y="60153"/>
                            <a:pt x="69720" y="59201"/>
                          </a:cubicBezTo>
                          <a:cubicBezTo>
                            <a:pt x="77340" y="56343"/>
                            <a:pt x="81150" y="47771"/>
                            <a:pt x="83055" y="40151"/>
                          </a:cubicBezTo>
                          <a:cubicBezTo>
                            <a:pt x="84960" y="30626"/>
                            <a:pt x="84008" y="20148"/>
                            <a:pt x="83055" y="10623"/>
                          </a:cubicBezTo>
                          <a:cubicBezTo>
                            <a:pt x="82103" y="5861"/>
                            <a:pt x="85912" y="1098"/>
                            <a:pt x="91628" y="146"/>
                          </a:cubicBezTo>
                          <a:cubicBezTo>
                            <a:pt x="96390" y="-807"/>
                            <a:pt x="101153" y="3003"/>
                            <a:pt x="102105" y="8718"/>
                          </a:cubicBezTo>
                          <a:cubicBezTo>
                            <a:pt x="103058" y="20148"/>
                            <a:pt x="104962" y="32531"/>
                            <a:pt x="102105" y="44913"/>
                          </a:cubicBezTo>
                          <a:cubicBezTo>
                            <a:pt x="99247" y="60153"/>
                            <a:pt x="89722" y="72536"/>
                            <a:pt x="78293" y="77298"/>
                          </a:cubicBezTo>
                          <a:cubicBezTo>
                            <a:pt x="72578" y="80156"/>
                            <a:pt x="65910" y="80156"/>
                            <a:pt x="62100" y="81108"/>
                          </a:cubicBezTo>
                          <a:cubicBezTo>
                            <a:pt x="57337" y="80156"/>
                            <a:pt x="54480" y="80156"/>
                            <a:pt x="51622" y="80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130;p49"/>
                    <p:cNvSpPr/>
                    <p:nvPr/>
                  </p:nvSpPr>
                  <p:spPr>
                    <a:xfrm>
                      <a:off x="6841574" y="3462233"/>
                      <a:ext cx="103805" cy="104212"/>
                    </a:xfrm>
                    <a:custGeom>
                      <a:avLst/>
                      <a:gdLst/>
                      <a:ahLst/>
                      <a:cxnLst/>
                      <a:rect l="l" t="t" r="r" b="b"/>
                      <a:pathLst>
                        <a:path w="103805" h="104212" extrusionOk="0">
                          <a:moveTo>
                            <a:pt x="9672" y="104213"/>
                          </a:moveTo>
                          <a:cubicBezTo>
                            <a:pt x="4909" y="104213"/>
                            <a:pt x="1100" y="100403"/>
                            <a:pt x="147" y="95640"/>
                          </a:cubicBezTo>
                          <a:cubicBezTo>
                            <a:pt x="-806" y="90878"/>
                            <a:pt x="3004" y="85163"/>
                            <a:pt x="7767" y="85163"/>
                          </a:cubicBezTo>
                          <a:cubicBezTo>
                            <a:pt x="34437" y="81353"/>
                            <a:pt x="58250" y="68018"/>
                            <a:pt x="77300" y="48968"/>
                          </a:cubicBezTo>
                          <a:cubicBezTo>
                            <a:pt x="79204" y="46110"/>
                            <a:pt x="82062" y="44205"/>
                            <a:pt x="83015" y="41348"/>
                          </a:cubicBezTo>
                          <a:cubicBezTo>
                            <a:pt x="85872" y="33728"/>
                            <a:pt x="81109" y="23250"/>
                            <a:pt x="76347" y="14678"/>
                          </a:cubicBezTo>
                          <a:cubicBezTo>
                            <a:pt x="73490" y="9915"/>
                            <a:pt x="75394" y="4200"/>
                            <a:pt x="80157" y="1343"/>
                          </a:cubicBezTo>
                          <a:cubicBezTo>
                            <a:pt x="84919" y="-1515"/>
                            <a:pt x="90634" y="390"/>
                            <a:pt x="93492" y="5153"/>
                          </a:cubicBezTo>
                          <a:cubicBezTo>
                            <a:pt x="98254" y="14678"/>
                            <a:pt x="108732" y="31823"/>
                            <a:pt x="101112" y="48968"/>
                          </a:cubicBezTo>
                          <a:cubicBezTo>
                            <a:pt x="99207" y="54683"/>
                            <a:pt x="95397" y="58493"/>
                            <a:pt x="91587" y="62303"/>
                          </a:cubicBezTo>
                          <a:cubicBezTo>
                            <a:pt x="70632" y="85163"/>
                            <a:pt x="42057" y="99450"/>
                            <a:pt x="11577" y="104213"/>
                          </a:cubicBezTo>
                          <a:cubicBezTo>
                            <a:pt x="10625" y="104213"/>
                            <a:pt x="9672" y="104213"/>
                            <a:pt x="9672" y="104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 name="Google Shape;1131;p49"/>
                  <p:cNvSpPr/>
                  <p:nvPr/>
                </p:nvSpPr>
                <p:spPr>
                  <a:xfrm>
                    <a:off x="7249054" y="4110566"/>
                    <a:ext cx="52281" cy="74718"/>
                  </a:xfrm>
                  <a:custGeom>
                    <a:avLst/>
                    <a:gdLst/>
                    <a:ahLst/>
                    <a:cxnLst/>
                    <a:rect l="l" t="t" r="r" b="b"/>
                    <a:pathLst>
                      <a:path w="52281" h="74718" extrusionOk="0">
                        <a:moveTo>
                          <a:pt x="43286" y="74718"/>
                        </a:moveTo>
                        <a:cubicBezTo>
                          <a:pt x="40428" y="74718"/>
                          <a:pt x="36618" y="72813"/>
                          <a:pt x="34713" y="69956"/>
                        </a:cubicBezTo>
                        <a:lnTo>
                          <a:pt x="1376" y="14711"/>
                        </a:lnTo>
                        <a:cubicBezTo>
                          <a:pt x="-1482" y="9948"/>
                          <a:pt x="423" y="4233"/>
                          <a:pt x="4233" y="1376"/>
                        </a:cubicBezTo>
                        <a:cubicBezTo>
                          <a:pt x="8996" y="-1482"/>
                          <a:pt x="14711" y="423"/>
                          <a:pt x="17568" y="4233"/>
                        </a:cubicBezTo>
                        <a:lnTo>
                          <a:pt x="50906" y="59478"/>
                        </a:lnTo>
                        <a:cubicBezTo>
                          <a:pt x="53763" y="64241"/>
                          <a:pt x="51858" y="69956"/>
                          <a:pt x="48048" y="72813"/>
                        </a:cubicBezTo>
                        <a:cubicBezTo>
                          <a:pt x="47096" y="74718"/>
                          <a:pt x="45191" y="74718"/>
                          <a:pt x="43286" y="74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132;p49"/>
                  <p:cNvSpPr/>
                  <p:nvPr/>
                </p:nvSpPr>
                <p:spPr>
                  <a:xfrm>
                    <a:off x="4757028" y="3958833"/>
                    <a:ext cx="67140" cy="78813"/>
                  </a:xfrm>
                  <a:custGeom>
                    <a:avLst/>
                    <a:gdLst/>
                    <a:ahLst/>
                    <a:cxnLst/>
                    <a:rect l="l" t="t" r="r" b="b"/>
                    <a:pathLst>
                      <a:path w="67140" h="78813" extrusionOk="0">
                        <a:moveTo>
                          <a:pt x="9281" y="78814"/>
                        </a:moveTo>
                        <a:cubicBezTo>
                          <a:pt x="7376" y="78814"/>
                          <a:pt x="5471" y="77861"/>
                          <a:pt x="3566" y="76909"/>
                        </a:cubicBezTo>
                        <a:cubicBezTo>
                          <a:pt x="-244" y="74051"/>
                          <a:pt x="-1196" y="67384"/>
                          <a:pt x="1661" y="63574"/>
                        </a:cubicBezTo>
                        <a:lnTo>
                          <a:pt x="50239" y="3566"/>
                        </a:lnTo>
                        <a:cubicBezTo>
                          <a:pt x="53096" y="-243"/>
                          <a:pt x="59764" y="-1196"/>
                          <a:pt x="63574" y="1661"/>
                        </a:cubicBezTo>
                        <a:cubicBezTo>
                          <a:pt x="67384" y="4519"/>
                          <a:pt x="68336" y="11186"/>
                          <a:pt x="65479" y="14997"/>
                        </a:cubicBezTo>
                        <a:lnTo>
                          <a:pt x="16901" y="75004"/>
                        </a:lnTo>
                        <a:cubicBezTo>
                          <a:pt x="14996" y="77861"/>
                          <a:pt x="12139" y="78814"/>
                          <a:pt x="9281" y="788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 name="Google Shape;1133;p49"/>
              <p:cNvGrpSpPr/>
              <p:nvPr/>
            </p:nvGrpSpPr>
            <p:grpSpPr>
              <a:xfrm>
                <a:off x="2411396" y="2603267"/>
                <a:ext cx="4197805" cy="1710426"/>
                <a:chOff x="2411396" y="2603267"/>
                <a:chExt cx="4197805" cy="1710426"/>
              </a:xfrm>
            </p:grpSpPr>
            <p:sp>
              <p:nvSpPr>
                <p:cNvPr id="19" name="Google Shape;1134;p49"/>
                <p:cNvSpPr/>
                <p:nvPr/>
              </p:nvSpPr>
              <p:spPr>
                <a:xfrm>
                  <a:off x="6510188" y="4038036"/>
                  <a:ext cx="99012" cy="90011"/>
                </a:xfrm>
                <a:custGeom>
                  <a:avLst/>
                  <a:gdLst/>
                  <a:ahLst/>
                  <a:cxnLst/>
                  <a:rect l="l" t="t" r="r" b="b"/>
                  <a:pathLst>
                    <a:path w="104775" h="95250" extrusionOk="0">
                      <a:moveTo>
                        <a:pt x="38100" y="29527"/>
                      </a:moveTo>
                      <a:lnTo>
                        <a:pt x="52388" y="0"/>
                      </a:lnTo>
                      <a:lnTo>
                        <a:pt x="67628" y="29527"/>
                      </a:lnTo>
                      <a:lnTo>
                        <a:pt x="104775" y="27623"/>
                      </a:lnTo>
                      <a:lnTo>
                        <a:pt x="103823" y="27623"/>
                      </a:lnTo>
                      <a:lnTo>
                        <a:pt x="74295" y="57150"/>
                      </a:lnTo>
                      <a:lnTo>
                        <a:pt x="100013" y="95250"/>
                      </a:lnTo>
                      <a:lnTo>
                        <a:pt x="52388" y="75248"/>
                      </a:lnTo>
                      <a:lnTo>
                        <a:pt x="11430" y="95250"/>
                      </a:lnTo>
                      <a:lnTo>
                        <a:pt x="28575" y="57150"/>
                      </a:lnTo>
                      <a:lnTo>
                        <a:pt x="0" y="323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135;p49"/>
                <p:cNvSpPr/>
                <p:nvPr/>
              </p:nvSpPr>
              <p:spPr>
                <a:xfrm>
                  <a:off x="2763726" y="3540767"/>
                  <a:ext cx="81010" cy="73809"/>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136;p49"/>
                <p:cNvSpPr/>
                <p:nvPr/>
              </p:nvSpPr>
              <p:spPr>
                <a:xfrm>
                  <a:off x="2418108" y="4226383"/>
                  <a:ext cx="96312" cy="87310"/>
                </a:xfrm>
                <a:custGeom>
                  <a:avLst/>
                  <a:gdLst/>
                  <a:ahLst/>
                  <a:cxnLst/>
                  <a:rect l="l" t="t" r="r" b="b"/>
                  <a:pathLst>
                    <a:path w="101917" h="92392" extrusionOk="0">
                      <a:moveTo>
                        <a:pt x="38100" y="28575"/>
                      </a:moveTo>
                      <a:lnTo>
                        <a:pt x="51435" y="0"/>
                      </a:lnTo>
                      <a:lnTo>
                        <a:pt x="65723" y="28575"/>
                      </a:lnTo>
                      <a:lnTo>
                        <a:pt x="101918" y="26670"/>
                      </a:lnTo>
                      <a:lnTo>
                        <a:pt x="101918" y="26670"/>
                      </a:lnTo>
                      <a:lnTo>
                        <a:pt x="72390" y="55245"/>
                      </a:lnTo>
                      <a:lnTo>
                        <a:pt x="97155" y="92392"/>
                      </a:lnTo>
                      <a:lnTo>
                        <a:pt x="51435" y="73342"/>
                      </a:lnTo>
                      <a:lnTo>
                        <a:pt x="11430" y="92392"/>
                      </a:lnTo>
                      <a:lnTo>
                        <a:pt x="28575" y="55245"/>
                      </a:lnTo>
                      <a:lnTo>
                        <a:pt x="0" y="314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137;p49"/>
                <p:cNvSpPr/>
                <p:nvPr/>
              </p:nvSpPr>
              <p:spPr>
                <a:xfrm>
                  <a:off x="3070257" y="2766238"/>
                  <a:ext cx="81010" cy="73808"/>
                </a:xfrm>
                <a:custGeom>
                  <a:avLst/>
                  <a:gdLst/>
                  <a:ahLst/>
                  <a:cxnLst/>
                  <a:rect l="l" t="t" r="r" b="b"/>
                  <a:pathLst>
                    <a:path w="85725" h="78104" extrusionOk="0">
                      <a:moveTo>
                        <a:pt x="31432" y="24765"/>
                      </a:moveTo>
                      <a:lnTo>
                        <a:pt x="43815" y="0"/>
                      </a:lnTo>
                      <a:lnTo>
                        <a:pt x="55245" y="23813"/>
                      </a:lnTo>
                      <a:lnTo>
                        <a:pt x="85725" y="22860"/>
                      </a:lnTo>
                      <a:lnTo>
                        <a:pt x="84773" y="22860"/>
                      </a:lnTo>
                      <a:lnTo>
                        <a:pt x="60960" y="46673"/>
                      </a:lnTo>
                      <a:lnTo>
                        <a:pt x="81915" y="77152"/>
                      </a:lnTo>
                      <a:lnTo>
                        <a:pt x="42863" y="60960"/>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138;p49"/>
                <p:cNvSpPr/>
                <p:nvPr/>
              </p:nvSpPr>
              <p:spPr>
                <a:xfrm>
                  <a:off x="6365148" y="3911012"/>
                  <a:ext cx="106212" cy="111613"/>
                </a:xfrm>
                <a:custGeom>
                  <a:avLst/>
                  <a:gdLst/>
                  <a:ahLst/>
                  <a:cxnLst/>
                  <a:rect l="l" t="t" r="r" b="b"/>
                  <a:pathLst>
                    <a:path w="112394" h="118109" extrusionOk="0">
                      <a:moveTo>
                        <a:pt x="56197" y="118110"/>
                      </a:moveTo>
                      <a:cubicBezTo>
                        <a:pt x="25717" y="118110"/>
                        <a:pt x="0" y="91440"/>
                        <a:pt x="0" y="59055"/>
                      </a:cubicBezTo>
                      <a:cubicBezTo>
                        <a:pt x="0" y="26670"/>
                        <a:pt x="24765" y="0"/>
                        <a:pt x="56197" y="0"/>
                      </a:cubicBezTo>
                      <a:cubicBezTo>
                        <a:pt x="87630" y="0"/>
                        <a:pt x="112395" y="26670"/>
                        <a:pt x="112395" y="59055"/>
                      </a:cubicBezTo>
                      <a:cubicBezTo>
                        <a:pt x="112395" y="91440"/>
                        <a:pt x="86677" y="118110"/>
                        <a:pt x="56197" y="118110"/>
                      </a:cubicBezTo>
                      <a:close/>
                      <a:moveTo>
                        <a:pt x="56197" y="19050"/>
                      </a:moveTo>
                      <a:cubicBezTo>
                        <a:pt x="36195" y="19050"/>
                        <a:pt x="19050" y="37147"/>
                        <a:pt x="19050" y="59055"/>
                      </a:cubicBezTo>
                      <a:cubicBezTo>
                        <a:pt x="19050" y="80963"/>
                        <a:pt x="35242" y="99060"/>
                        <a:pt x="56197" y="99060"/>
                      </a:cubicBezTo>
                      <a:cubicBezTo>
                        <a:pt x="77152" y="99060"/>
                        <a:pt x="93345" y="80963"/>
                        <a:pt x="93345" y="59055"/>
                      </a:cubicBezTo>
                      <a:cubicBezTo>
                        <a:pt x="93345" y="37147"/>
                        <a:pt x="76200" y="19050"/>
                        <a:pt x="56197"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139;p49"/>
                <p:cNvSpPr/>
                <p:nvPr/>
              </p:nvSpPr>
              <p:spPr>
                <a:xfrm>
                  <a:off x="2752057" y="2922095"/>
                  <a:ext cx="104412" cy="111614"/>
                </a:xfrm>
                <a:custGeom>
                  <a:avLst/>
                  <a:gdLst/>
                  <a:ahLst/>
                  <a:cxnLst/>
                  <a:rect l="l" t="t" r="r" b="b"/>
                  <a:pathLst>
                    <a:path w="110489" h="118110" extrusionOk="0">
                      <a:moveTo>
                        <a:pt x="55245" y="118110"/>
                      </a:moveTo>
                      <a:cubicBezTo>
                        <a:pt x="24765" y="118110"/>
                        <a:pt x="0" y="91440"/>
                        <a:pt x="0" y="59055"/>
                      </a:cubicBezTo>
                      <a:cubicBezTo>
                        <a:pt x="0" y="26670"/>
                        <a:pt x="24765" y="0"/>
                        <a:pt x="55245" y="0"/>
                      </a:cubicBezTo>
                      <a:cubicBezTo>
                        <a:pt x="85725" y="0"/>
                        <a:pt x="110490" y="26670"/>
                        <a:pt x="110490" y="59055"/>
                      </a:cubicBezTo>
                      <a:cubicBezTo>
                        <a:pt x="110490" y="91440"/>
                        <a:pt x="85725" y="118110"/>
                        <a:pt x="55245" y="118110"/>
                      </a:cubicBezTo>
                      <a:close/>
                      <a:moveTo>
                        <a:pt x="55245" y="20002"/>
                      </a:moveTo>
                      <a:cubicBezTo>
                        <a:pt x="35243" y="20002"/>
                        <a:pt x="19050" y="38100"/>
                        <a:pt x="19050" y="60008"/>
                      </a:cubicBezTo>
                      <a:cubicBezTo>
                        <a:pt x="19050" y="81915"/>
                        <a:pt x="35243" y="100013"/>
                        <a:pt x="55245" y="100013"/>
                      </a:cubicBezTo>
                      <a:cubicBezTo>
                        <a:pt x="75248" y="100013"/>
                        <a:pt x="91440" y="81915"/>
                        <a:pt x="91440" y="60008"/>
                      </a:cubicBezTo>
                      <a:cubicBezTo>
                        <a:pt x="91440" y="38100"/>
                        <a:pt x="75248" y="20002"/>
                        <a:pt x="55245" y="20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140;p49"/>
                <p:cNvSpPr/>
                <p:nvPr/>
              </p:nvSpPr>
              <p:spPr>
                <a:xfrm>
                  <a:off x="2411396" y="3843425"/>
                  <a:ext cx="109813" cy="67508"/>
                </a:xfrm>
                <a:custGeom>
                  <a:avLst/>
                  <a:gdLst/>
                  <a:ahLst/>
                  <a:cxnLst/>
                  <a:rect l="l" t="t" r="r" b="b"/>
                  <a:pathLst>
                    <a:path w="116204" h="71437" extrusionOk="0">
                      <a:moveTo>
                        <a:pt x="58102" y="71438"/>
                      </a:moveTo>
                      <a:cubicBezTo>
                        <a:pt x="25717" y="71438"/>
                        <a:pt x="0" y="43815"/>
                        <a:pt x="0" y="9525"/>
                      </a:cubicBezTo>
                      <a:cubicBezTo>
                        <a:pt x="0" y="3810"/>
                        <a:pt x="3810" y="0"/>
                        <a:pt x="9525" y="0"/>
                      </a:cubicBezTo>
                      <a:cubicBezTo>
                        <a:pt x="15240" y="0"/>
                        <a:pt x="19050" y="3810"/>
                        <a:pt x="19050" y="9525"/>
                      </a:cubicBezTo>
                      <a:cubicBezTo>
                        <a:pt x="19050" y="33338"/>
                        <a:pt x="36195" y="52388"/>
                        <a:pt x="58102" y="52388"/>
                      </a:cubicBezTo>
                      <a:cubicBezTo>
                        <a:pt x="80010" y="52388"/>
                        <a:pt x="97155" y="33338"/>
                        <a:pt x="97155" y="9525"/>
                      </a:cubicBezTo>
                      <a:cubicBezTo>
                        <a:pt x="97155" y="3810"/>
                        <a:pt x="100965" y="0"/>
                        <a:pt x="106680" y="0"/>
                      </a:cubicBezTo>
                      <a:cubicBezTo>
                        <a:pt x="112395" y="0"/>
                        <a:pt x="116205" y="3810"/>
                        <a:pt x="116205" y="9525"/>
                      </a:cubicBezTo>
                      <a:cubicBezTo>
                        <a:pt x="116205" y="43815"/>
                        <a:pt x="90488" y="71438"/>
                        <a:pt x="58102" y="71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141;p49"/>
                <p:cNvSpPr/>
                <p:nvPr/>
              </p:nvSpPr>
              <p:spPr>
                <a:xfrm>
                  <a:off x="6257365" y="2864481"/>
                  <a:ext cx="54052" cy="57607"/>
                </a:xfrm>
                <a:custGeom>
                  <a:avLst/>
                  <a:gdLst/>
                  <a:ahLst/>
                  <a:cxnLst/>
                  <a:rect l="l" t="t" r="r" b="b"/>
                  <a:pathLst>
                    <a:path w="57198" h="60960" extrusionOk="0">
                      <a:moveTo>
                        <a:pt x="28575" y="60960"/>
                      </a:moveTo>
                      <a:cubicBezTo>
                        <a:pt x="12382" y="60960"/>
                        <a:pt x="0" y="47625"/>
                        <a:pt x="0" y="30480"/>
                      </a:cubicBezTo>
                      <a:cubicBezTo>
                        <a:pt x="0" y="13335"/>
                        <a:pt x="13335" y="0"/>
                        <a:pt x="28575" y="0"/>
                      </a:cubicBezTo>
                      <a:cubicBezTo>
                        <a:pt x="43815" y="0"/>
                        <a:pt x="57150" y="13335"/>
                        <a:pt x="57150" y="30480"/>
                      </a:cubicBezTo>
                      <a:cubicBezTo>
                        <a:pt x="58103" y="47625"/>
                        <a:pt x="44768" y="60960"/>
                        <a:pt x="28575" y="60960"/>
                      </a:cubicBezTo>
                      <a:close/>
                      <a:moveTo>
                        <a:pt x="28575" y="19050"/>
                      </a:moveTo>
                      <a:cubicBezTo>
                        <a:pt x="22860" y="19050"/>
                        <a:pt x="19050" y="23813"/>
                        <a:pt x="19050" y="30480"/>
                      </a:cubicBezTo>
                      <a:cubicBezTo>
                        <a:pt x="19050" y="37148"/>
                        <a:pt x="23813" y="41910"/>
                        <a:pt x="28575" y="41910"/>
                      </a:cubicBezTo>
                      <a:cubicBezTo>
                        <a:pt x="33338" y="41910"/>
                        <a:pt x="38100" y="37148"/>
                        <a:pt x="38100" y="30480"/>
                      </a:cubicBezTo>
                      <a:cubicBezTo>
                        <a:pt x="38100" y="23813"/>
                        <a:pt x="34290" y="19050"/>
                        <a:pt x="285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142;p49"/>
                <p:cNvSpPr/>
                <p:nvPr/>
              </p:nvSpPr>
              <p:spPr>
                <a:xfrm>
                  <a:off x="6328617" y="3275736"/>
                  <a:ext cx="100812" cy="59407"/>
                </a:xfrm>
                <a:custGeom>
                  <a:avLst/>
                  <a:gdLst/>
                  <a:ahLst/>
                  <a:cxnLst/>
                  <a:rect l="l" t="t" r="r" b="b"/>
                  <a:pathLst>
                    <a:path w="106679" h="62865" extrusionOk="0">
                      <a:moveTo>
                        <a:pt x="97155" y="62865"/>
                      </a:moveTo>
                      <a:cubicBezTo>
                        <a:pt x="91440" y="62865"/>
                        <a:pt x="87630" y="59055"/>
                        <a:pt x="87630" y="53340"/>
                      </a:cubicBezTo>
                      <a:cubicBezTo>
                        <a:pt x="87630" y="34290"/>
                        <a:pt x="72390" y="19050"/>
                        <a:pt x="53340" y="19050"/>
                      </a:cubicBezTo>
                      <a:cubicBezTo>
                        <a:pt x="34290" y="19050"/>
                        <a:pt x="19050" y="34290"/>
                        <a:pt x="19050" y="53340"/>
                      </a:cubicBezTo>
                      <a:cubicBezTo>
                        <a:pt x="19050" y="59055"/>
                        <a:pt x="15240" y="62865"/>
                        <a:pt x="9525" y="62865"/>
                      </a:cubicBezTo>
                      <a:cubicBezTo>
                        <a:pt x="3810" y="62865"/>
                        <a:pt x="0" y="59055"/>
                        <a:pt x="0" y="53340"/>
                      </a:cubicBezTo>
                      <a:cubicBezTo>
                        <a:pt x="0" y="23813"/>
                        <a:pt x="23813" y="0"/>
                        <a:pt x="53340" y="0"/>
                      </a:cubicBezTo>
                      <a:cubicBezTo>
                        <a:pt x="82867" y="0"/>
                        <a:pt x="106680" y="23813"/>
                        <a:pt x="106680" y="53340"/>
                      </a:cubicBezTo>
                      <a:cubicBezTo>
                        <a:pt x="106680" y="58103"/>
                        <a:pt x="102870" y="62865"/>
                        <a:pt x="97155" y="62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143;p49"/>
                <p:cNvSpPr/>
                <p:nvPr/>
              </p:nvSpPr>
              <p:spPr>
                <a:xfrm>
                  <a:off x="6124035" y="2820338"/>
                  <a:ext cx="56707" cy="95411"/>
                </a:xfrm>
                <a:custGeom>
                  <a:avLst/>
                  <a:gdLst/>
                  <a:ahLst/>
                  <a:cxnLst/>
                  <a:rect l="l" t="t" r="r" b="b"/>
                  <a:pathLst>
                    <a:path w="60007" h="100964" extrusionOk="0">
                      <a:moveTo>
                        <a:pt x="50482" y="100965"/>
                      </a:moveTo>
                      <a:cubicBezTo>
                        <a:pt x="22860" y="100965"/>
                        <a:pt x="0" y="78105"/>
                        <a:pt x="0" y="50483"/>
                      </a:cubicBezTo>
                      <a:cubicBezTo>
                        <a:pt x="0" y="22860"/>
                        <a:pt x="22860" y="0"/>
                        <a:pt x="50482" y="0"/>
                      </a:cubicBezTo>
                      <a:cubicBezTo>
                        <a:pt x="56197" y="0"/>
                        <a:pt x="60007" y="3810"/>
                        <a:pt x="60007" y="9525"/>
                      </a:cubicBezTo>
                      <a:cubicBezTo>
                        <a:pt x="60007" y="15240"/>
                        <a:pt x="56197" y="19050"/>
                        <a:pt x="50482" y="19050"/>
                      </a:cubicBezTo>
                      <a:cubicBezTo>
                        <a:pt x="33338" y="19050"/>
                        <a:pt x="19050" y="33338"/>
                        <a:pt x="19050" y="50483"/>
                      </a:cubicBezTo>
                      <a:cubicBezTo>
                        <a:pt x="19050" y="67627"/>
                        <a:pt x="33338" y="81915"/>
                        <a:pt x="50482" y="81915"/>
                      </a:cubicBezTo>
                      <a:cubicBezTo>
                        <a:pt x="56197" y="81915"/>
                        <a:pt x="60007" y="85725"/>
                        <a:pt x="60007" y="91440"/>
                      </a:cubicBezTo>
                      <a:cubicBezTo>
                        <a:pt x="60007" y="97155"/>
                        <a:pt x="56197" y="100965"/>
                        <a:pt x="50482"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144;p49"/>
                <p:cNvSpPr/>
                <p:nvPr/>
              </p:nvSpPr>
              <p:spPr>
                <a:xfrm>
                  <a:off x="2625156" y="3033712"/>
                  <a:ext cx="51306" cy="84611"/>
                </a:xfrm>
                <a:custGeom>
                  <a:avLst/>
                  <a:gdLst/>
                  <a:ahLst/>
                  <a:cxnLst/>
                  <a:rect l="l" t="t" r="r" b="b"/>
                  <a:pathLst>
                    <a:path w="54292" h="89535" extrusionOk="0">
                      <a:moveTo>
                        <a:pt x="9525" y="89535"/>
                      </a:moveTo>
                      <a:cubicBezTo>
                        <a:pt x="3810" y="89535"/>
                        <a:pt x="0" y="85725"/>
                        <a:pt x="0" y="80010"/>
                      </a:cubicBezTo>
                      <a:cubicBezTo>
                        <a:pt x="0" y="74295"/>
                        <a:pt x="3810" y="70485"/>
                        <a:pt x="9525" y="70485"/>
                      </a:cubicBezTo>
                      <a:cubicBezTo>
                        <a:pt x="23813" y="70485"/>
                        <a:pt x="35242" y="59055"/>
                        <a:pt x="35242" y="44767"/>
                      </a:cubicBezTo>
                      <a:cubicBezTo>
                        <a:pt x="35242" y="30480"/>
                        <a:pt x="23813" y="19050"/>
                        <a:pt x="9525" y="19050"/>
                      </a:cubicBezTo>
                      <a:cubicBezTo>
                        <a:pt x="3810" y="19050"/>
                        <a:pt x="0" y="15240"/>
                        <a:pt x="0" y="9525"/>
                      </a:cubicBezTo>
                      <a:cubicBezTo>
                        <a:pt x="0" y="3810"/>
                        <a:pt x="3810" y="0"/>
                        <a:pt x="9525" y="0"/>
                      </a:cubicBezTo>
                      <a:cubicBezTo>
                        <a:pt x="34290" y="0"/>
                        <a:pt x="54292" y="20002"/>
                        <a:pt x="54292" y="44767"/>
                      </a:cubicBezTo>
                      <a:cubicBezTo>
                        <a:pt x="54292" y="69533"/>
                        <a:pt x="34290" y="89535"/>
                        <a:pt x="9525" y="89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1145;p49"/>
                <p:cNvGrpSpPr/>
                <p:nvPr/>
              </p:nvGrpSpPr>
              <p:grpSpPr>
                <a:xfrm flipH="1">
                  <a:off x="4424360" y="2648097"/>
                  <a:ext cx="109799" cy="274120"/>
                  <a:chOff x="4519612" y="4445317"/>
                  <a:chExt cx="138112" cy="344805"/>
                </a:xfrm>
              </p:grpSpPr>
              <p:sp>
                <p:nvSpPr>
                  <p:cNvPr id="33" name="Google Shape;1146;p49"/>
                  <p:cNvSpPr/>
                  <p:nvPr/>
                </p:nvSpPr>
                <p:spPr>
                  <a:xfrm>
                    <a:off x="4568189" y="4708207"/>
                    <a:ext cx="89535" cy="8191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147;p49"/>
                  <p:cNvSpPr/>
                  <p:nvPr/>
                </p:nvSpPr>
                <p:spPr>
                  <a:xfrm>
                    <a:off x="4519612" y="4445317"/>
                    <a:ext cx="105727" cy="1600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1148;p49"/>
                <p:cNvSpPr/>
                <p:nvPr/>
              </p:nvSpPr>
              <p:spPr>
                <a:xfrm>
                  <a:off x="4706826" y="2603267"/>
                  <a:ext cx="81010" cy="73809"/>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149;p49"/>
                <p:cNvSpPr/>
                <p:nvPr/>
              </p:nvSpPr>
              <p:spPr>
                <a:xfrm>
                  <a:off x="4606017" y="2948198"/>
                  <a:ext cx="100812" cy="59407"/>
                </a:xfrm>
                <a:custGeom>
                  <a:avLst/>
                  <a:gdLst/>
                  <a:ahLst/>
                  <a:cxnLst/>
                  <a:rect l="l" t="t" r="r" b="b"/>
                  <a:pathLst>
                    <a:path w="106679" h="62865" extrusionOk="0">
                      <a:moveTo>
                        <a:pt x="97155" y="62865"/>
                      </a:moveTo>
                      <a:cubicBezTo>
                        <a:pt x="91440" y="62865"/>
                        <a:pt x="87630" y="59055"/>
                        <a:pt x="87630" y="53340"/>
                      </a:cubicBezTo>
                      <a:cubicBezTo>
                        <a:pt x="87630" y="34290"/>
                        <a:pt x="72390" y="19050"/>
                        <a:pt x="53340" y="19050"/>
                      </a:cubicBezTo>
                      <a:cubicBezTo>
                        <a:pt x="34290" y="19050"/>
                        <a:pt x="19050" y="34290"/>
                        <a:pt x="19050" y="53340"/>
                      </a:cubicBezTo>
                      <a:cubicBezTo>
                        <a:pt x="19050" y="59055"/>
                        <a:pt x="15240" y="62865"/>
                        <a:pt x="9525" y="62865"/>
                      </a:cubicBezTo>
                      <a:cubicBezTo>
                        <a:pt x="3810" y="62865"/>
                        <a:pt x="0" y="59055"/>
                        <a:pt x="0" y="53340"/>
                      </a:cubicBezTo>
                      <a:cubicBezTo>
                        <a:pt x="0" y="23813"/>
                        <a:pt x="23813" y="0"/>
                        <a:pt x="53340" y="0"/>
                      </a:cubicBezTo>
                      <a:cubicBezTo>
                        <a:pt x="82867" y="0"/>
                        <a:pt x="106680" y="23813"/>
                        <a:pt x="106680" y="53340"/>
                      </a:cubicBezTo>
                      <a:cubicBezTo>
                        <a:pt x="106680" y="58103"/>
                        <a:pt x="102870" y="62865"/>
                        <a:pt x="97155" y="62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 name="Google Shape;1150;p49"/>
            <p:cNvSpPr/>
            <p:nvPr/>
          </p:nvSpPr>
          <p:spPr>
            <a:xfrm>
              <a:off x="1967129" y="4664357"/>
              <a:ext cx="1244000" cy="1094050"/>
            </a:xfrm>
            <a:custGeom>
              <a:avLst/>
              <a:gdLst/>
              <a:ahLst/>
              <a:cxnLst/>
              <a:rect l="l" t="t" r="r" b="b"/>
              <a:pathLst>
                <a:path w="49760" h="43762" extrusionOk="0">
                  <a:moveTo>
                    <a:pt x="32948" y="497"/>
                  </a:moveTo>
                  <a:cubicBezTo>
                    <a:pt x="30694" y="1672"/>
                    <a:pt x="27868" y="4402"/>
                    <a:pt x="22661" y="8117"/>
                  </a:cubicBezTo>
                  <a:cubicBezTo>
                    <a:pt x="17454" y="11832"/>
                    <a:pt x="5103" y="19421"/>
                    <a:pt x="1706" y="22786"/>
                  </a:cubicBezTo>
                  <a:cubicBezTo>
                    <a:pt x="-1691" y="26152"/>
                    <a:pt x="786" y="25961"/>
                    <a:pt x="2278" y="28310"/>
                  </a:cubicBezTo>
                  <a:cubicBezTo>
                    <a:pt x="3770" y="30660"/>
                    <a:pt x="8565" y="34724"/>
                    <a:pt x="10660" y="36883"/>
                  </a:cubicBezTo>
                  <a:cubicBezTo>
                    <a:pt x="12756" y="39042"/>
                    <a:pt x="13708" y="40121"/>
                    <a:pt x="14851" y="41264"/>
                  </a:cubicBezTo>
                  <a:cubicBezTo>
                    <a:pt x="15994" y="42407"/>
                    <a:pt x="16089" y="43614"/>
                    <a:pt x="17518" y="43741"/>
                  </a:cubicBezTo>
                  <a:cubicBezTo>
                    <a:pt x="18947" y="43868"/>
                    <a:pt x="20788" y="43455"/>
                    <a:pt x="23423" y="42026"/>
                  </a:cubicBezTo>
                  <a:cubicBezTo>
                    <a:pt x="26058" y="40597"/>
                    <a:pt x="30019" y="38367"/>
                    <a:pt x="33329" y="35168"/>
                  </a:cubicBezTo>
                  <a:cubicBezTo>
                    <a:pt x="36639" y="31969"/>
                    <a:pt x="40553" y="27151"/>
                    <a:pt x="43283" y="22833"/>
                  </a:cubicBezTo>
                  <a:cubicBezTo>
                    <a:pt x="46014" y="18515"/>
                    <a:pt x="50260" y="12443"/>
                    <a:pt x="49712" y="9260"/>
                  </a:cubicBezTo>
                  <a:cubicBezTo>
                    <a:pt x="49164" y="6077"/>
                    <a:pt x="42251" y="5101"/>
                    <a:pt x="39997" y="3736"/>
                  </a:cubicBezTo>
                  <a:cubicBezTo>
                    <a:pt x="37743" y="2371"/>
                    <a:pt x="37362" y="1609"/>
                    <a:pt x="36187" y="1069"/>
                  </a:cubicBezTo>
                  <a:cubicBezTo>
                    <a:pt x="35012" y="529"/>
                    <a:pt x="35202" y="-678"/>
                    <a:pt x="32948" y="497"/>
                  </a:cubicBezTo>
                  <a:close/>
                </a:path>
              </a:pathLst>
            </a:custGeom>
            <a:solidFill>
              <a:srgbClr val="F8B8A4"/>
            </a:solidFill>
            <a:ln>
              <a:noFill/>
            </a:ln>
          </p:spPr>
        </p:sp>
        <p:sp>
          <p:nvSpPr>
            <p:cNvPr id="16" name="Google Shape;1151;p49"/>
            <p:cNvSpPr/>
            <p:nvPr/>
          </p:nvSpPr>
          <p:spPr>
            <a:xfrm>
              <a:off x="5700624" y="4698055"/>
              <a:ext cx="862375" cy="837300"/>
            </a:xfrm>
            <a:custGeom>
              <a:avLst/>
              <a:gdLst/>
              <a:ahLst/>
              <a:cxnLst/>
              <a:rect l="l" t="t" r="r" b="b"/>
              <a:pathLst>
                <a:path w="34495" h="33492" extrusionOk="0">
                  <a:moveTo>
                    <a:pt x="19244" y="1626"/>
                  </a:moveTo>
                  <a:cubicBezTo>
                    <a:pt x="22165" y="5214"/>
                    <a:pt x="31785" y="18771"/>
                    <a:pt x="33722" y="23152"/>
                  </a:cubicBezTo>
                  <a:cubicBezTo>
                    <a:pt x="35659" y="27534"/>
                    <a:pt x="33596" y="26201"/>
                    <a:pt x="30865" y="27915"/>
                  </a:cubicBezTo>
                  <a:cubicBezTo>
                    <a:pt x="28135" y="29630"/>
                    <a:pt x="20959" y="33280"/>
                    <a:pt x="17339" y="33439"/>
                  </a:cubicBezTo>
                  <a:cubicBezTo>
                    <a:pt x="13720" y="33598"/>
                    <a:pt x="11974" y="33344"/>
                    <a:pt x="9148" y="28867"/>
                  </a:cubicBezTo>
                  <a:cubicBezTo>
                    <a:pt x="6322" y="24390"/>
                    <a:pt x="1496" y="10897"/>
                    <a:pt x="385" y="6579"/>
                  </a:cubicBezTo>
                  <a:cubicBezTo>
                    <a:pt x="-726" y="2261"/>
                    <a:pt x="893" y="3721"/>
                    <a:pt x="2480" y="2959"/>
                  </a:cubicBezTo>
                  <a:cubicBezTo>
                    <a:pt x="4068" y="2197"/>
                    <a:pt x="7624" y="2229"/>
                    <a:pt x="9910" y="2007"/>
                  </a:cubicBezTo>
                  <a:cubicBezTo>
                    <a:pt x="12196" y="1785"/>
                    <a:pt x="14640" y="1690"/>
                    <a:pt x="16196" y="1626"/>
                  </a:cubicBezTo>
                  <a:cubicBezTo>
                    <a:pt x="17752" y="1563"/>
                    <a:pt x="16323" y="-1962"/>
                    <a:pt x="19244" y="1626"/>
                  </a:cubicBezTo>
                  <a:close/>
                </a:path>
              </a:pathLst>
            </a:custGeom>
            <a:solidFill>
              <a:srgbClr val="F8B8A4"/>
            </a:solidFill>
            <a:ln>
              <a:noFill/>
            </a:ln>
          </p:spPr>
        </p:sp>
      </p:grpSp>
      <p:sp>
        <p:nvSpPr>
          <p:cNvPr id="107" name="TextBox 106"/>
          <p:cNvSpPr txBox="1"/>
          <p:nvPr/>
        </p:nvSpPr>
        <p:spPr>
          <a:xfrm>
            <a:off x="3585153" y="854625"/>
            <a:ext cx="3724656" cy="496996"/>
          </a:xfrm>
          <a:prstGeom prst="rect">
            <a:avLst/>
          </a:prstGeom>
          <a:noFill/>
        </p:spPr>
        <p:txBody>
          <a:bodyPr wrap="square" rtlCol="0">
            <a:spAutoFit/>
          </a:bodyPr>
          <a:lstStyle/>
          <a:p>
            <a:pPr algn="just">
              <a:lnSpc>
                <a:spcPct val="150000"/>
              </a:lnSpc>
            </a:pPr>
            <a:r>
              <a:rPr lang="en-US" sz="2000" b="1" dirty="0" smtClean="0">
                <a:solidFill>
                  <a:srgbClr val="C00000"/>
                </a:solidFill>
              </a:rPr>
              <a:t>II. </a:t>
            </a:r>
            <a:r>
              <a:rPr lang="en-US" sz="2000" b="1" dirty="0" smtClean="0">
                <a:solidFill>
                  <a:srgbClr val="C00000"/>
                </a:solidFill>
              </a:rPr>
              <a:t>Khám phá văn bản</a:t>
            </a:r>
            <a:endParaRPr lang="en-US" sz="2000" b="1" dirty="0">
              <a:solidFill>
                <a:srgbClr val="C0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00" y="2896193"/>
            <a:ext cx="854581" cy="2034717"/>
          </a:xfrm>
          <a:prstGeom prst="rect">
            <a:avLst/>
          </a:prstGeom>
        </p:spPr>
      </p:pic>
    </p:spTree>
    <p:extLst>
      <p:ext uri="{BB962C8B-B14F-4D97-AF65-F5344CB8AC3E}">
        <p14:creationId xmlns:p14="http://schemas.microsoft.com/office/powerpoint/2010/main" val="404925861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randombar(horizontal)">
                                      <p:cBhvr>
                                        <p:cTn id="1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a16="http://schemas.microsoft.com/office/drawing/2014/main" id="{4ADFFF1A-F500-CC57-185E-00F4826D0836}"/>
              </a:ext>
            </a:extLst>
          </p:cNvPr>
          <p:cNvSpPr/>
          <p:nvPr/>
        </p:nvSpPr>
        <p:spPr>
          <a:xfrm>
            <a:off x="279400" y="391886"/>
            <a:ext cx="8585200" cy="1291772"/>
          </a:xfrm>
          <a:prstGeom prst="roundRect">
            <a:avLst/>
          </a:prstGeom>
          <a:solidFill>
            <a:srgbClr val="FFE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5: </a:t>
            </a:r>
            <a:r>
              <a:rPr lang="vi-VN" sz="2000" noProof="1">
                <a:solidFill>
                  <a:srgbClr val="000000"/>
                </a:solidFill>
                <a:cs typeface="Arial" panose="020B0604020202020204" pitchFamily="34" charset="0"/>
              </a:rPr>
              <a:t>Đặc trưng nổi bật nào của thể truyền kì </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được </a:t>
            </a:r>
            <a:r>
              <a:rPr lang="vi-VN" sz="2000" noProof="1">
                <a:solidFill>
                  <a:srgbClr val="000000"/>
                </a:solidFill>
                <a:cs typeface="Arial" panose="020B0604020202020204" pitchFamily="34" charset="0"/>
              </a:rPr>
              <a:t>thể hiện trong văn bản </a:t>
            </a:r>
            <a:r>
              <a:rPr lang="vi-VN" sz="2000" i="1" noProof="1">
                <a:solidFill>
                  <a:srgbClr val="000000"/>
                </a:solidFill>
                <a:cs typeface="Arial" panose="020B0604020202020204" pitchFamily="34" charset="0"/>
              </a:rPr>
              <a:t>Dế chọi</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279400" y="3644611"/>
            <a:ext cx="4127500" cy="1133475"/>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Yếu tố hoang đường, kì ảo.</a:t>
            </a:r>
            <a:endParaRPr lang="vi-VN" sz="2000" noProof="1">
              <a:solidFill>
                <a:srgbClr val="000000"/>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279400" y="2092146"/>
            <a:ext cx="4127500" cy="1133475"/>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Tính phê phán, đả kích.</a:t>
            </a:r>
            <a:endParaRPr lang="vi-VN" sz="2000" noProof="1">
              <a:solidFill>
                <a:srgbClr val="000000"/>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737100" y="2092146"/>
            <a:ext cx="4127500" cy="1133475"/>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Yếu tố bi kịch.</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737097" y="3644611"/>
            <a:ext cx="4127500" cy="1133475"/>
          </a:xfrm>
          <a:prstGeom prst="roundRect">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Yếu tố hài hước, châm biếm.</a:t>
            </a:r>
            <a:endParaRPr lang="vi-VN" sz="2000" noProof="1">
              <a:solidFill>
                <a:srgbClr val="000000"/>
              </a:solidFill>
              <a:latin typeface="Arial" panose="020B0604020202020204" pitchFamily="34" charset="0"/>
              <a:cs typeface="Arial" panose="020B0604020202020204" pitchFamily="34" charset="0"/>
            </a:endParaRPr>
          </a:p>
        </p:txBody>
      </p:sp>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966989" y="3927330"/>
            <a:ext cx="639785" cy="556871"/>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59527" y="2364749"/>
            <a:ext cx="637592" cy="5680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59527" y="3927330"/>
            <a:ext cx="637592" cy="5680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66989" y="2364749"/>
            <a:ext cx="637592" cy="568036"/>
          </a:xfrm>
          <a:prstGeom prst="rect">
            <a:avLst/>
          </a:prstGeom>
        </p:spPr>
      </p:pic>
    </p:spTree>
    <p:extLst>
      <p:ext uri="{BB962C8B-B14F-4D97-AF65-F5344CB8AC3E}">
        <p14:creationId xmlns:p14="http://schemas.microsoft.com/office/powerpoint/2010/main" val="10452922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entr" presetSubtype="0" fill="hold" nodeType="withEffect">
                                  <p:stCondLst>
                                    <p:cond delay="0"/>
                                  </p:stCondLst>
                                  <p:childTnLst>
                                    <p:set>
                                      <p:cBhvr>
                                        <p:cTn id="30" dur="1" fill="hold">
                                          <p:stCondLst>
                                            <p:cond delay="9"/>
                                          </p:stCondLst>
                                        </p:cTn>
                                        <p:tgtEl>
                                          <p:spTgt spid="9"/>
                                        </p:tgtEl>
                                        <p:attrNameLst>
                                          <p:attrName>style.visibility</p:attrName>
                                        </p:attrNameLst>
                                      </p:cBhvr>
                                      <p:to>
                                        <p:strVal val="visible"/>
                                      </p:to>
                                    </p:set>
                                  </p:childTnLst>
                                </p:cTn>
                              </p:par>
                              <p:par>
                                <p:cTn id="31" presetID="26" presetClass="emph" presetSubtype="0" repeatCount="2000" fill="hold" grpId="1" nodeType="with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6"/>
                                        </p:tgtEl>
                                        <p:attrNameLst>
                                          <p:attrName>fillcolor</p:attrName>
                                        </p:attrNameLst>
                                      </p:cBhvr>
                                      <p:to>
                                        <a:srgbClr val="D99694"/>
                                      </p:to>
                                    </p:animClr>
                                    <p:set>
                                      <p:cBhvr>
                                        <p:cTn id="39" dur="500" fill="hold"/>
                                        <p:tgtEl>
                                          <p:spTgt spid="6"/>
                                        </p:tgtEl>
                                        <p:attrNameLst>
                                          <p:attrName>fill.type</p:attrName>
                                        </p:attrNameLst>
                                      </p:cBhvr>
                                      <p:to>
                                        <p:strVal val="solid"/>
                                      </p:to>
                                    </p:set>
                                    <p:set>
                                      <p:cBhvr>
                                        <p:cTn id="40" dur="500" fill="hold"/>
                                        <p:tgtEl>
                                          <p:spTgt spid="6"/>
                                        </p:tgtEl>
                                        <p:attrNameLst>
                                          <p:attrName>fill.on</p:attrName>
                                        </p:attrNameLst>
                                      </p:cBhvr>
                                      <p:to>
                                        <p:strVal val="tru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7"/>
                                        </p:tgtEl>
                                        <p:attrNameLst>
                                          <p:attrName>fillcolor</p:attrName>
                                        </p:attrNameLst>
                                      </p:cBhvr>
                                      <p:to>
                                        <a:srgbClr val="D99694"/>
                                      </p:to>
                                    </p:animClr>
                                    <p:set>
                                      <p:cBhvr>
                                        <p:cTn id="51" dur="500" fill="hold"/>
                                        <p:tgtEl>
                                          <p:spTgt spid="7"/>
                                        </p:tgtEl>
                                        <p:attrNameLst>
                                          <p:attrName>fill.type</p:attrName>
                                        </p:attrNameLst>
                                      </p:cBhvr>
                                      <p:to>
                                        <p:strVal val="solid"/>
                                      </p:to>
                                    </p:set>
                                    <p:set>
                                      <p:cBhvr>
                                        <p:cTn id="52" dur="500" fill="hold"/>
                                        <p:tgtEl>
                                          <p:spTgt spid="7"/>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10"/>
                                        </p:tgtEl>
                                        <p:attrNameLst>
                                          <p:attrName>style.visibility</p:attrName>
                                        </p:attrNameLst>
                                      </p:cBhvr>
                                      <p:to>
                                        <p:strVal val="visible"/>
                                      </p:to>
                                    </p:set>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8"/>
                                        </p:tgtEl>
                                        <p:attrNameLst>
                                          <p:attrName>fillcolor</p:attrName>
                                        </p:attrNameLst>
                                      </p:cBhvr>
                                      <p:to>
                                        <a:srgbClr val="D99694"/>
                                      </p:to>
                                    </p:animClr>
                                    <p:set>
                                      <p:cBhvr>
                                        <p:cTn id="63" dur="500" fill="hold"/>
                                        <p:tgtEl>
                                          <p:spTgt spid="8"/>
                                        </p:tgtEl>
                                        <p:attrNameLst>
                                          <p:attrName>fill.type</p:attrName>
                                        </p:attrNameLst>
                                      </p:cBhvr>
                                      <p:to>
                                        <p:strVal val="solid"/>
                                      </p:to>
                                    </p:set>
                                    <p:set>
                                      <p:cBhvr>
                                        <p:cTn id="64" dur="500" fill="hold"/>
                                        <p:tgtEl>
                                          <p:spTgt spid="8"/>
                                        </p:tgtEl>
                                        <p:attrNameLst>
                                          <p:attrName>fill.on</p:attrName>
                                        </p:attrNameLst>
                                      </p:cBhvr>
                                      <p:to>
                                        <p:strVal val="true"/>
                                      </p:to>
                                    </p:set>
                                  </p:childTnLst>
                                </p:cTn>
                              </p:par>
                              <p:par>
                                <p:cTn id="65" presetID="1" presetClass="entr" presetSubtype="0" fill="hold" nodeType="withEffect">
                                  <p:stCondLst>
                                    <p:cond delay="0"/>
                                  </p:stCondLst>
                                  <p:childTnLst>
                                    <p:set>
                                      <p:cBhvr>
                                        <p:cTn id="66" dur="1" fill="hold">
                                          <p:stCondLst>
                                            <p:cond delay="9"/>
                                          </p:stCondLst>
                                        </p:cTn>
                                        <p:tgtEl>
                                          <p:spTgt spid="11"/>
                                        </p:tgtEl>
                                        <p:attrNameLst>
                                          <p:attrName>style.visibility</p:attrName>
                                        </p:attrNameLst>
                                      </p:cBhvr>
                                      <p:to>
                                        <p:strVal val="visible"/>
                                      </p:to>
                                    </p:set>
                                  </p:childTnLst>
                                </p:cTn>
                              </p:par>
                              <p:par>
                                <p:cTn id="67" presetID="26" presetClass="emph" presetSubtype="0" repeatCount="2000" fill="hold" grpId="1" nodeType="withEffect">
                                  <p:stCondLst>
                                    <p:cond delay="0"/>
                                  </p:stCondLst>
                                  <p:childTnLst>
                                    <p:animEffect transition="out" filter="fade">
                                      <p:cBhvr>
                                        <p:cTn id="68" dur="500" tmFilter="0, 0; .2, .5; .8, .5; 1, 0"/>
                                        <p:tgtEl>
                                          <p:spTgt spid="8"/>
                                        </p:tgtEl>
                                      </p:cBhvr>
                                    </p:animEffect>
                                    <p:animScale>
                                      <p:cBhvr>
                                        <p:cTn id="6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74" name="TextBox 173"/>
          <p:cNvSpPr txBox="1"/>
          <p:nvPr/>
        </p:nvSpPr>
        <p:spPr>
          <a:xfrm>
            <a:off x="3856194" y="1189741"/>
            <a:ext cx="4224528" cy="1200329"/>
          </a:xfrm>
          <a:prstGeom prst="rect">
            <a:avLst/>
          </a:prstGeom>
          <a:noFill/>
        </p:spPr>
        <p:txBody>
          <a:bodyPr wrap="square" rtlCol="0">
            <a:spAutoFit/>
          </a:bodyPr>
          <a:lstStyle/>
          <a:p>
            <a:pPr algn="ctr">
              <a:lnSpc>
                <a:spcPct val="150000"/>
              </a:lnSpc>
            </a:pPr>
            <a:r>
              <a:rPr lang="en-US" sz="2400" b="1">
                <a:solidFill>
                  <a:srgbClr val="C00000"/>
                </a:solidFill>
              </a:rPr>
              <a:t>Nhiệm vụ </a:t>
            </a:r>
            <a:r>
              <a:rPr lang="en-US" sz="2400" b="1" smtClean="0">
                <a:solidFill>
                  <a:srgbClr val="C00000"/>
                </a:solidFill>
              </a:rPr>
              <a:t>2:</a:t>
            </a:r>
            <a:endParaRPr lang="en-US" sz="2400" b="1">
              <a:solidFill>
                <a:srgbClr val="C00000"/>
              </a:solidFill>
            </a:endParaRPr>
          </a:p>
          <a:p>
            <a:pPr algn="ctr">
              <a:lnSpc>
                <a:spcPct val="150000"/>
              </a:lnSpc>
            </a:pPr>
            <a:r>
              <a:rPr lang="en-US" sz="2400" b="1">
                <a:solidFill>
                  <a:srgbClr val="7030A0"/>
                </a:solidFill>
              </a:rPr>
              <a:t>Luyện tập theo văn </a:t>
            </a:r>
            <a:r>
              <a:rPr lang="en-US" sz="2400" b="1" smtClean="0">
                <a:solidFill>
                  <a:srgbClr val="7030A0"/>
                </a:solidFill>
              </a:rPr>
              <a:t>bản</a:t>
            </a:r>
            <a:endParaRPr lang="en-US" sz="2400" b="1">
              <a:solidFill>
                <a:srgbClr val="7030A0"/>
              </a:solidFill>
            </a:endParaRPr>
          </a:p>
        </p:txBody>
      </p:sp>
      <p:sp>
        <p:nvSpPr>
          <p:cNvPr id="175" name="TextBox 174"/>
          <p:cNvSpPr txBox="1"/>
          <p:nvPr/>
        </p:nvSpPr>
        <p:spPr>
          <a:xfrm>
            <a:off x="0" y="261448"/>
            <a:ext cx="9144000" cy="600164"/>
          </a:xfrm>
          <a:prstGeom prst="rect">
            <a:avLst/>
          </a:prstGeom>
          <a:noFill/>
        </p:spPr>
        <p:txBody>
          <a:bodyPr wrap="square" rtlCol="0">
            <a:spAutoFit/>
          </a:bodyPr>
          <a:lstStyle/>
          <a:p>
            <a:pPr algn="ctr"/>
            <a:r>
              <a:rPr lang="en-US" sz="3300" b="1" smtClean="0"/>
              <a:t>LUYỆN TẬP</a:t>
            </a:r>
            <a:endParaRPr lang="en-US" sz="3300" b="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199" y="3335300"/>
            <a:ext cx="2440537" cy="1808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3268" y="1385513"/>
            <a:ext cx="3182926" cy="3189132"/>
          </a:xfrm>
          <a:prstGeom prst="rect">
            <a:avLst/>
          </a:prstGeom>
        </p:spPr>
      </p:pic>
      <p:pic>
        <p:nvPicPr>
          <p:cNvPr id="246" name="Picture 245"/>
          <p:cNvPicPr>
            <a:picLocks noChangeAspect="1"/>
          </p:cNvPicPr>
          <p:nvPr/>
        </p:nvPicPr>
        <p:blipFill>
          <a:blip r:embed="rId5"/>
          <a:stretch>
            <a:fillRect/>
          </a:stretch>
        </p:blipFill>
        <p:spPr>
          <a:xfrm>
            <a:off x="5334924" y="2483218"/>
            <a:ext cx="1267068" cy="993723"/>
          </a:xfrm>
          <a:prstGeom prst="rect">
            <a:avLst/>
          </a:prstGeom>
        </p:spPr>
      </p:pic>
    </p:spTree>
    <p:extLst>
      <p:ext uri="{BB962C8B-B14F-4D97-AF65-F5344CB8AC3E}">
        <p14:creationId xmlns:p14="http://schemas.microsoft.com/office/powerpoint/2010/main" val="224127676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7" name="Google Shape;487;p37"/>
          <p:cNvGrpSpPr/>
          <p:nvPr/>
        </p:nvGrpSpPr>
        <p:grpSpPr>
          <a:xfrm>
            <a:off x="627306" y="713441"/>
            <a:ext cx="2870638" cy="3932972"/>
            <a:chOff x="823248" y="1033088"/>
            <a:chExt cx="2535465" cy="3473762"/>
          </a:xfrm>
        </p:grpSpPr>
        <p:sp>
          <p:nvSpPr>
            <p:cNvPr id="488" name="Google Shape;488;p37"/>
            <p:cNvSpPr/>
            <p:nvPr/>
          </p:nvSpPr>
          <p:spPr>
            <a:xfrm>
              <a:off x="823248" y="4181650"/>
              <a:ext cx="2405700" cy="3252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489" name="Google Shape;489;p37"/>
            <p:cNvGrpSpPr/>
            <p:nvPr/>
          </p:nvGrpSpPr>
          <p:grpSpPr>
            <a:xfrm>
              <a:off x="1134408" y="1033088"/>
              <a:ext cx="2224305" cy="3352920"/>
              <a:chOff x="1134408" y="1033088"/>
              <a:chExt cx="2224305" cy="3352920"/>
            </a:xfrm>
          </p:grpSpPr>
          <p:sp>
            <p:nvSpPr>
              <p:cNvPr id="490" name="Google Shape;490;p37"/>
              <p:cNvSpPr/>
              <p:nvPr/>
            </p:nvSpPr>
            <p:spPr>
              <a:xfrm>
                <a:off x="1461217" y="1474724"/>
                <a:ext cx="561984" cy="573847"/>
              </a:xfrm>
              <a:custGeom>
                <a:avLst/>
                <a:gdLst/>
                <a:ahLst/>
                <a:cxnLst/>
                <a:rect l="l" t="t" r="r" b="b"/>
                <a:pathLst>
                  <a:path w="594692" h="607245" extrusionOk="0">
                    <a:moveTo>
                      <a:pt x="468186" y="1291"/>
                    </a:moveTo>
                    <a:cubicBezTo>
                      <a:pt x="386271" y="-16806"/>
                      <a:pt x="183389" y="160359"/>
                      <a:pt x="129096" y="219414"/>
                    </a:cubicBezTo>
                    <a:cubicBezTo>
                      <a:pt x="65279" y="288946"/>
                      <a:pt x="17654" y="345144"/>
                      <a:pt x="3366" y="438489"/>
                    </a:cubicBezTo>
                    <a:cubicBezTo>
                      <a:pt x="-6159" y="502306"/>
                      <a:pt x="2414" y="532786"/>
                      <a:pt x="56706" y="572791"/>
                    </a:cubicBezTo>
                    <a:cubicBezTo>
                      <a:pt x="188151" y="668041"/>
                      <a:pt x="355791" y="545169"/>
                      <a:pt x="454851" y="453729"/>
                    </a:cubicBezTo>
                    <a:cubicBezTo>
                      <a:pt x="535814" y="378481"/>
                      <a:pt x="620586" y="244179"/>
                      <a:pt x="587249" y="127974"/>
                    </a:cubicBezTo>
                    <a:cubicBezTo>
                      <a:pt x="567246" y="57489"/>
                      <a:pt x="521526" y="35581"/>
                      <a:pt x="468186" y="1291"/>
                    </a:cubicBezTo>
                    <a:close/>
                  </a:path>
                </a:pathLst>
              </a:custGeom>
              <a:solidFill>
                <a:srgbClr val="C279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7"/>
              <p:cNvSpPr/>
              <p:nvPr/>
            </p:nvSpPr>
            <p:spPr>
              <a:xfrm>
                <a:off x="2262420" y="1524792"/>
                <a:ext cx="490310" cy="605586"/>
              </a:xfrm>
              <a:custGeom>
                <a:avLst/>
                <a:gdLst/>
                <a:ahLst/>
                <a:cxnLst/>
                <a:rect l="l" t="t" r="r" b="b"/>
                <a:pathLst>
                  <a:path w="518847" h="640832" extrusionOk="0">
                    <a:moveTo>
                      <a:pt x="518376" y="497950"/>
                    </a:moveTo>
                    <a:cubicBezTo>
                      <a:pt x="515518" y="467470"/>
                      <a:pt x="505993" y="439847"/>
                      <a:pt x="492658" y="412225"/>
                    </a:cubicBezTo>
                    <a:cubicBezTo>
                      <a:pt x="479323" y="385555"/>
                      <a:pt x="463131" y="360790"/>
                      <a:pt x="446938" y="336977"/>
                    </a:cubicBezTo>
                    <a:cubicBezTo>
                      <a:pt x="387883" y="250300"/>
                      <a:pt x="320256" y="172195"/>
                      <a:pt x="258343" y="89327"/>
                    </a:cubicBezTo>
                    <a:cubicBezTo>
                      <a:pt x="232626" y="55037"/>
                      <a:pt x="199288" y="36940"/>
                      <a:pt x="161188" y="18842"/>
                    </a:cubicBezTo>
                    <a:cubicBezTo>
                      <a:pt x="129756" y="4555"/>
                      <a:pt x="98323" y="-8780"/>
                      <a:pt x="64986" y="7412"/>
                    </a:cubicBezTo>
                    <a:cubicBezTo>
                      <a:pt x="23076" y="27415"/>
                      <a:pt x="-2642" y="75040"/>
                      <a:pt x="216" y="119807"/>
                    </a:cubicBezTo>
                    <a:cubicBezTo>
                      <a:pt x="5931" y="207437"/>
                      <a:pt x="96418" y="300782"/>
                      <a:pt x="144996" y="369362"/>
                    </a:cubicBezTo>
                    <a:cubicBezTo>
                      <a:pt x="185001" y="426512"/>
                      <a:pt x="229768" y="488425"/>
                      <a:pt x="279298" y="537955"/>
                    </a:cubicBezTo>
                    <a:cubicBezTo>
                      <a:pt x="315493" y="575102"/>
                      <a:pt x="370738" y="639872"/>
                      <a:pt x="427888" y="640825"/>
                    </a:cubicBezTo>
                    <a:cubicBezTo>
                      <a:pt x="491706" y="641777"/>
                      <a:pt x="523138" y="552242"/>
                      <a:pt x="518376" y="497950"/>
                    </a:cubicBezTo>
                    <a:close/>
                  </a:path>
                </a:pathLst>
              </a:custGeom>
              <a:solidFill>
                <a:srgbClr val="C279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7"/>
              <p:cNvSpPr/>
              <p:nvPr/>
            </p:nvSpPr>
            <p:spPr>
              <a:xfrm>
                <a:off x="2085182" y="2572168"/>
                <a:ext cx="344759" cy="1737030"/>
              </a:xfrm>
              <a:custGeom>
                <a:avLst/>
                <a:gdLst/>
                <a:ahLst/>
                <a:cxnLst/>
                <a:rect l="l" t="t" r="r" b="b"/>
                <a:pathLst>
                  <a:path w="364824" h="1838127" extrusionOk="0">
                    <a:moveTo>
                      <a:pt x="90444" y="1426103"/>
                    </a:moveTo>
                    <a:cubicBezTo>
                      <a:pt x="90444" y="1433723"/>
                      <a:pt x="91396" y="1440391"/>
                      <a:pt x="92349" y="1448011"/>
                    </a:cubicBezTo>
                    <a:cubicBezTo>
                      <a:pt x="102826" y="1543261"/>
                      <a:pt x="118066" y="1640416"/>
                      <a:pt x="139974" y="1733761"/>
                    </a:cubicBezTo>
                    <a:cubicBezTo>
                      <a:pt x="154261" y="1792816"/>
                      <a:pt x="245701" y="1882351"/>
                      <a:pt x="299994" y="1812818"/>
                    </a:cubicBezTo>
                    <a:cubicBezTo>
                      <a:pt x="326664" y="1778528"/>
                      <a:pt x="316186" y="1713758"/>
                      <a:pt x="318091" y="1671848"/>
                    </a:cubicBezTo>
                    <a:cubicBezTo>
                      <a:pt x="320949" y="1609936"/>
                      <a:pt x="322854" y="1547071"/>
                      <a:pt x="325711" y="1485158"/>
                    </a:cubicBezTo>
                    <a:cubicBezTo>
                      <a:pt x="336189" y="1235603"/>
                      <a:pt x="346666" y="987001"/>
                      <a:pt x="357144" y="737446"/>
                    </a:cubicBezTo>
                    <a:cubicBezTo>
                      <a:pt x="363811" y="585046"/>
                      <a:pt x="369526" y="432646"/>
                      <a:pt x="359049" y="281198"/>
                    </a:cubicBezTo>
                    <a:cubicBezTo>
                      <a:pt x="351429" y="179281"/>
                      <a:pt x="357144" y="22118"/>
                      <a:pt x="225699" y="1163"/>
                    </a:cubicBezTo>
                    <a:cubicBezTo>
                      <a:pt x="161881" y="-8362"/>
                      <a:pt x="104731" y="42121"/>
                      <a:pt x="72346" y="97366"/>
                    </a:cubicBezTo>
                    <a:cubicBezTo>
                      <a:pt x="-7664" y="231668"/>
                      <a:pt x="-3854" y="397403"/>
                      <a:pt x="3766" y="552661"/>
                    </a:cubicBezTo>
                    <a:cubicBezTo>
                      <a:pt x="10434" y="705061"/>
                      <a:pt x="17101" y="859366"/>
                      <a:pt x="63774" y="1004146"/>
                    </a:cubicBezTo>
                    <a:cubicBezTo>
                      <a:pt x="77109" y="1047961"/>
                      <a:pt x="95206" y="1089871"/>
                      <a:pt x="101874" y="1134638"/>
                    </a:cubicBezTo>
                    <a:cubicBezTo>
                      <a:pt x="115209" y="1231793"/>
                      <a:pt x="84729" y="1328948"/>
                      <a:pt x="90444" y="14261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7"/>
              <p:cNvSpPr/>
              <p:nvPr/>
            </p:nvSpPr>
            <p:spPr>
              <a:xfrm>
                <a:off x="2207650" y="4215275"/>
                <a:ext cx="441265" cy="155257"/>
              </a:xfrm>
              <a:custGeom>
                <a:avLst/>
                <a:gdLst/>
                <a:ahLst/>
                <a:cxnLst/>
                <a:rect l="l" t="t" r="r" b="b"/>
                <a:pathLst>
                  <a:path w="466947" h="164293" extrusionOk="0">
                    <a:moveTo>
                      <a:pt x="11448" y="6110"/>
                    </a:moveTo>
                    <a:cubicBezTo>
                      <a:pt x="61930" y="15635"/>
                      <a:pt x="110508" y="8014"/>
                      <a:pt x="160038" y="1347"/>
                    </a:cubicBezTo>
                    <a:cubicBezTo>
                      <a:pt x="166705" y="395"/>
                      <a:pt x="172420" y="-558"/>
                      <a:pt x="179088" y="395"/>
                    </a:cubicBezTo>
                    <a:cubicBezTo>
                      <a:pt x="216235" y="5157"/>
                      <a:pt x="251478" y="31827"/>
                      <a:pt x="288625" y="40400"/>
                    </a:cubicBezTo>
                    <a:cubicBezTo>
                      <a:pt x="340060" y="51830"/>
                      <a:pt x="388638" y="60402"/>
                      <a:pt x="437215" y="82310"/>
                    </a:cubicBezTo>
                    <a:cubicBezTo>
                      <a:pt x="445788" y="86120"/>
                      <a:pt x="455313" y="90882"/>
                      <a:pt x="460075" y="99455"/>
                    </a:cubicBezTo>
                    <a:cubicBezTo>
                      <a:pt x="499128" y="168987"/>
                      <a:pt x="360063" y="164225"/>
                      <a:pt x="336250" y="164225"/>
                    </a:cubicBezTo>
                    <a:cubicBezTo>
                      <a:pt x="290530" y="163272"/>
                      <a:pt x="245763" y="159462"/>
                      <a:pt x="200043" y="158510"/>
                    </a:cubicBezTo>
                    <a:cubicBezTo>
                      <a:pt x="161943" y="157557"/>
                      <a:pt x="122890" y="159462"/>
                      <a:pt x="84790" y="156605"/>
                    </a:cubicBezTo>
                    <a:cubicBezTo>
                      <a:pt x="61930" y="155652"/>
                      <a:pt x="25735" y="166130"/>
                      <a:pt x="9543" y="148032"/>
                    </a:cubicBezTo>
                    <a:cubicBezTo>
                      <a:pt x="-2840" y="133745"/>
                      <a:pt x="-935" y="104217"/>
                      <a:pt x="2875" y="86120"/>
                    </a:cubicBezTo>
                    <a:cubicBezTo>
                      <a:pt x="10495" y="59450"/>
                      <a:pt x="11448" y="31827"/>
                      <a:pt x="11448" y="61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7"/>
              <p:cNvSpPr/>
              <p:nvPr/>
            </p:nvSpPr>
            <p:spPr>
              <a:xfrm>
                <a:off x="1666073" y="2576334"/>
                <a:ext cx="399490" cy="1721620"/>
              </a:xfrm>
              <a:custGeom>
                <a:avLst/>
                <a:gdLst/>
                <a:ahLst/>
                <a:cxnLst/>
                <a:rect l="l" t="t" r="r" b="b"/>
                <a:pathLst>
                  <a:path w="422741" h="1821820" extrusionOk="0">
                    <a:moveTo>
                      <a:pt x="176356" y="1778885"/>
                    </a:moveTo>
                    <a:cubicBezTo>
                      <a:pt x="175404" y="1779838"/>
                      <a:pt x="174451" y="1780791"/>
                      <a:pt x="174451" y="1781743"/>
                    </a:cubicBezTo>
                    <a:cubicBezTo>
                      <a:pt x="143019" y="1820796"/>
                      <a:pt x="7764" y="1847466"/>
                      <a:pt x="8716" y="1782696"/>
                    </a:cubicBezTo>
                    <a:cubicBezTo>
                      <a:pt x="17289" y="1343593"/>
                      <a:pt x="-23669" y="910206"/>
                      <a:pt x="22051" y="472056"/>
                    </a:cubicBezTo>
                    <a:cubicBezTo>
                      <a:pt x="35386" y="341563"/>
                      <a:pt x="55389" y="206308"/>
                      <a:pt x="126826" y="95818"/>
                    </a:cubicBezTo>
                    <a:cubicBezTo>
                      <a:pt x="165879" y="35811"/>
                      <a:pt x="237316" y="-20387"/>
                      <a:pt x="303991" y="7236"/>
                    </a:cubicBezTo>
                    <a:cubicBezTo>
                      <a:pt x="331614" y="18665"/>
                      <a:pt x="352569" y="43431"/>
                      <a:pt x="368761" y="69148"/>
                    </a:cubicBezTo>
                    <a:cubicBezTo>
                      <a:pt x="423054" y="158683"/>
                      <a:pt x="425911" y="270125"/>
                      <a:pt x="421149" y="374900"/>
                    </a:cubicBezTo>
                    <a:cubicBezTo>
                      <a:pt x="413529" y="542541"/>
                      <a:pt x="387811" y="705418"/>
                      <a:pt x="343996" y="867343"/>
                    </a:cubicBezTo>
                    <a:cubicBezTo>
                      <a:pt x="328756" y="923541"/>
                      <a:pt x="307801" y="978785"/>
                      <a:pt x="297324" y="1035935"/>
                    </a:cubicBezTo>
                    <a:cubicBezTo>
                      <a:pt x="283989" y="1106421"/>
                      <a:pt x="287799" y="1178810"/>
                      <a:pt x="283989" y="1251200"/>
                    </a:cubicBezTo>
                    <a:cubicBezTo>
                      <a:pt x="278274" y="1374073"/>
                      <a:pt x="252556" y="1495041"/>
                      <a:pt x="221124" y="1613150"/>
                    </a:cubicBezTo>
                    <a:cubicBezTo>
                      <a:pt x="209694" y="1656013"/>
                      <a:pt x="202074" y="1742691"/>
                      <a:pt x="176356" y="177888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7"/>
              <p:cNvSpPr/>
              <p:nvPr/>
            </p:nvSpPr>
            <p:spPr>
              <a:xfrm>
                <a:off x="1460798" y="2071675"/>
                <a:ext cx="1140984" cy="1119925"/>
              </a:xfrm>
              <a:custGeom>
                <a:avLst/>
                <a:gdLst/>
                <a:ahLst/>
                <a:cxnLst/>
                <a:rect l="l" t="t" r="r" b="b"/>
                <a:pathLst>
                  <a:path w="1207390" h="1185106" extrusionOk="0">
                    <a:moveTo>
                      <a:pt x="1133475" y="601746"/>
                    </a:moveTo>
                    <a:cubicBezTo>
                      <a:pt x="1101090" y="399816"/>
                      <a:pt x="1068705" y="213126"/>
                      <a:pt x="1062038" y="179789"/>
                    </a:cubicBezTo>
                    <a:cubicBezTo>
                      <a:pt x="1049655" y="121686"/>
                      <a:pt x="1033463" y="58821"/>
                      <a:pt x="984885" y="25484"/>
                    </a:cubicBezTo>
                    <a:cubicBezTo>
                      <a:pt x="945833" y="-1186"/>
                      <a:pt x="894397" y="-1186"/>
                      <a:pt x="846772" y="719"/>
                    </a:cubicBezTo>
                    <a:cubicBezTo>
                      <a:pt x="749618" y="5481"/>
                      <a:pt x="652463" y="14054"/>
                      <a:pt x="556260" y="28341"/>
                    </a:cubicBezTo>
                    <a:cubicBezTo>
                      <a:pt x="523875" y="33104"/>
                      <a:pt x="448627" y="32151"/>
                      <a:pt x="422910" y="52154"/>
                    </a:cubicBezTo>
                    <a:cubicBezTo>
                      <a:pt x="396240" y="74061"/>
                      <a:pt x="389572" y="135974"/>
                      <a:pt x="385763" y="167406"/>
                    </a:cubicBezTo>
                    <a:cubicBezTo>
                      <a:pt x="372427" y="269324"/>
                      <a:pt x="374333" y="346476"/>
                      <a:pt x="304800" y="429344"/>
                    </a:cubicBezTo>
                    <a:cubicBezTo>
                      <a:pt x="260985" y="481731"/>
                      <a:pt x="208597" y="530309"/>
                      <a:pt x="186690" y="595079"/>
                    </a:cubicBezTo>
                    <a:cubicBezTo>
                      <a:pt x="175260" y="629369"/>
                      <a:pt x="172402" y="666516"/>
                      <a:pt x="156210" y="698901"/>
                    </a:cubicBezTo>
                    <a:cubicBezTo>
                      <a:pt x="141922" y="727476"/>
                      <a:pt x="118110" y="749384"/>
                      <a:pt x="99060" y="774149"/>
                    </a:cubicBezTo>
                    <a:cubicBezTo>
                      <a:pt x="34290" y="856064"/>
                      <a:pt x="16192" y="964649"/>
                      <a:pt x="0" y="1068471"/>
                    </a:cubicBezTo>
                    <a:cubicBezTo>
                      <a:pt x="238125" y="1123716"/>
                      <a:pt x="477202" y="1179914"/>
                      <a:pt x="721995" y="1184676"/>
                    </a:cubicBezTo>
                    <a:cubicBezTo>
                      <a:pt x="807720" y="1186581"/>
                      <a:pt x="893445" y="1181819"/>
                      <a:pt x="979170" y="1177056"/>
                    </a:cubicBezTo>
                    <a:cubicBezTo>
                      <a:pt x="1054418" y="1173246"/>
                      <a:pt x="1129665" y="1169436"/>
                      <a:pt x="1204913" y="1165626"/>
                    </a:cubicBezTo>
                    <a:cubicBezTo>
                      <a:pt x="1218248" y="1164674"/>
                      <a:pt x="1175385" y="869399"/>
                      <a:pt x="1133475" y="60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7"/>
              <p:cNvSpPr/>
              <p:nvPr/>
            </p:nvSpPr>
            <p:spPr>
              <a:xfrm>
                <a:off x="1795075" y="1432327"/>
                <a:ext cx="738059" cy="786213"/>
              </a:xfrm>
              <a:custGeom>
                <a:avLst/>
                <a:gdLst/>
                <a:ahLst/>
                <a:cxnLst/>
                <a:rect l="l" t="t" r="r" b="b"/>
                <a:pathLst>
                  <a:path w="781015" h="831971" extrusionOk="0">
                    <a:moveTo>
                      <a:pt x="683860" y="606185"/>
                    </a:moveTo>
                    <a:cubicBezTo>
                      <a:pt x="681003" y="590945"/>
                      <a:pt x="675288" y="575705"/>
                      <a:pt x="666715" y="560465"/>
                    </a:cubicBezTo>
                    <a:cubicBezTo>
                      <a:pt x="650523" y="529985"/>
                      <a:pt x="617185" y="482360"/>
                      <a:pt x="614328" y="446165"/>
                    </a:cubicBezTo>
                    <a:cubicBezTo>
                      <a:pt x="610518" y="408065"/>
                      <a:pt x="648618" y="367107"/>
                      <a:pt x="662905" y="333770"/>
                    </a:cubicBezTo>
                    <a:cubicBezTo>
                      <a:pt x="677193" y="302337"/>
                      <a:pt x="701958" y="279477"/>
                      <a:pt x="725771" y="254712"/>
                    </a:cubicBezTo>
                    <a:cubicBezTo>
                      <a:pt x="741010" y="238520"/>
                      <a:pt x="761965" y="194705"/>
                      <a:pt x="781015" y="188989"/>
                    </a:cubicBezTo>
                    <a:cubicBezTo>
                      <a:pt x="737200" y="132792"/>
                      <a:pt x="665763" y="90882"/>
                      <a:pt x="606708" y="51830"/>
                    </a:cubicBezTo>
                    <a:cubicBezTo>
                      <a:pt x="539080" y="7062"/>
                      <a:pt x="453355" y="1347"/>
                      <a:pt x="373346" y="395"/>
                    </a:cubicBezTo>
                    <a:cubicBezTo>
                      <a:pt x="340960" y="-558"/>
                      <a:pt x="309528" y="395"/>
                      <a:pt x="277143" y="1347"/>
                    </a:cubicBezTo>
                    <a:cubicBezTo>
                      <a:pt x="248568" y="2300"/>
                      <a:pt x="159985" y="1347"/>
                      <a:pt x="104740" y="28970"/>
                    </a:cubicBezTo>
                    <a:cubicBezTo>
                      <a:pt x="66640" y="48020"/>
                      <a:pt x="47590" y="81357"/>
                      <a:pt x="37113" y="120410"/>
                    </a:cubicBezTo>
                    <a:cubicBezTo>
                      <a:pt x="24730" y="166130"/>
                      <a:pt x="38065" y="188989"/>
                      <a:pt x="66640" y="225185"/>
                    </a:cubicBezTo>
                    <a:cubicBezTo>
                      <a:pt x="99978" y="267095"/>
                      <a:pt x="143793" y="300432"/>
                      <a:pt x="138078" y="359487"/>
                    </a:cubicBezTo>
                    <a:cubicBezTo>
                      <a:pt x="132363" y="420447"/>
                      <a:pt x="107598" y="460452"/>
                      <a:pt x="65688" y="502362"/>
                    </a:cubicBezTo>
                    <a:cubicBezTo>
                      <a:pt x="25683" y="542367"/>
                      <a:pt x="3775" y="604280"/>
                      <a:pt x="1870" y="660477"/>
                    </a:cubicBezTo>
                    <a:cubicBezTo>
                      <a:pt x="-35" y="700482"/>
                      <a:pt x="-7655" y="778587"/>
                      <a:pt x="31398" y="803352"/>
                    </a:cubicBezTo>
                    <a:cubicBezTo>
                      <a:pt x="41875" y="810020"/>
                      <a:pt x="53305" y="811925"/>
                      <a:pt x="65688" y="813830"/>
                    </a:cubicBezTo>
                    <a:cubicBezTo>
                      <a:pt x="275238" y="850977"/>
                      <a:pt x="495265" y="830975"/>
                      <a:pt x="694338" y="754775"/>
                    </a:cubicBezTo>
                    <a:cubicBezTo>
                      <a:pt x="685765" y="698577"/>
                      <a:pt x="694338" y="652857"/>
                      <a:pt x="683860" y="6061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7"/>
              <p:cNvSpPr/>
              <p:nvPr/>
            </p:nvSpPr>
            <p:spPr>
              <a:xfrm>
                <a:off x="1431831" y="4216463"/>
                <a:ext cx="420843" cy="169545"/>
              </a:xfrm>
              <a:custGeom>
                <a:avLst/>
                <a:gdLst/>
                <a:ahLst/>
                <a:cxnLst/>
                <a:rect l="l" t="t" r="r" b="b"/>
                <a:pathLst>
                  <a:path w="445336" h="179413" extrusionOk="0">
                    <a:moveTo>
                      <a:pt x="440200" y="153444"/>
                    </a:moveTo>
                    <a:cubicBezTo>
                      <a:pt x="440200" y="154396"/>
                      <a:pt x="440200" y="154396"/>
                      <a:pt x="440200" y="155348"/>
                    </a:cubicBezTo>
                    <a:cubicBezTo>
                      <a:pt x="439247" y="159158"/>
                      <a:pt x="438295" y="162969"/>
                      <a:pt x="435437" y="165826"/>
                    </a:cubicBezTo>
                    <a:cubicBezTo>
                      <a:pt x="433532" y="167731"/>
                      <a:pt x="430675" y="167731"/>
                      <a:pt x="427817" y="167731"/>
                    </a:cubicBezTo>
                    <a:cubicBezTo>
                      <a:pt x="325900" y="172494"/>
                      <a:pt x="226840" y="176304"/>
                      <a:pt x="124922" y="179161"/>
                    </a:cubicBezTo>
                    <a:cubicBezTo>
                      <a:pt x="102062" y="180113"/>
                      <a:pt x="4907" y="180113"/>
                      <a:pt x="145" y="145823"/>
                    </a:cubicBezTo>
                    <a:cubicBezTo>
                      <a:pt x="-808" y="138204"/>
                      <a:pt x="3002" y="129631"/>
                      <a:pt x="9670" y="123916"/>
                    </a:cubicBezTo>
                    <a:cubicBezTo>
                      <a:pt x="15385" y="118201"/>
                      <a:pt x="23005" y="115344"/>
                      <a:pt x="30625" y="112486"/>
                    </a:cubicBezTo>
                    <a:cubicBezTo>
                      <a:pt x="77297" y="94388"/>
                      <a:pt x="129685" y="83911"/>
                      <a:pt x="173500" y="61051"/>
                    </a:cubicBezTo>
                    <a:cubicBezTo>
                      <a:pt x="189692" y="52479"/>
                      <a:pt x="205885" y="41048"/>
                      <a:pt x="222077" y="31523"/>
                    </a:cubicBezTo>
                    <a:cubicBezTo>
                      <a:pt x="230650" y="26761"/>
                      <a:pt x="267797" y="-1814"/>
                      <a:pt x="275417" y="91"/>
                    </a:cubicBezTo>
                    <a:cubicBezTo>
                      <a:pt x="324947" y="11521"/>
                      <a:pt x="381145" y="20094"/>
                      <a:pt x="432580" y="11521"/>
                    </a:cubicBezTo>
                    <a:cubicBezTo>
                      <a:pt x="446867" y="56288"/>
                      <a:pt x="448772" y="105819"/>
                      <a:pt x="440200" y="1534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8" name="Google Shape;498;p37"/>
              <p:cNvGrpSpPr/>
              <p:nvPr/>
            </p:nvGrpSpPr>
            <p:grpSpPr>
              <a:xfrm>
                <a:off x="1781014" y="1036542"/>
                <a:ext cx="490831" cy="438768"/>
                <a:chOff x="5185175" y="1687226"/>
                <a:chExt cx="518959" cy="463912"/>
              </a:xfrm>
            </p:grpSpPr>
            <p:sp>
              <p:nvSpPr>
                <p:cNvPr id="499" name="Google Shape;499;p37"/>
                <p:cNvSpPr/>
                <p:nvPr/>
              </p:nvSpPr>
              <p:spPr>
                <a:xfrm>
                  <a:off x="5350683" y="1735987"/>
                  <a:ext cx="353451" cy="359455"/>
                </a:xfrm>
                <a:custGeom>
                  <a:avLst/>
                  <a:gdLst/>
                  <a:ahLst/>
                  <a:cxnLst/>
                  <a:rect l="l" t="t" r="r" b="b"/>
                  <a:pathLst>
                    <a:path w="353451" h="359455" extrusionOk="0">
                      <a:moveTo>
                        <a:pt x="106188" y="125198"/>
                      </a:moveTo>
                      <a:cubicBezTo>
                        <a:pt x="113808" y="107100"/>
                        <a:pt x="122381" y="89955"/>
                        <a:pt x="133811" y="74715"/>
                      </a:cubicBezTo>
                      <a:cubicBezTo>
                        <a:pt x="163338" y="35663"/>
                        <a:pt x="230013" y="-11010"/>
                        <a:pt x="282401" y="2325"/>
                      </a:cubicBezTo>
                      <a:cubicBezTo>
                        <a:pt x="314786" y="9945"/>
                        <a:pt x="330979" y="39473"/>
                        <a:pt x="338599" y="69953"/>
                      </a:cubicBezTo>
                      <a:cubicBezTo>
                        <a:pt x="344313" y="92813"/>
                        <a:pt x="342408" y="111863"/>
                        <a:pt x="339551" y="135675"/>
                      </a:cubicBezTo>
                      <a:cubicBezTo>
                        <a:pt x="339551" y="140438"/>
                        <a:pt x="338599" y="145200"/>
                        <a:pt x="339551" y="149010"/>
                      </a:cubicBezTo>
                      <a:cubicBezTo>
                        <a:pt x="340504" y="153773"/>
                        <a:pt x="344313" y="157583"/>
                        <a:pt x="346219" y="161393"/>
                      </a:cubicBezTo>
                      <a:cubicBezTo>
                        <a:pt x="354791" y="175680"/>
                        <a:pt x="355744" y="193778"/>
                        <a:pt x="349076" y="209018"/>
                      </a:cubicBezTo>
                      <a:cubicBezTo>
                        <a:pt x="343361" y="221400"/>
                        <a:pt x="333836" y="230925"/>
                        <a:pt x="331931" y="244260"/>
                      </a:cubicBezTo>
                      <a:cubicBezTo>
                        <a:pt x="330026" y="261405"/>
                        <a:pt x="344313" y="277598"/>
                        <a:pt x="343361" y="294743"/>
                      </a:cubicBezTo>
                      <a:cubicBezTo>
                        <a:pt x="342408" y="315698"/>
                        <a:pt x="320501" y="328080"/>
                        <a:pt x="301451" y="334748"/>
                      </a:cubicBezTo>
                      <a:cubicBezTo>
                        <a:pt x="266208" y="347130"/>
                        <a:pt x="230966" y="347130"/>
                        <a:pt x="194771" y="353798"/>
                      </a:cubicBezTo>
                      <a:cubicBezTo>
                        <a:pt x="162386" y="360465"/>
                        <a:pt x="131906" y="361418"/>
                        <a:pt x="98569" y="355703"/>
                      </a:cubicBezTo>
                      <a:cubicBezTo>
                        <a:pt x="85233" y="352845"/>
                        <a:pt x="70946" y="349988"/>
                        <a:pt x="57611" y="350940"/>
                      </a:cubicBezTo>
                      <a:cubicBezTo>
                        <a:pt x="47133" y="351893"/>
                        <a:pt x="37608" y="355703"/>
                        <a:pt x="27131" y="356655"/>
                      </a:cubicBezTo>
                      <a:cubicBezTo>
                        <a:pt x="16654" y="357608"/>
                        <a:pt x="5224" y="352845"/>
                        <a:pt x="1413" y="343320"/>
                      </a:cubicBezTo>
                      <a:cubicBezTo>
                        <a:pt x="-1444" y="336653"/>
                        <a:pt x="461" y="329033"/>
                        <a:pt x="3319" y="322365"/>
                      </a:cubicBezTo>
                      <a:cubicBezTo>
                        <a:pt x="9033" y="301410"/>
                        <a:pt x="15701" y="280455"/>
                        <a:pt x="26179" y="261405"/>
                      </a:cubicBezTo>
                      <a:cubicBezTo>
                        <a:pt x="40466" y="234735"/>
                        <a:pt x="62374" y="211875"/>
                        <a:pt x="78566" y="186158"/>
                      </a:cubicBezTo>
                      <a:cubicBezTo>
                        <a:pt x="89044" y="166155"/>
                        <a:pt x="96663" y="145200"/>
                        <a:pt x="106188" y="125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37"/>
                <p:cNvSpPr/>
                <p:nvPr/>
              </p:nvSpPr>
              <p:spPr>
                <a:xfrm>
                  <a:off x="5449252" y="1894822"/>
                  <a:ext cx="179069" cy="256316"/>
                </a:xfrm>
                <a:custGeom>
                  <a:avLst/>
                  <a:gdLst/>
                  <a:ahLst/>
                  <a:cxnLst/>
                  <a:rect l="l" t="t" r="r" b="b"/>
                  <a:pathLst>
                    <a:path w="179069" h="256316" extrusionOk="0">
                      <a:moveTo>
                        <a:pt x="13335" y="73994"/>
                      </a:moveTo>
                      <a:cubicBezTo>
                        <a:pt x="13335" y="100665"/>
                        <a:pt x="14288" y="127335"/>
                        <a:pt x="13335" y="154004"/>
                      </a:cubicBezTo>
                      <a:cubicBezTo>
                        <a:pt x="12382" y="174960"/>
                        <a:pt x="12382" y="201629"/>
                        <a:pt x="0" y="219727"/>
                      </a:cubicBezTo>
                      <a:cubicBezTo>
                        <a:pt x="13335" y="233062"/>
                        <a:pt x="28575" y="246397"/>
                        <a:pt x="46672" y="251160"/>
                      </a:cubicBezTo>
                      <a:cubicBezTo>
                        <a:pt x="54292" y="253065"/>
                        <a:pt x="60960" y="254017"/>
                        <a:pt x="68580" y="254969"/>
                      </a:cubicBezTo>
                      <a:cubicBezTo>
                        <a:pt x="78105" y="255922"/>
                        <a:pt x="88582" y="256875"/>
                        <a:pt x="99060" y="255922"/>
                      </a:cubicBezTo>
                      <a:cubicBezTo>
                        <a:pt x="129540" y="254017"/>
                        <a:pt x="160020" y="238777"/>
                        <a:pt x="179070" y="214012"/>
                      </a:cubicBezTo>
                      <a:cubicBezTo>
                        <a:pt x="164782" y="214965"/>
                        <a:pt x="168592" y="188294"/>
                        <a:pt x="168592" y="179722"/>
                      </a:cubicBezTo>
                      <a:cubicBezTo>
                        <a:pt x="167640" y="163529"/>
                        <a:pt x="166688" y="146385"/>
                        <a:pt x="166688" y="130192"/>
                      </a:cubicBezTo>
                      <a:cubicBezTo>
                        <a:pt x="165735" y="118762"/>
                        <a:pt x="165735" y="106379"/>
                        <a:pt x="163830" y="94950"/>
                      </a:cubicBezTo>
                      <a:cubicBezTo>
                        <a:pt x="160020" y="73994"/>
                        <a:pt x="152400" y="53992"/>
                        <a:pt x="139065" y="37800"/>
                      </a:cubicBezTo>
                      <a:cubicBezTo>
                        <a:pt x="123825" y="18750"/>
                        <a:pt x="101917" y="9225"/>
                        <a:pt x="79057" y="5415"/>
                      </a:cubicBezTo>
                      <a:cubicBezTo>
                        <a:pt x="67627" y="3510"/>
                        <a:pt x="55245" y="2557"/>
                        <a:pt x="42863" y="1604"/>
                      </a:cubicBezTo>
                      <a:cubicBezTo>
                        <a:pt x="32385" y="652"/>
                        <a:pt x="23813" y="-4110"/>
                        <a:pt x="17145" y="9225"/>
                      </a:cubicBezTo>
                      <a:cubicBezTo>
                        <a:pt x="14288" y="14940"/>
                        <a:pt x="14288" y="21607"/>
                        <a:pt x="14288" y="28275"/>
                      </a:cubicBezTo>
                      <a:cubicBezTo>
                        <a:pt x="13335" y="42562"/>
                        <a:pt x="13335" y="57802"/>
                        <a:pt x="13335" y="73994"/>
                      </a:cubicBezTo>
                      <a:close/>
                    </a:path>
                  </a:pathLst>
                </a:custGeom>
                <a:solidFill>
                  <a:srgbClr val="C279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1" name="Google Shape;501;p37"/>
                <p:cNvGrpSpPr/>
                <p:nvPr/>
              </p:nvGrpSpPr>
              <p:grpSpPr>
                <a:xfrm>
                  <a:off x="5185175" y="1687226"/>
                  <a:ext cx="501307" cy="415590"/>
                  <a:chOff x="5185175" y="1687226"/>
                  <a:chExt cx="501307" cy="415590"/>
                </a:xfrm>
              </p:grpSpPr>
              <p:sp>
                <p:nvSpPr>
                  <p:cNvPr id="502" name="Google Shape;502;p37"/>
                  <p:cNvSpPr/>
                  <p:nvPr/>
                </p:nvSpPr>
                <p:spPr>
                  <a:xfrm>
                    <a:off x="5448930" y="1715202"/>
                    <a:ext cx="213051" cy="295324"/>
                  </a:xfrm>
                  <a:custGeom>
                    <a:avLst/>
                    <a:gdLst/>
                    <a:ahLst/>
                    <a:cxnLst/>
                    <a:rect l="l" t="t" r="r" b="b"/>
                    <a:pathLst>
                      <a:path w="213051" h="295324" extrusionOk="0">
                        <a:moveTo>
                          <a:pt x="174630" y="35493"/>
                        </a:moveTo>
                        <a:cubicBezTo>
                          <a:pt x="159390" y="37398"/>
                          <a:pt x="145102" y="-3560"/>
                          <a:pt x="129862" y="250"/>
                        </a:cubicBezTo>
                        <a:cubicBezTo>
                          <a:pt x="116527" y="4060"/>
                          <a:pt x="87952" y="4060"/>
                          <a:pt x="74617" y="6918"/>
                        </a:cubicBezTo>
                        <a:cubicBezTo>
                          <a:pt x="51757" y="11680"/>
                          <a:pt x="33660" y="67878"/>
                          <a:pt x="17467" y="85023"/>
                        </a:cubicBezTo>
                        <a:cubicBezTo>
                          <a:pt x="-630" y="104073"/>
                          <a:pt x="-630" y="131695"/>
                          <a:pt x="322" y="155508"/>
                        </a:cubicBezTo>
                        <a:cubicBezTo>
                          <a:pt x="1275" y="178368"/>
                          <a:pt x="13657" y="205990"/>
                          <a:pt x="17467" y="228850"/>
                        </a:cubicBezTo>
                        <a:cubicBezTo>
                          <a:pt x="22230" y="257425"/>
                          <a:pt x="26992" y="280285"/>
                          <a:pt x="56520" y="289810"/>
                        </a:cubicBezTo>
                        <a:cubicBezTo>
                          <a:pt x="81285" y="297430"/>
                          <a:pt x="107002" y="295525"/>
                          <a:pt x="132720" y="293620"/>
                        </a:cubicBezTo>
                        <a:cubicBezTo>
                          <a:pt x="143197" y="292668"/>
                          <a:pt x="154627" y="291715"/>
                          <a:pt x="164152" y="286953"/>
                        </a:cubicBezTo>
                        <a:cubicBezTo>
                          <a:pt x="224160" y="261235"/>
                          <a:pt x="213682" y="160270"/>
                          <a:pt x="209872" y="108835"/>
                        </a:cubicBezTo>
                        <a:cubicBezTo>
                          <a:pt x="207967" y="86928"/>
                          <a:pt x="207015" y="64068"/>
                          <a:pt x="198442" y="44065"/>
                        </a:cubicBezTo>
                        <a:cubicBezTo>
                          <a:pt x="197490" y="41208"/>
                          <a:pt x="196537" y="38350"/>
                          <a:pt x="193680" y="37398"/>
                        </a:cubicBezTo>
                        <a:cubicBezTo>
                          <a:pt x="190822" y="34540"/>
                          <a:pt x="186060" y="34540"/>
                          <a:pt x="181297" y="35493"/>
                        </a:cubicBezTo>
                        <a:cubicBezTo>
                          <a:pt x="180345" y="35493"/>
                          <a:pt x="177487" y="35493"/>
                          <a:pt x="174630" y="35493"/>
                        </a:cubicBezTo>
                        <a:close/>
                      </a:path>
                    </a:pathLst>
                  </a:custGeom>
                  <a:solidFill>
                    <a:srgbClr val="C279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7"/>
                  <p:cNvSpPr/>
                  <p:nvPr/>
                </p:nvSpPr>
                <p:spPr>
                  <a:xfrm>
                    <a:off x="5185175" y="1687226"/>
                    <a:ext cx="501307" cy="415590"/>
                  </a:xfrm>
                  <a:custGeom>
                    <a:avLst/>
                    <a:gdLst/>
                    <a:ahLst/>
                    <a:cxnLst/>
                    <a:rect l="l" t="t" r="r" b="b"/>
                    <a:pathLst>
                      <a:path w="501307" h="415590" extrusionOk="0">
                        <a:moveTo>
                          <a:pt x="78339" y="397796"/>
                        </a:moveTo>
                        <a:cubicBezTo>
                          <a:pt x="144062" y="414941"/>
                          <a:pt x="270744" y="440659"/>
                          <a:pt x="305034" y="358744"/>
                        </a:cubicBezTo>
                        <a:cubicBezTo>
                          <a:pt x="319322" y="324454"/>
                          <a:pt x="309797" y="286354"/>
                          <a:pt x="305987" y="249206"/>
                        </a:cubicBezTo>
                        <a:cubicBezTo>
                          <a:pt x="305987" y="245396"/>
                          <a:pt x="305034" y="241586"/>
                          <a:pt x="306939" y="238729"/>
                        </a:cubicBezTo>
                        <a:cubicBezTo>
                          <a:pt x="308844" y="234919"/>
                          <a:pt x="312654" y="232061"/>
                          <a:pt x="316464" y="229204"/>
                        </a:cubicBezTo>
                        <a:cubicBezTo>
                          <a:pt x="334562" y="216821"/>
                          <a:pt x="349802" y="197771"/>
                          <a:pt x="357422" y="177769"/>
                        </a:cubicBezTo>
                        <a:cubicBezTo>
                          <a:pt x="362184" y="164434"/>
                          <a:pt x="358374" y="132049"/>
                          <a:pt x="366947" y="122524"/>
                        </a:cubicBezTo>
                        <a:cubicBezTo>
                          <a:pt x="368852" y="119666"/>
                          <a:pt x="372662" y="118714"/>
                          <a:pt x="376472" y="117761"/>
                        </a:cubicBezTo>
                        <a:cubicBezTo>
                          <a:pt x="393617" y="112999"/>
                          <a:pt x="411714" y="110141"/>
                          <a:pt x="430764" y="109189"/>
                        </a:cubicBezTo>
                        <a:cubicBezTo>
                          <a:pt x="458387" y="107284"/>
                          <a:pt x="503154" y="101569"/>
                          <a:pt x="501249" y="64421"/>
                        </a:cubicBezTo>
                        <a:cubicBezTo>
                          <a:pt x="500297" y="29179"/>
                          <a:pt x="460292" y="12986"/>
                          <a:pt x="431717" y="7271"/>
                        </a:cubicBezTo>
                        <a:cubicBezTo>
                          <a:pt x="368852" y="-4159"/>
                          <a:pt x="214547" y="-13684"/>
                          <a:pt x="193592" y="73946"/>
                        </a:cubicBezTo>
                        <a:cubicBezTo>
                          <a:pt x="190734" y="84424"/>
                          <a:pt x="190734" y="95854"/>
                          <a:pt x="183114" y="102521"/>
                        </a:cubicBezTo>
                        <a:cubicBezTo>
                          <a:pt x="176447" y="108236"/>
                          <a:pt x="167874" y="108236"/>
                          <a:pt x="159302" y="109189"/>
                        </a:cubicBezTo>
                        <a:cubicBezTo>
                          <a:pt x="119297" y="113951"/>
                          <a:pt x="85959" y="152051"/>
                          <a:pt x="86912" y="193009"/>
                        </a:cubicBezTo>
                        <a:cubicBezTo>
                          <a:pt x="86912" y="202534"/>
                          <a:pt x="88817" y="212059"/>
                          <a:pt x="84054" y="219679"/>
                        </a:cubicBezTo>
                        <a:cubicBezTo>
                          <a:pt x="80244" y="225394"/>
                          <a:pt x="73577" y="229204"/>
                          <a:pt x="67862" y="232061"/>
                        </a:cubicBezTo>
                        <a:cubicBezTo>
                          <a:pt x="49764" y="241586"/>
                          <a:pt x="31667" y="252064"/>
                          <a:pt x="19284" y="267304"/>
                        </a:cubicBezTo>
                        <a:cubicBezTo>
                          <a:pt x="-28341" y="325406"/>
                          <a:pt x="20237" y="382556"/>
                          <a:pt x="78339" y="3977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04" name="Google Shape;504;p37"/>
              <p:cNvSpPr/>
              <p:nvPr/>
            </p:nvSpPr>
            <p:spPr>
              <a:xfrm>
                <a:off x="2163729" y="1234498"/>
                <a:ext cx="49228" cy="50086"/>
              </a:xfrm>
              <a:custGeom>
                <a:avLst/>
                <a:gdLst/>
                <a:ahLst/>
                <a:cxnLst/>
                <a:rect l="l" t="t" r="r" b="b"/>
                <a:pathLst>
                  <a:path w="52093" h="53001" extrusionOk="0">
                    <a:moveTo>
                      <a:pt x="26450" y="0"/>
                    </a:moveTo>
                    <a:cubicBezTo>
                      <a:pt x="18830" y="0"/>
                      <a:pt x="10258" y="3810"/>
                      <a:pt x="5495" y="9525"/>
                    </a:cubicBezTo>
                    <a:cubicBezTo>
                      <a:pt x="-4030" y="21908"/>
                      <a:pt x="-1172" y="48577"/>
                      <a:pt x="14068" y="52388"/>
                    </a:cubicBezTo>
                    <a:cubicBezTo>
                      <a:pt x="24545" y="55245"/>
                      <a:pt x="36928" y="47625"/>
                      <a:pt x="43595" y="40005"/>
                    </a:cubicBezTo>
                    <a:cubicBezTo>
                      <a:pt x="59788" y="22860"/>
                      <a:pt x="52168" y="0"/>
                      <a:pt x="26450" y="0"/>
                    </a:cubicBezTo>
                    <a:cubicBezTo>
                      <a:pt x="27403" y="0"/>
                      <a:pt x="26450" y="0"/>
                      <a:pt x="2645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5" name="Google Shape;505;p37"/>
              <p:cNvGrpSpPr/>
              <p:nvPr/>
            </p:nvGrpSpPr>
            <p:grpSpPr>
              <a:xfrm>
                <a:off x="2391635" y="1841196"/>
                <a:ext cx="35000" cy="85078"/>
                <a:chOff x="5830788" y="2537992"/>
                <a:chExt cx="37006" cy="89954"/>
              </a:xfrm>
            </p:grpSpPr>
            <p:sp>
              <p:nvSpPr>
                <p:cNvPr id="506" name="Google Shape;506;p37"/>
                <p:cNvSpPr/>
                <p:nvPr/>
              </p:nvSpPr>
              <p:spPr>
                <a:xfrm>
                  <a:off x="5840663" y="2547952"/>
                  <a:ext cx="18164" cy="70357"/>
                </a:xfrm>
                <a:custGeom>
                  <a:avLst/>
                  <a:gdLst/>
                  <a:ahLst/>
                  <a:cxnLst/>
                  <a:rect l="l" t="t" r="r" b="b"/>
                  <a:pathLst>
                    <a:path w="18164" h="70357" extrusionOk="0">
                      <a:moveTo>
                        <a:pt x="16259" y="35227"/>
                      </a:moveTo>
                      <a:cubicBezTo>
                        <a:pt x="15307" y="24750"/>
                        <a:pt x="12449" y="14272"/>
                        <a:pt x="10544" y="3795"/>
                      </a:cubicBezTo>
                      <a:cubicBezTo>
                        <a:pt x="8639" y="-2873"/>
                        <a:pt x="-886" y="-15"/>
                        <a:pt x="67" y="6652"/>
                      </a:cubicBezTo>
                      <a:cubicBezTo>
                        <a:pt x="3877" y="25702"/>
                        <a:pt x="6734" y="45705"/>
                        <a:pt x="8639" y="65707"/>
                      </a:cubicBezTo>
                      <a:cubicBezTo>
                        <a:pt x="9592" y="71422"/>
                        <a:pt x="17212" y="72375"/>
                        <a:pt x="18164" y="65707"/>
                      </a:cubicBezTo>
                      <a:cubicBezTo>
                        <a:pt x="18164" y="56182"/>
                        <a:pt x="17212" y="45705"/>
                        <a:pt x="16259" y="35227"/>
                      </a:cubicBezTo>
                      <a:close/>
                    </a:path>
                  </a:pathLst>
                </a:custGeom>
                <a:solidFill>
                  <a:srgbClr val="1009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7"/>
                <p:cNvSpPr/>
                <p:nvPr/>
              </p:nvSpPr>
              <p:spPr>
                <a:xfrm>
                  <a:off x="5830788" y="2537992"/>
                  <a:ext cx="37006" cy="89954"/>
                </a:xfrm>
                <a:custGeom>
                  <a:avLst/>
                  <a:gdLst/>
                  <a:ahLst/>
                  <a:cxnLst/>
                  <a:rect l="l" t="t" r="r" b="b"/>
                  <a:pathLst>
                    <a:path w="37006" h="89954" extrusionOk="0">
                      <a:moveTo>
                        <a:pt x="23277" y="89955"/>
                      </a:moveTo>
                      <a:cubicBezTo>
                        <a:pt x="15657" y="89955"/>
                        <a:pt x="9942" y="84240"/>
                        <a:pt x="8990" y="76620"/>
                      </a:cubicBezTo>
                      <a:cubicBezTo>
                        <a:pt x="7084" y="58523"/>
                        <a:pt x="4227" y="38520"/>
                        <a:pt x="417" y="18517"/>
                      </a:cubicBezTo>
                      <a:cubicBezTo>
                        <a:pt x="-1488" y="9945"/>
                        <a:pt x="3274" y="2325"/>
                        <a:pt x="11847" y="420"/>
                      </a:cubicBezTo>
                      <a:cubicBezTo>
                        <a:pt x="19467" y="-1485"/>
                        <a:pt x="27087" y="3278"/>
                        <a:pt x="28992" y="10898"/>
                      </a:cubicBezTo>
                      <a:cubicBezTo>
                        <a:pt x="31849" y="22328"/>
                        <a:pt x="33754" y="32805"/>
                        <a:pt x="35659" y="43283"/>
                      </a:cubicBezTo>
                      <a:lnTo>
                        <a:pt x="35659" y="43283"/>
                      </a:lnTo>
                      <a:cubicBezTo>
                        <a:pt x="36612" y="52808"/>
                        <a:pt x="37565" y="63285"/>
                        <a:pt x="36612" y="75667"/>
                      </a:cubicBezTo>
                      <a:cubicBezTo>
                        <a:pt x="36612" y="84240"/>
                        <a:pt x="30897" y="89955"/>
                        <a:pt x="23277" y="89955"/>
                      </a:cubicBezTo>
                      <a:cubicBezTo>
                        <a:pt x="23277" y="89955"/>
                        <a:pt x="23277" y="89955"/>
                        <a:pt x="23277" y="89955"/>
                      </a:cubicBezTo>
                      <a:close/>
                    </a:path>
                  </a:pathLst>
                </a:custGeom>
                <a:solidFill>
                  <a:srgbClr val="2222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8" name="Google Shape;508;p37"/>
              <p:cNvSpPr/>
              <p:nvPr/>
            </p:nvSpPr>
            <p:spPr>
              <a:xfrm>
                <a:off x="1666210" y="1436526"/>
                <a:ext cx="430100" cy="398168"/>
              </a:xfrm>
              <a:custGeom>
                <a:avLst/>
                <a:gdLst/>
                <a:ahLst/>
                <a:cxnLst/>
                <a:rect l="l" t="t" r="r" b="b"/>
                <a:pathLst>
                  <a:path w="455132" h="421342" extrusionOk="0">
                    <a:moveTo>
                      <a:pt x="118110" y="289326"/>
                    </a:moveTo>
                    <a:cubicBezTo>
                      <a:pt x="124777" y="307423"/>
                      <a:pt x="132397" y="324568"/>
                      <a:pt x="146685" y="339808"/>
                    </a:cubicBezTo>
                    <a:cubicBezTo>
                      <a:pt x="195263" y="390291"/>
                      <a:pt x="192405" y="441726"/>
                      <a:pt x="273367" y="413151"/>
                    </a:cubicBezTo>
                    <a:cubicBezTo>
                      <a:pt x="348615" y="386481"/>
                      <a:pt x="400050" y="322663"/>
                      <a:pt x="433388" y="253131"/>
                    </a:cubicBezTo>
                    <a:cubicBezTo>
                      <a:pt x="458152" y="202648"/>
                      <a:pt x="464820" y="131211"/>
                      <a:pt x="437197" y="80728"/>
                    </a:cubicBezTo>
                    <a:cubicBezTo>
                      <a:pt x="395288" y="2623"/>
                      <a:pt x="321945" y="-15474"/>
                      <a:pt x="240982" y="12148"/>
                    </a:cubicBezTo>
                    <a:cubicBezTo>
                      <a:pt x="200977" y="25483"/>
                      <a:pt x="166688" y="48343"/>
                      <a:pt x="128588" y="67393"/>
                    </a:cubicBezTo>
                    <a:cubicBezTo>
                      <a:pt x="83820" y="89301"/>
                      <a:pt x="39052" y="108351"/>
                      <a:pt x="0" y="140736"/>
                    </a:cubicBezTo>
                    <a:cubicBezTo>
                      <a:pt x="41910" y="154071"/>
                      <a:pt x="66675" y="199791"/>
                      <a:pt x="90488" y="233128"/>
                    </a:cubicBezTo>
                    <a:cubicBezTo>
                      <a:pt x="104775" y="251226"/>
                      <a:pt x="110490" y="270276"/>
                      <a:pt x="118110" y="289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7"/>
              <p:cNvSpPr/>
              <p:nvPr/>
            </p:nvSpPr>
            <p:spPr>
              <a:xfrm>
                <a:off x="2187611" y="1687887"/>
                <a:ext cx="544746" cy="452276"/>
              </a:xfrm>
              <a:custGeom>
                <a:avLst/>
                <a:gdLst/>
                <a:ahLst/>
                <a:cxnLst/>
                <a:rect l="l" t="t" r="r" b="b"/>
                <a:pathLst>
                  <a:path w="576451" h="478599" extrusionOk="0">
                    <a:moveTo>
                      <a:pt x="451734" y="209312"/>
                    </a:moveTo>
                    <a:cubicBezTo>
                      <a:pt x="353626" y="147399"/>
                      <a:pt x="239326" y="136922"/>
                      <a:pt x="131694" y="93107"/>
                    </a:cubicBezTo>
                    <a:cubicBezTo>
                      <a:pt x="97404" y="78819"/>
                      <a:pt x="76449" y="9287"/>
                      <a:pt x="39301" y="1667"/>
                    </a:cubicBezTo>
                    <a:cubicBezTo>
                      <a:pt x="30729" y="-238"/>
                      <a:pt x="22156" y="-1191"/>
                      <a:pt x="14536" y="2619"/>
                    </a:cubicBezTo>
                    <a:cubicBezTo>
                      <a:pt x="-7371" y="12144"/>
                      <a:pt x="-704" y="44529"/>
                      <a:pt x="9774" y="66437"/>
                    </a:cubicBezTo>
                    <a:cubicBezTo>
                      <a:pt x="62161" y="166449"/>
                      <a:pt x="139314" y="250269"/>
                      <a:pt x="218371" y="330279"/>
                    </a:cubicBezTo>
                    <a:cubicBezTo>
                      <a:pt x="261234" y="374094"/>
                      <a:pt x="307906" y="416957"/>
                      <a:pt x="363151" y="445532"/>
                    </a:cubicBezTo>
                    <a:cubicBezTo>
                      <a:pt x="407919" y="469344"/>
                      <a:pt x="509836" y="501729"/>
                      <a:pt x="551746" y="454104"/>
                    </a:cubicBezTo>
                    <a:cubicBezTo>
                      <a:pt x="562224" y="442674"/>
                      <a:pt x="566034" y="427434"/>
                      <a:pt x="569844" y="412194"/>
                    </a:cubicBezTo>
                    <a:cubicBezTo>
                      <a:pt x="595561" y="301704"/>
                      <a:pt x="544126" y="267414"/>
                      <a:pt x="451734" y="209312"/>
                    </a:cubicBezTo>
                    <a:close/>
                  </a:path>
                </a:pathLst>
              </a:custGeom>
              <a:solidFill>
                <a:srgbClr val="C279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7"/>
              <p:cNvSpPr/>
              <p:nvPr/>
            </p:nvSpPr>
            <p:spPr>
              <a:xfrm>
                <a:off x="2331324" y="1769876"/>
                <a:ext cx="361384" cy="172591"/>
              </a:xfrm>
              <a:custGeom>
                <a:avLst/>
                <a:gdLst/>
                <a:ahLst/>
                <a:cxnLst/>
                <a:rect l="l" t="t" r="r" b="b"/>
                <a:pathLst>
                  <a:path w="382417" h="182636" extrusionOk="0">
                    <a:moveTo>
                      <a:pt x="372184" y="182636"/>
                    </a:moveTo>
                    <a:cubicBezTo>
                      <a:pt x="370279" y="182636"/>
                      <a:pt x="368374" y="181684"/>
                      <a:pt x="366469" y="180732"/>
                    </a:cubicBezTo>
                    <a:cubicBezTo>
                      <a:pt x="361706" y="176922"/>
                      <a:pt x="356944" y="173111"/>
                      <a:pt x="352181" y="169302"/>
                    </a:cubicBezTo>
                    <a:cubicBezTo>
                      <a:pt x="326464" y="148347"/>
                      <a:pt x="301699" y="128344"/>
                      <a:pt x="268362" y="117866"/>
                    </a:cubicBezTo>
                    <a:cubicBezTo>
                      <a:pt x="223594" y="105484"/>
                      <a:pt x="180731" y="92149"/>
                      <a:pt x="135964" y="78814"/>
                    </a:cubicBezTo>
                    <a:cubicBezTo>
                      <a:pt x="132154" y="77861"/>
                      <a:pt x="128344" y="76909"/>
                      <a:pt x="124534" y="75004"/>
                    </a:cubicBezTo>
                    <a:cubicBezTo>
                      <a:pt x="84529" y="63574"/>
                      <a:pt x="24521" y="45477"/>
                      <a:pt x="1662" y="14997"/>
                    </a:cubicBezTo>
                    <a:cubicBezTo>
                      <a:pt x="-1196" y="11186"/>
                      <a:pt x="-244" y="4519"/>
                      <a:pt x="3566" y="1661"/>
                    </a:cubicBezTo>
                    <a:cubicBezTo>
                      <a:pt x="7376" y="-1196"/>
                      <a:pt x="14044" y="-243"/>
                      <a:pt x="16901" y="3566"/>
                    </a:cubicBezTo>
                    <a:cubicBezTo>
                      <a:pt x="35951" y="29284"/>
                      <a:pt x="95006" y="46429"/>
                      <a:pt x="129296" y="55954"/>
                    </a:cubicBezTo>
                    <a:cubicBezTo>
                      <a:pt x="134059" y="56907"/>
                      <a:pt x="137869" y="58811"/>
                      <a:pt x="141679" y="59764"/>
                    </a:cubicBezTo>
                    <a:cubicBezTo>
                      <a:pt x="186446" y="73099"/>
                      <a:pt x="229309" y="86434"/>
                      <a:pt x="274076" y="98816"/>
                    </a:cubicBezTo>
                    <a:cubicBezTo>
                      <a:pt x="311224" y="109294"/>
                      <a:pt x="338846" y="132154"/>
                      <a:pt x="364564" y="153109"/>
                    </a:cubicBezTo>
                    <a:cubicBezTo>
                      <a:pt x="369326" y="156919"/>
                      <a:pt x="374089" y="160729"/>
                      <a:pt x="378851" y="164539"/>
                    </a:cubicBezTo>
                    <a:cubicBezTo>
                      <a:pt x="382662" y="167397"/>
                      <a:pt x="383614" y="174064"/>
                      <a:pt x="380756" y="177874"/>
                    </a:cubicBezTo>
                    <a:cubicBezTo>
                      <a:pt x="377899" y="181684"/>
                      <a:pt x="375042" y="182636"/>
                      <a:pt x="372184" y="1826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37"/>
              <p:cNvSpPr/>
              <p:nvPr/>
            </p:nvSpPr>
            <p:spPr>
              <a:xfrm>
                <a:off x="2011673" y="1416893"/>
                <a:ext cx="197406" cy="73400"/>
              </a:xfrm>
              <a:custGeom>
                <a:avLst/>
                <a:gdLst/>
                <a:ahLst/>
                <a:cxnLst/>
                <a:rect l="l" t="t" r="r" b="b"/>
                <a:pathLst>
                  <a:path w="208895" h="77672" extrusionOk="0">
                    <a:moveTo>
                      <a:pt x="117678" y="77673"/>
                    </a:moveTo>
                    <a:cubicBezTo>
                      <a:pt x="111011" y="77673"/>
                      <a:pt x="103390" y="76720"/>
                      <a:pt x="95770" y="75768"/>
                    </a:cubicBezTo>
                    <a:cubicBezTo>
                      <a:pt x="78625" y="73863"/>
                      <a:pt x="56718" y="64338"/>
                      <a:pt x="38620" y="53860"/>
                    </a:cubicBezTo>
                    <a:cubicBezTo>
                      <a:pt x="27190" y="47193"/>
                      <a:pt x="16713" y="33858"/>
                      <a:pt x="8140" y="23380"/>
                    </a:cubicBezTo>
                    <a:cubicBezTo>
                      <a:pt x="6236" y="20523"/>
                      <a:pt x="4330" y="17665"/>
                      <a:pt x="2425" y="15760"/>
                    </a:cubicBezTo>
                    <a:cubicBezTo>
                      <a:pt x="-1385" y="11950"/>
                      <a:pt x="-432" y="5283"/>
                      <a:pt x="3378" y="2425"/>
                    </a:cubicBezTo>
                    <a:cubicBezTo>
                      <a:pt x="7188" y="-1385"/>
                      <a:pt x="13855" y="-432"/>
                      <a:pt x="16713" y="3378"/>
                    </a:cubicBezTo>
                    <a:cubicBezTo>
                      <a:pt x="18618" y="5283"/>
                      <a:pt x="20523" y="8140"/>
                      <a:pt x="23380" y="10998"/>
                    </a:cubicBezTo>
                    <a:cubicBezTo>
                      <a:pt x="31000" y="20523"/>
                      <a:pt x="40525" y="31953"/>
                      <a:pt x="49098" y="37668"/>
                    </a:cubicBezTo>
                    <a:cubicBezTo>
                      <a:pt x="64338" y="47193"/>
                      <a:pt x="83388" y="54813"/>
                      <a:pt x="98628" y="56718"/>
                    </a:cubicBezTo>
                    <a:cubicBezTo>
                      <a:pt x="143395" y="63385"/>
                      <a:pt x="173875" y="49098"/>
                      <a:pt x="191020" y="14808"/>
                    </a:cubicBezTo>
                    <a:cubicBezTo>
                      <a:pt x="192925" y="10045"/>
                      <a:pt x="198640" y="8140"/>
                      <a:pt x="203403" y="10045"/>
                    </a:cubicBezTo>
                    <a:cubicBezTo>
                      <a:pt x="208165" y="11950"/>
                      <a:pt x="210070" y="17665"/>
                      <a:pt x="208165" y="22428"/>
                    </a:cubicBezTo>
                    <a:cubicBezTo>
                      <a:pt x="189115" y="58623"/>
                      <a:pt x="158636" y="77673"/>
                      <a:pt x="117678" y="776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7"/>
              <p:cNvSpPr/>
              <p:nvPr/>
            </p:nvSpPr>
            <p:spPr>
              <a:xfrm>
                <a:off x="2647320" y="2069160"/>
                <a:ext cx="65299" cy="41897"/>
              </a:xfrm>
              <a:custGeom>
                <a:avLst/>
                <a:gdLst/>
                <a:ahLst/>
                <a:cxnLst/>
                <a:rect l="l" t="t" r="r" b="b"/>
                <a:pathLst>
                  <a:path w="69100" h="44335" extrusionOk="0">
                    <a:moveTo>
                      <a:pt x="12383" y="44335"/>
                    </a:moveTo>
                    <a:cubicBezTo>
                      <a:pt x="11430" y="44335"/>
                      <a:pt x="10478" y="44335"/>
                      <a:pt x="9525" y="44335"/>
                    </a:cubicBezTo>
                    <a:cubicBezTo>
                      <a:pt x="3810" y="44335"/>
                      <a:pt x="0" y="39573"/>
                      <a:pt x="0" y="34810"/>
                    </a:cubicBezTo>
                    <a:cubicBezTo>
                      <a:pt x="0" y="30048"/>
                      <a:pt x="4763" y="25285"/>
                      <a:pt x="9525" y="25285"/>
                    </a:cubicBezTo>
                    <a:cubicBezTo>
                      <a:pt x="28575" y="26238"/>
                      <a:pt x="42863" y="13855"/>
                      <a:pt x="52388" y="3378"/>
                    </a:cubicBezTo>
                    <a:cubicBezTo>
                      <a:pt x="56197" y="-432"/>
                      <a:pt x="61913" y="-1385"/>
                      <a:pt x="65722" y="2425"/>
                    </a:cubicBezTo>
                    <a:cubicBezTo>
                      <a:pt x="69532" y="6235"/>
                      <a:pt x="70485" y="11950"/>
                      <a:pt x="66675" y="15760"/>
                    </a:cubicBezTo>
                    <a:cubicBezTo>
                      <a:pt x="51435" y="34810"/>
                      <a:pt x="32385" y="44335"/>
                      <a:pt x="12383" y="443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7"/>
              <p:cNvSpPr/>
              <p:nvPr/>
            </p:nvSpPr>
            <p:spPr>
              <a:xfrm>
                <a:off x="1884234" y="1519584"/>
                <a:ext cx="525304" cy="367204"/>
              </a:xfrm>
              <a:custGeom>
                <a:avLst/>
                <a:gdLst/>
                <a:ahLst/>
                <a:cxnLst/>
                <a:rect l="l" t="t" r="r" b="b"/>
                <a:pathLst>
                  <a:path w="555877" h="388576" extrusionOk="0">
                    <a:moveTo>
                      <a:pt x="231458" y="388203"/>
                    </a:moveTo>
                    <a:cubicBezTo>
                      <a:pt x="254317" y="389156"/>
                      <a:pt x="278130" y="388203"/>
                      <a:pt x="300990" y="386298"/>
                    </a:cubicBezTo>
                    <a:cubicBezTo>
                      <a:pt x="321945" y="384393"/>
                      <a:pt x="342900" y="377726"/>
                      <a:pt x="363855" y="375821"/>
                    </a:cubicBezTo>
                    <a:cubicBezTo>
                      <a:pt x="403860" y="372963"/>
                      <a:pt x="438150" y="351056"/>
                      <a:pt x="471488" y="331053"/>
                    </a:cubicBezTo>
                    <a:cubicBezTo>
                      <a:pt x="484822" y="322481"/>
                      <a:pt x="502920" y="312956"/>
                      <a:pt x="511492" y="299621"/>
                    </a:cubicBezTo>
                    <a:cubicBezTo>
                      <a:pt x="518160" y="289143"/>
                      <a:pt x="521970" y="274856"/>
                      <a:pt x="526733" y="263426"/>
                    </a:cubicBezTo>
                    <a:cubicBezTo>
                      <a:pt x="541972" y="231041"/>
                      <a:pt x="547688" y="195798"/>
                      <a:pt x="549593" y="160556"/>
                    </a:cubicBezTo>
                    <a:cubicBezTo>
                      <a:pt x="551497" y="124361"/>
                      <a:pt x="551497" y="90071"/>
                      <a:pt x="555308" y="53876"/>
                    </a:cubicBezTo>
                    <a:cubicBezTo>
                      <a:pt x="556260" y="49113"/>
                      <a:pt x="556260" y="43398"/>
                      <a:pt x="553402" y="38636"/>
                    </a:cubicBezTo>
                    <a:cubicBezTo>
                      <a:pt x="550545" y="34826"/>
                      <a:pt x="544830" y="32921"/>
                      <a:pt x="540068" y="31968"/>
                    </a:cubicBezTo>
                    <a:cubicBezTo>
                      <a:pt x="543877" y="30063"/>
                      <a:pt x="548640" y="28158"/>
                      <a:pt x="549593" y="24348"/>
                    </a:cubicBezTo>
                    <a:cubicBezTo>
                      <a:pt x="550545" y="20538"/>
                      <a:pt x="545783" y="15776"/>
                      <a:pt x="541972" y="17681"/>
                    </a:cubicBezTo>
                    <a:cubicBezTo>
                      <a:pt x="565785" y="-2322"/>
                      <a:pt x="506730" y="-417"/>
                      <a:pt x="499110" y="536"/>
                    </a:cubicBezTo>
                    <a:cubicBezTo>
                      <a:pt x="472440" y="1488"/>
                      <a:pt x="445770" y="5298"/>
                      <a:pt x="420052" y="11966"/>
                    </a:cubicBezTo>
                    <a:cubicBezTo>
                      <a:pt x="369570" y="25301"/>
                      <a:pt x="321945" y="49113"/>
                      <a:pt x="281940" y="83403"/>
                    </a:cubicBezTo>
                    <a:cubicBezTo>
                      <a:pt x="245745" y="47208"/>
                      <a:pt x="193358" y="33873"/>
                      <a:pt x="143827" y="22443"/>
                    </a:cubicBezTo>
                    <a:cubicBezTo>
                      <a:pt x="98108" y="11966"/>
                      <a:pt x="52388" y="1488"/>
                      <a:pt x="5715" y="6251"/>
                    </a:cubicBezTo>
                    <a:cubicBezTo>
                      <a:pt x="9525" y="11013"/>
                      <a:pt x="14288" y="14823"/>
                      <a:pt x="20002" y="18633"/>
                    </a:cubicBezTo>
                    <a:cubicBezTo>
                      <a:pt x="13335" y="18633"/>
                      <a:pt x="7620" y="19586"/>
                      <a:pt x="1905" y="22443"/>
                    </a:cubicBezTo>
                    <a:cubicBezTo>
                      <a:pt x="3810" y="27206"/>
                      <a:pt x="7620" y="30063"/>
                      <a:pt x="12383" y="31968"/>
                    </a:cubicBezTo>
                    <a:cubicBezTo>
                      <a:pt x="8572" y="33873"/>
                      <a:pt x="3810" y="36731"/>
                      <a:pt x="0" y="38636"/>
                    </a:cubicBezTo>
                    <a:cubicBezTo>
                      <a:pt x="1905" y="37683"/>
                      <a:pt x="12383" y="111978"/>
                      <a:pt x="12383" y="116741"/>
                    </a:cubicBezTo>
                    <a:cubicBezTo>
                      <a:pt x="17145" y="189131"/>
                      <a:pt x="13335" y="270093"/>
                      <a:pt x="60960" y="325338"/>
                    </a:cubicBezTo>
                    <a:cubicBezTo>
                      <a:pt x="100965" y="372963"/>
                      <a:pt x="168592" y="386298"/>
                      <a:pt x="231458" y="388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37"/>
              <p:cNvSpPr/>
              <p:nvPr/>
            </p:nvSpPr>
            <p:spPr>
              <a:xfrm>
                <a:off x="1871620" y="1556459"/>
                <a:ext cx="551776" cy="462326"/>
              </a:xfrm>
              <a:custGeom>
                <a:avLst/>
                <a:gdLst/>
                <a:ahLst/>
                <a:cxnLst/>
                <a:rect l="l" t="t" r="r" b="b"/>
                <a:pathLst>
                  <a:path w="583890" h="489234" extrusionOk="0">
                    <a:moveTo>
                      <a:pt x="577215" y="4412"/>
                    </a:moveTo>
                    <a:cubicBezTo>
                      <a:pt x="575310" y="3460"/>
                      <a:pt x="580073" y="4412"/>
                      <a:pt x="577215" y="4412"/>
                    </a:cubicBezTo>
                    <a:cubicBezTo>
                      <a:pt x="494348" y="-7970"/>
                      <a:pt x="376238" y="6317"/>
                      <a:pt x="299085" y="39655"/>
                    </a:cubicBezTo>
                    <a:cubicBezTo>
                      <a:pt x="297180" y="40607"/>
                      <a:pt x="295275" y="41560"/>
                      <a:pt x="292418" y="41560"/>
                    </a:cubicBezTo>
                    <a:cubicBezTo>
                      <a:pt x="290513" y="41560"/>
                      <a:pt x="287655" y="40607"/>
                      <a:pt x="285750" y="39655"/>
                    </a:cubicBezTo>
                    <a:cubicBezTo>
                      <a:pt x="209550" y="5365"/>
                      <a:pt x="82868" y="-4160"/>
                      <a:pt x="0" y="9175"/>
                    </a:cubicBezTo>
                    <a:cubicBezTo>
                      <a:pt x="6668" y="79660"/>
                      <a:pt x="953" y="152050"/>
                      <a:pt x="8573" y="222535"/>
                    </a:cubicBezTo>
                    <a:cubicBezTo>
                      <a:pt x="16193" y="292067"/>
                      <a:pt x="16193" y="362552"/>
                      <a:pt x="20955" y="432085"/>
                    </a:cubicBezTo>
                    <a:cubicBezTo>
                      <a:pt x="20955" y="434942"/>
                      <a:pt x="20955" y="437800"/>
                      <a:pt x="21908" y="440657"/>
                    </a:cubicBezTo>
                    <a:cubicBezTo>
                      <a:pt x="42863" y="445420"/>
                      <a:pt x="104775" y="449230"/>
                      <a:pt x="125730" y="453992"/>
                    </a:cubicBezTo>
                    <a:cubicBezTo>
                      <a:pt x="181928" y="467327"/>
                      <a:pt x="239078" y="478757"/>
                      <a:pt x="296228" y="489235"/>
                    </a:cubicBezTo>
                    <a:cubicBezTo>
                      <a:pt x="311468" y="489235"/>
                      <a:pt x="326708" y="488282"/>
                      <a:pt x="341948" y="488282"/>
                    </a:cubicBezTo>
                    <a:cubicBezTo>
                      <a:pt x="405765" y="469232"/>
                      <a:pt x="512445" y="437800"/>
                      <a:pt x="578168" y="421607"/>
                    </a:cubicBezTo>
                    <a:cubicBezTo>
                      <a:pt x="587693" y="280637"/>
                      <a:pt x="583883" y="145382"/>
                      <a:pt x="577215" y="44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37"/>
              <p:cNvSpPr/>
              <p:nvPr/>
            </p:nvSpPr>
            <p:spPr>
              <a:xfrm>
                <a:off x="2121036" y="1574870"/>
                <a:ext cx="72831" cy="449332"/>
              </a:xfrm>
              <a:custGeom>
                <a:avLst/>
                <a:gdLst/>
                <a:ahLst/>
                <a:cxnLst/>
                <a:rect l="l" t="t" r="r" b="b"/>
                <a:pathLst>
                  <a:path w="77070" h="475484" extrusionOk="0">
                    <a:moveTo>
                      <a:pt x="62063" y="13522"/>
                    </a:moveTo>
                    <a:cubicBezTo>
                      <a:pt x="61110" y="12569"/>
                      <a:pt x="61110" y="10664"/>
                      <a:pt x="60158" y="9712"/>
                    </a:cubicBezTo>
                    <a:cubicBezTo>
                      <a:pt x="55395" y="3997"/>
                      <a:pt x="46823" y="2092"/>
                      <a:pt x="40155" y="1139"/>
                    </a:cubicBezTo>
                    <a:cubicBezTo>
                      <a:pt x="27773" y="-766"/>
                      <a:pt x="14438" y="-766"/>
                      <a:pt x="3960" y="4949"/>
                    </a:cubicBezTo>
                    <a:cubicBezTo>
                      <a:pt x="3008" y="5902"/>
                      <a:pt x="2055" y="5902"/>
                      <a:pt x="1103" y="6854"/>
                    </a:cubicBezTo>
                    <a:cubicBezTo>
                      <a:pt x="150" y="7807"/>
                      <a:pt x="150" y="8759"/>
                      <a:pt x="150" y="9712"/>
                    </a:cubicBezTo>
                    <a:cubicBezTo>
                      <a:pt x="-802" y="66862"/>
                      <a:pt x="3008" y="124012"/>
                      <a:pt x="4913" y="181162"/>
                    </a:cubicBezTo>
                    <a:cubicBezTo>
                      <a:pt x="6818" y="243074"/>
                      <a:pt x="8723" y="472627"/>
                      <a:pt x="7770" y="471674"/>
                    </a:cubicBezTo>
                    <a:cubicBezTo>
                      <a:pt x="25868" y="475484"/>
                      <a:pt x="44918" y="476437"/>
                      <a:pt x="63015" y="474532"/>
                    </a:cubicBezTo>
                    <a:cubicBezTo>
                      <a:pt x="66825" y="474532"/>
                      <a:pt x="70635" y="473579"/>
                      <a:pt x="73493" y="471674"/>
                    </a:cubicBezTo>
                    <a:cubicBezTo>
                      <a:pt x="82065" y="465007"/>
                      <a:pt x="72540" y="304034"/>
                      <a:pt x="72540" y="240217"/>
                    </a:cubicBezTo>
                    <a:cubicBezTo>
                      <a:pt x="72540" y="168779"/>
                      <a:pt x="68730" y="94484"/>
                      <a:pt x="64920" y="24952"/>
                    </a:cubicBezTo>
                    <a:cubicBezTo>
                      <a:pt x="64920" y="21142"/>
                      <a:pt x="63968" y="17332"/>
                      <a:pt x="62063" y="135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7"/>
              <p:cNvSpPr/>
              <p:nvPr/>
            </p:nvSpPr>
            <p:spPr>
              <a:xfrm>
                <a:off x="1515143" y="1981224"/>
                <a:ext cx="43054" cy="50545"/>
              </a:xfrm>
              <a:custGeom>
                <a:avLst/>
                <a:gdLst/>
                <a:ahLst/>
                <a:cxnLst/>
                <a:rect l="l" t="t" r="r" b="b"/>
                <a:pathLst>
                  <a:path w="45560" h="53487" extrusionOk="0">
                    <a:moveTo>
                      <a:pt x="34936" y="53487"/>
                    </a:moveTo>
                    <a:cubicBezTo>
                      <a:pt x="33983" y="53487"/>
                      <a:pt x="33983" y="53487"/>
                      <a:pt x="33031" y="53487"/>
                    </a:cubicBezTo>
                    <a:cubicBezTo>
                      <a:pt x="10171" y="47772"/>
                      <a:pt x="-3164" y="29675"/>
                      <a:pt x="646" y="7767"/>
                    </a:cubicBezTo>
                    <a:cubicBezTo>
                      <a:pt x="1598" y="3004"/>
                      <a:pt x="6361" y="-806"/>
                      <a:pt x="12076" y="147"/>
                    </a:cubicBezTo>
                    <a:cubicBezTo>
                      <a:pt x="16838" y="1100"/>
                      <a:pt x="20648" y="5862"/>
                      <a:pt x="19696" y="11577"/>
                    </a:cubicBezTo>
                    <a:cubicBezTo>
                      <a:pt x="16838" y="28722"/>
                      <a:pt x="31126" y="33484"/>
                      <a:pt x="37793" y="35389"/>
                    </a:cubicBezTo>
                    <a:cubicBezTo>
                      <a:pt x="42556" y="36342"/>
                      <a:pt x="46366" y="42057"/>
                      <a:pt x="45413" y="46819"/>
                    </a:cubicBezTo>
                    <a:cubicBezTo>
                      <a:pt x="43508" y="49677"/>
                      <a:pt x="39698" y="53487"/>
                      <a:pt x="34936" y="53487"/>
                    </a:cubicBezTo>
                    <a:close/>
                  </a:path>
                </a:pathLst>
              </a:custGeom>
              <a:solidFill>
                <a:srgbClr val="1009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7"/>
              <p:cNvSpPr/>
              <p:nvPr/>
            </p:nvSpPr>
            <p:spPr>
              <a:xfrm>
                <a:off x="1468798" y="1726728"/>
                <a:ext cx="807848" cy="379220"/>
              </a:xfrm>
              <a:custGeom>
                <a:avLst/>
                <a:gdLst/>
                <a:ahLst/>
                <a:cxnLst/>
                <a:rect l="l" t="t" r="r" b="b"/>
                <a:pathLst>
                  <a:path w="854866" h="401291" extrusionOk="0">
                    <a:moveTo>
                      <a:pt x="841171" y="74903"/>
                    </a:moveTo>
                    <a:cubicBezTo>
                      <a:pt x="822121" y="81570"/>
                      <a:pt x="804024" y="92048"/>
                      <a:pt x="785926" y="100620"/>
                    </a:cubicBezTo>
                    <a:cubicBezTo>
                      <a:pt x="778306" y="104430"/>
                      <a:pt x="769734" y="108240"/>
                      <a:pt x="762114" y="112050"/>
                    </a:cubicBezTo>
                    <a:cubicBezTo>
                      <a:pt x="761162" y="109193"/>
                      <a:pt x="759256" y="107288"/>
                      <a:pt x="758304" y="104430"/>
                    </a:cubicBezTo>
                    <a:cubicBezTo>
                      <a:pt x="761162" y="103478"/>
                      <a:pt x="763066" y="101573"/>
                      <a:pt x="765924" y="100620"/>
                    </a:cubicBezTo>
                    <a:cubicBezTo>
                      <a:pt x="770687" y="97763"/>
                      <a:pt x="774496" y="95858"/>
                      <a:pt x="779259" y="93000"/>
                    </a:cubicBezTo>
                    <a:cubicBezTo>
                      <a:pt x="785926" y="89190"/>
                      <a:pt x="792594" y="85380"/>
                      <a:pt x="800214" y="81570"/>
                    </a:cubicBezTo>
                    <a:cubicBezTo>
                      <a:pt x="800214" y="81570"/>
                      <a:pt x="800214" y="81570"/>
                      <a:pt x="801166" y="81570"/>
                    </a:cubicBezTo>
                    <a:cubicBezTo>
                      <a:pt x="808787" y="77760"/>
                      <a:pt x="816406" y="72998"/>
                      <a:pt x="824026" y="69188"/>
                    </a:cubicBezTo>
                    <a:cubicBezTo>
                      <a:pt x="831646" y="65378"/>
                      <a:pt x="838314" y="61568"/>
                      <a:pt x="844981" y="55853"/>
                    </a:cubicBezTo>
                    <a:cubicBezTo>
                      <a:pt x="845934" y="54900"/>
                      <a:pt x="847839" y="53948"/>
                      <a:pt x="848791" y="53948"/>
                    </a:cubicBezTo>
                    <a:cubicBezTo>
                      <a:pt x="854506" y="52043"/>
                      <a:pt x="856412" y="44423"/>
                      <a:pt x="853554" y="39660"/>
                    </a:cubicBezTo>
                    <a:cubicBezTo>
                      <a:pt x="852601" y="35850"/>
                      <a:pt x="850696" y="32040"/>
                      <a:pt x="844981" y="32040"/>
                    </a:cubicBezTo>
                    <a:cubicBezTo>
                      <a:pt x="834504" y="32993"/>
                      <a:pt x="824026" y="40613"/>
                      <a:pt x="815454" y="45375"/>
                    </a:cubicBezTo>
                    <a:cubicBezTo>
                      <a:pt x="804024" y="52043"/>
                      <a:pt x="791641" y="57758"/>
                      <a:pt x="780212" y="63473"/>
                    </a:cubicBezTo>
                    <a:cubicBezTo>
                      <a:pt x="768781" y="69188"/>
                      <a:pt x="756399" y="74903"/>
                      <a:pt x="744969" y="80618"/>
                    </a:cubicBezTo>
                    <a:cubicBezTo>
                      <a:pt x="744016" y="79665"/>
                      <a:pt x="743064" y="77760"/>
                      <a:pt x="742112" y="76808"/>
                    </a:cubicBezTo>
                    <a:cubicBezTo>
                      <a:pt x="739254" y="73950"/>
                      <a:pt x="737349" y="71093"/>
                      <a:pt x="734491" y="68235"/>
                    </a:cubicBezTo>
                    <a:cubicBezTo>
                      <a:pt x="735444" y="68235"/>
                      <a:pt x="736396" y="67283"/>
                      <a:pt x="736396" y="67283"/>
                    </a:cubicBezTo>
                    <a:cubicBezTo>
                      <a:pt x="758304" y="59663"/>
                      <a:pt x="780212" y="52995"/>
                      <a:pt x="800214" y="42518"/>
                    </a:cubicBezTo>
                    <a:cubicBezTo>
                      <a:pt x="803071" y="41565"/>
                      <a:pt x="804024" y="39660"/>
                      <a:pt x="804976" y="36803"/>
                    </a:cubicBezTo>
                    <a:cubicBezTo>
                      <a:pt x="805929" y="36803"/>
                      <a:pt x="807834" y="35850"/>
                      <a:pt x="808787" y="34898"/>
                    </a:cubicBezTo>
                    <a:cubicBezTo>
                      <a:pt x="818312" y="29183"/>
                      <a:pt x="810691" y="14895"/>
                      <a:pt x="801166" y="18705"/>
                    </a:cubicBezTo>
                    <a:cubicBezTo>
                      <a:pt x="798309" y="17753"/>
                      <a:pt x="795451" y="18705"/>
                      <a:pt x="793546" y="20610"/>
                    </a:cubicBezTo>
                    <a:cubicBezTo>
                      <a:pt x="792594" y="20610"/>
                      <a:pt x="792594" y="21563"/>
                      <a:pt x="791641" y="21563"/>
                    </a:cubicBezTo>
                    <a:cubicBezTo>
                      <a:pt x="789737" y="21563"/>
                      <a:pt x="788784" y="22515"/>
                      <a:pt x="787831" y="22515"/>
                    </a:cubicBezTo>
                    <a:cubicBezTo>
                      <a:pt x="786879" y="22515"/>
                      <a:pt x="785926" y="23468"/>
                      <a:pt x="785926" y="23468"/>
                    </a:cubicBezTo>
                    <a:cubicBezTo>
                      <a:pt x="784021" y="23468"/>
                      <a:pt x="782116" y="24420"/>
                      <a:pt x="781164" y="24420"/>
                    </a:cubicBezTo>
                    <a:cubicBezTo>
                      <a:pt x="774496" y="26325"/>
                      <a:pt x="767829" y="28230"/>
                      <a:pt x="761162" y="30135"/>
                    </a:cubicBezTo>
                    <a:cubicBezTo>
                      <a:pt x="749731" y="33945"/>
                      <a:pt x="737349" y="36803"/>
                      <a:pt x="725919" y="41565"/>
                    </a:cubicBezTo>
                    <a:cubicBezTo>
                      <a:pt x="717346" y="45375"/>
                      <a:pt x="708774" y="48233"/>
                      <a:pt x="700201" y="51090"/>
                    </a:cubicBezTo>
                    <a:cubicBezTo>
                      <a:pt x="693534" y="52043"/>
                      <a:pt x="687819" y="54900"/>
                      <a:pt x="682104" y="57758"/>
                    </a:cubicBezTo>
                    <a:cubicBezTo>
                      <a:pt x="673531" y="61568"/>
                      <a:pt x="665912" y="65378"/>
                      <a:pt x="656387" y="67283"/>
                    </a:cubicBezTo>
                    <a:cubicBezTo>
                      <a:pt x="655434" y="67283"/>
                      <a:pt x="655434" y="68235"/>
                      <a:pt x="654481" y="68235"/>
                    </a:cubicBezTo>
                    <a:cubicBezTo>
                      <a:pt x="653529" y="68235"/>
                      <a:pt x="652576" y="67283"/>
                      <a:pt x="652576" y="67283"/>
                    </a:cubicBezTo>
                    <a:cubicBezTo>
                      <a:pt x="658291" y="58710"/>
                      <a:pt x="664006" y="49185"/>
                      <a:pt x="668769" y="40613"/>
                    </a:cubicBezTo>
                    <a:cubicBezTo>
                      <a:pt x="671626" y="34898"/>
                      <a:pt x="674484" y="28230"/>
                      <a:pt x="676389" y="22515"/>
                    </a:cubicBezTo>
                    <a:cubicBezTo>
                      <a:pt x="678294" y="15848"/>
                      <a:pt x="679246" y="8228"/>
                      <a:pt x="673531" y="2513"/>
                    </a:cubicBezTo>
                    <a:cubicBezTo>
                      <a:pt x="669721" y="-345"/>
                      <a:pt x="664006" y="-1297"/>
                      <a:pt x="661149" y="2513"/>
                    </a:cubicBezTo>
                    <a:cubicBezTo>
                      <a:pt x="656387" y="7275"/>
                      <a:pt x="653529" y="13943"/>
                      <a:pt x="649719" y="19658"/>
                    </a:cubicBezTo>
                    <a:cubicBezTo>
                      <a:pt x="643051" y="25373"/>
                      <a:pt x="636384" y="32993"/>
                      <a:pt x="633526" y="34898"/>
                    </a:cubicBezTo>
                    <a:cubicBezTo>
                      <a:pt x="614476" y="53948"/>
                      <a:pt x="602094" y="80618"/>
                      <a:pt x="579234" y="93953"/>
                    </a:cubicBezTo>
                    <a:cubicBezTo>
                      <a:pt x="561137" y="104430"/>
                      <a:pt x="540181" y="105383"/>
                      <a:pt x="519226" y="108240"/>
                    </a:cubicBezTo>
                    <a:cubicBezTo>
                      <a:pt x="485889" y="113003"/>
                      <a:pt x="454456" y="121575"/>
                      <a:pt x="421119" y="125385"/>
                    </a:cubicBezTo>
                    <a:cubicBezTo>
                      <a:pt x="381114" y="130148"/>
                      <a:pt x="341109" y="134910"/>
                      <a:pt x="300151" y="138720"/>
                    </a:cubicBezTo>
                    <a:cubicBezTo>
                      <a:pt x="215379" y="147293"/>
                      <a:pt x="124891" y="147293"/>
                      <a:pt x="43929" y="173963"/>
                    </a:cubicBezTo>
                    <a:cubicBezTo>
                      <a:pt x="-48464" y="204443"/>
                      <a:pt x="25831" y="327316"/>
                      <a:pt x="76314" y="364463"/>
                    </a:cubicBezTo>
                    <a:cubicBezTo>
                      <a:pt x="189662" y="447330"/>
                      <a:pt x="341109" y="373035"/>
                      <a:pt x="443979" y="311123"/>
                    </a:cubicBezTo>
                    <a:cubicBezTo>
                      <a:pt x="471601" y="293978"/>
                      <a:pt x="499224" y="277785"/>
                      <a:pt x="526846" y="260640"/>
                    </a:cubicBezTo>
                    <a:cubicBezTo>
                      <a:pt x="586854" y="224445"/>
                      <a:pt x="655434" y="211110"/>
                      <a:pt x="719251" y="184440"/>
                    </a:cubicBezTo>
                    <a:cubicBezTo>
                      <a:pt x="740206" y="177773"/>
                      <a:pt x="761162" y="169200"/>
                      <a:pt x="781164" y="161580"/>
                    </a:cubicBezTo>
                    <a:cubicBezTo>
                      <a:pt x="790689" y="157770"/>
                      <a:pt x="798309" y="153008"/>
                      <a:pt x="806881" y="148245"/>
                    </a:cubicBezTo>
                    <a:cubicBezTo>
                      <a:pt x="814501" y="143483"/>
                      <a:pt x="823074" y="139673"/>
                      <a:pt x="829741" y="133958"/>
                    </a:cubicBezTo>
                    <a:cubicBezTo>
                      <a:pt x="830694" y="133958"/>
                      <a:pt x="830694" y="133005"/>
                      <a:pt x="831646" y="133005"/>
                    </a:cubicBezTo>
                    <a:cubicBezTo>
                      <a:pt x="843076" y="129195"/>
                      <a:pt x="838314" y="112050"/>
                      <a:pt x="826884" y="115860"/>
                    </a:cubicBezTo>
                    <a:cubicBezTo>
                      <a:pt x="825931" y="115860"/>
                      <a:pt x="824979" y="116813"/>
                      <a:pt x="824026" y="116813"/>
                    </a:cubicBezTo>
                    <a:cubicBezTo>
                      <a:pt x="823074" y="116813"/>
                      <a:pt x="822121" y="117765"/>
                      <a:pt x="821169" y="117765"/>
                    </a:cubicBezTo>
                    <a:cubicBezTo>
                      <a:pt x="813549" y="121575"/>
                      <a:pt x="806881" y="126338"/>
                      <a:pt x="799262" y="130148"/>
                    </a:cubicBezTo>
                    <a:cubicBezTo>
                      <a:pt x="791641" y="133958"/>
                      <a:pt x="783069" y="136815"/>
                      <a:pt x="775449" y="140625"/>
                    </a:cubicBezTo>
                    <a:cubicBezTo>
                      <a:pt x="775449" y="137768"/>
                      <a:pt x="775449" y="134910"/>
                      <a:pt x="774496" y="133005"/>
                    </a:cubicBezTo>
                    <a:cubicBezTo>
                      <a:pt x="782116" y="129195"/>
                      <a:pt x="789737" y="125385"/>
                      <a:pt x="798309" y="121575"/>
                    </a:cubicBezTo>
                    <a:cubicBezTo>
                      <a:pt x="809739" y="116813"/>
                      <a:pt x="819264" y="110145"/>
                      <a:pt x="829741" y="104430"/>
                    </a:cubicBezTo>
                    <a:cubicBezTo>
                      <a:pt x="838314" y="100620"/>
                      <a:pt x="850696" y="96810"/>
                      <a:pt x="853554" y="87285"/>
                    </a:cubicBezTo>
                    <a:cubicBezTo>
                      <a:pt x="853554" y="81570"/>
                      <a:pt x="849744" y="72045"/>
                      <a:pt x="841171" y="74903"/>
                    </a:cubicBezTo>
                    <a:close/>
                  </a:path>
                </a:pathLst>
              </a:custGeom>
              <a:solidFill>
                <a:srgbClr val="C279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37"/>
              <p:cNvSpPr/>
              <p:nvPr/>
            </p:nvSpPr>
            <p:spPr>
              <a:xfrm>
                <a:off x="1616868" y="1824429"/>
                <a:ext cx="293399" cy="53278"/>
              </a:xfrm>
              <a:custGeom>
                <a:avLst/>
                <a:gdLst/>
                <a:ahLst/>
                <a:cxnLst/>
                <a:rect l="l" t="t" r="r" b="b"/>
                <a:pathLst>
                  <a:path w="310475" h="56379" extrusionOk="0">
                    <a:moveTo>
                      <a:pt x="9303" y="56380"/>
                    </a:moveTo>
                    <a:cubicBezTo>
                      <a:pt x="5492" y="56380"/>
                      <a:pt x="1683" y="54475"/>
                      <a:pt x="730" y="50665"/>
                    </a:cubicBezTo>
                    <a:cubicBezTo>
                      <a:pt x="-1175" y="45902"/>
                      <a:pt x="730" y="40187"/>
                      <a:pt x="5492" y="38283"/>
                    </a:cubicBezTo>
                    <a:cubicBezTo>
                      <a:pt x="36925" y="24947"/>
                      <a:pt x="79788" y="19233"/>
                      <a:pt x="122650" y="14470"/>
                    </a:cubicBezTo>
                    <a:cubicBezTo>
                      <a:pt x="143605" y="12565"/>
                      <a:pt x="165513" y="11612"/>
                      <a:pt x="187420" y="11612"/>
                    </a:cubicBezTo>
                    <a:cubicBezTo>
                      <a:pt x="225520" y="10660"/>
                      <a:pt x="265525" y="9708"/>
                      <a:pt x="298863" y="183"/>
                    </a:cubicBezTo>
                    <a:cubicBezTo>
                      <a:pt x="303625" y="-770"/>
                      <a:pt x="309340" y="2087"/>
                      <a:pt x="310293" y="6850"/>
                    </a:cubicBezTo>
                    <a:cubicBezTo>
                      <a:pt x="311245" y="11612"/>
                      <a:pt x="308388" y="17327"/>
                      <a:pt x="303625" y="18280"/>
                    </a:cubicBezTo>
                    <a:cubicBezTo>
                      <a:pt x="268383" y="27805"/>
                      <a:pt x="227425" y="29710"/>
                      <a:pt x="188372" y="30662"/>
                    </a:cubicBezTo>
                    <a:cubicBezTo>
                      <a:pt x="166465" y="31615"/>
                      <a:pt x="145510" y="31615"/>
                      <a:pt x="125508" y="33520"/>
                    </a:cubicBezTo>
                    <a:cubicBezTo>
                      <a:pt x="84550" y="37330"/>
                      <a:pt x="42640" y="43045"/>
                      <a:pt x="14065" y="55427"/>
                    </a:cubicBezTo>
                    <a:cubicBezTo>
                      <a:pt x="11208" y="55427"/>
                      <a:pt x="10255" y="56380"/>
                      <a:pt x="9303" y="56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7"/>
              <p:cNvSpPr/>
              <p:nvPr/>
            </p:nvSpPr>
            <p:spPr>
              <a:xfrm>
                <a:off x="1733481" y="2333623"/>
                <a:ext cx="126333" cy="288036"/>
              </a:xfrm>
              <a:custGeom>
                <a:avLst/>
                <a:gdLst/>
                <a:ahLst/>
                <a:cxnLst/>
                <a:rect l="l" t="t" r="r" b="b"/>
                <a:pathLst>
                  <a:path w="133686" h="304800" extrusionOk="0">
                    <a:moveTo>
                      <a:pt x="9840" y="304800"/>
                    </a:moveTo>
                    <a:cubicBezTo>
                      <a:pt x="5077" y="304800"/>
                      <a:pt x="315" y="300990"/>
                      <a:pt x="315" y="296227"/>
                    </a:cubicBezTo>
                    <a:cubicBezTo>
                      <a:pt x="-3495" y="242888"/>
                      <a:pt x="27937" y="192405"/>
                      <a:pt x="58417" y="144780"/>
                    </a:cubicBezTo>
                    <a:cubicBezTo>
                      <a:pt x="86992" y="99060"/>
                      <a:pt x="114615" y="56197"/>
                      <a:pt x="114615" y="9525"/>
                    </a:cubicBezTo>
                    <a:cubicBezTo>
                      <a:pt x="114615" y="3810"/>
                      <a:pt x="118425" y="0"/>
                      <a:pt x="124140" y="0"/>
                    </a:cubicBezTo>
                    <a:cubicBezTo>
                      <a:pt x="128902" y="0"/>
                      <a:pt x="133665" y="3810"/>
                      <a:pt x="133665" y="9525"/>
                    </a:cubicBezTo>
                    <a:cubicBezTo>
                      <a:pt x="134617" y="60960"/>
                      <a:pt x="104137" y="108585"/>
                      <a:pt x="74610" y="154305"/>
                    </a:cubicBezTo>
                    <a:cubicBezTo>
                      <a:pt x="44130" y="201930"/>
                      <a:pt x="16507" y="246697"/>
                      <a:pt x="19365" y="294322"/>
                    </a:cubicBezTo>
                    <a:cubicBezTo>
                      <a:pt x="20317" y="300038"/>
                      <a:pt x="15555" y="303847"/>
                      <a:pt x="9840" y="304800"/>
                    </a:cubicBezTo>
                    <a:cubicBezTo>
                      <a:pt x="10792" y="304800"/>
                      <a:pt x="9840" y="304800"/>
                      <a:pt x="9840" y="3048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37"/>
              <p:cNvSpPr/>
              <p:nvPr/>
            </p:nvSpPr>
            <p:spPr>
              <a:xfrm>
                <a:off x="1548398" y="2839572"/>
                <a:ext cx="89269" cy="98480"/>
              </a:xfrm>
              <a:custGeom>
                <a:avLst/>
                <a:gdLst/>
                <a:ahLst/>
                <a:cxnLst/>
                <a:rect l="l" t="t" r="r" b="b"/>
                <a:pathLst>
                  <a:path w="94465" h="104212" extrusionOk="0">
                    <a:moveTo>
                      <a:pt x="9302" y="104213"/>
                    </a:moveTo>
                    <a:cubicBezTo>
                      <a:pt x="8350" y="104213"/>
                      <a:pt x="6445" y="104213"/>
                      <a:pt x="5493" y="103260"/>
                    </a:cubicBezTo>
                    <a:cubicBezTo>
                      <a:pt x="730" y="101355"/>
                      <a:pt x="-1175" y="95640"/>
                      <a:pt x="730" y="90877"/>
                    </a:cubicBezTo>
                    <a:cubicBezTo>
                      <a:pt x="15970" y="53730"/>
                      <a:pt x="44545" y="21345"/>
                      <a:pt x="79787" y="1343"/>
                    </a:cubicBezTo>
                    <a:cubicBezTo>
                      <a:pt x="84550" y="-1515"/>
                      <a:pt x="90265" y="390"/>
                      <a:pt x="93123" y="5152"/>
                    </a:cubicBezTo>
                    <a:cubicBezTo>
                      <a:pt x="95980" y="9915"/>
                      <a:pt x="94075" y="15630"/>
                      <a:pt x="89312" y="18488"/>
                    </a:cubicBezTo>
                    <a:cubicBezTo>
                      <a:pt x="57880" y="36585"/>
                      <a:pt x="33115" y="65160"/>
                      <a:pt x="18827" y="98498"/>
                    </a:cubicBezTo>
                    <a:cubicBezTo>
                      <a:pt x="16923" y="102308"/>
                      <a:pt x="13112" y="104213"/>
                      <a:pt x="9302" y="104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37"/>
              <p:cNvSpPr/>
              <p:nvPr/>
            </p:nvSpPr>
            <p:spPr>
              <a:xfrm>
                <a:off x="2141899" y="1321414"/>
                <a:ext cx="73082" cy="24776"/>
              </a:xfrm>
              <a:custGeom>
                <a:avLst/>
                <a:gdLst/>
                <a:ahLst/>
                <a:cxnLst/>
                <a:rect l="l" t="t" r="r" b="b"/>
                <a:pathLst>
                  <a:path w="77335" h="26218" extrusionOk="0">
                    <a:moveTo>
                      <a:pt x="16193" y="26218"/>
                    </a:moveTo>
                    <a:cubicBezTo>
                      <a:pt x="14288" y="26218"/>
                      <a:pt x="11430" y="26218"/>
                      <a:pt x="9525" y="26218"/>
                    </a:cubicBezTo>
                    <a:cubicBezTo>
                      <a:pt x="3810" y="26218"/>
                      <a:pt x="0" y="21456"/>
                      <a:pt x="0" y="16693"/>
                    </a:cubicBezTo>
                    <a:cubicBezTo>
                      <a:pt x="0" y="10978"/>
                      <a:pt x="4763" y="7168"/>
                      <a:pt x="9525" y="7168"/>
                    </a:cubicBezTo>
                    <a:cubicBezTo>
                      <a:pt x="28575" y="8121"/>
                      <a:pt x="47625" y="5263"/>
                      <a:pt x="65723" y="501"/>
                    </a:cubicBezTo>
                    <a:cubicBezTo>
                      <a:pt x="70485" y="-1404"/>
                      <a:pt x="76200" y="2406"/>
                      <a:pt x="77153" y="7168"/>
                    </a:cubicBezTo>
                    <a:cubicBezTo>
                      <a:pt x="78105" y="11931"/>
                      <a:pt x="75248" y="17646"/>
                      <a:pt x="70485" y="18598"/>
                    </a:cubicBezTo>
                    <a:cubicBezTo>
                      <a:pt x="53340" y="24313"/>
                      <a:pt x="35243" y="26218"/>
                      <a:pt x="16193" y="262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7"/>
              <p:cNvSpPr/>
              <p:nvPr/>
            </p:nvSpPr>
            <p:spPr>
              <a:xfrm>
                <a:off x="1905718" y="1242637"/>
                <a:ext cx="183730" cy="170090"/>
              </a:xfrm>
              <a:custGeom>
                <a:avLst/>
                <a:gdLst/>
                <a:ahLst/>
                <a:cxnLst/>
                <a:rect l="l" t="t" r="r" b="b"/>
                <a:pathLst>
                  <a:path w="194423" h="179989" extrusionOk="0">
                    <a:moveTo>
                      <a:pt x="9671" y="179037"/>
                    </a:moveTo>
                    <a:cubicBezTo>
                      <a:pt x="4908" y="179037"/>
                      <a:pt x="1098" y="175227"/>
                      <a:pt x="146" y="170465"/>
                    </a:cubicBezTo>
                    <a:cubicBezTo>
                      <a:pt x="-807" y="165702"/>
                      <a:pt x="3003" y="160940"/>
                      <a:pt x="8718" y="159987"/>
                    </a:cubicBezTo>
                    <a:cubicBezTo>
                      <a:pt x="23958" y="158082"/>
                      <a:pt x="36341" y="141890"/>
                      <a:pt x="35388" y="126650"/>
                    </a:cubicBezTo>
                    <a:cubicBezTo>
                      <a:pt x="35388" y="123792"/>
                      <a:pt x="36341" y="120935"/>
                      <a:pt x="38246" y="119030"/>
                    </a:cubicBezTo>
                    <a:cubicBezTo>
                      <a:pt x="40151" y="117125"/>
                      <a:pt x="43008" y="116172"/>
                      <a:pt x="45866" y="116172"/>
                    </a:cubicBezTo>
                    <a:cubicBezTo>
                      <a:pt x="55391" y="118077"/>
                      <a:pt x="66821" y="112362"/>
                      <a:pt x="74441" y="102837"/>
                    </a:cubicBezTo>
                    <a:cubicBezTo>
                      <a:pt x="81108" y="94265"/>
                      <a:pt x="84918" y="82835"/>
                      <a:pt x="86823" y="67595"/>
                    </a:cubicBezTo>
                    <a:cubicBezTo>
                      <a:pt x="87776" y="62832"/>
                      <a:pt x="88728" y="55212"/>
                      <a:pt x="94443" y="49497"/>
                    </a:cubicBezTo>
                    <a:cubicBezTo>
                      <a:pt x="100158" y="44735"/>
                      <a:pt x="105873" y="44735"/>
                      <a:pt x="110636" y="44735"/>
                    </a:cubicBezTo>
                    <a:cubicBezTo>
                      <a:pt x="137306" y="42830"/>
                      <a:pt x="163023" y="27590"/>
                      <a:pt x="176358" y="4730"/>
                    </a:cubicBezTo>
                    <a:cubicBezTo>
                      <a:pt x="179216" y="-33"/>
                      <a:pt x="184931" y="-985"/>
                      <a:pt x="189693" y="920"/>
                    </a:cubicBezTo>
                    <a:cubicBezTo>
                      <a:pt x="194456" y="3777"/>
                      <a:pt x="195408" y="9492"/>
                      <a:pt x="193503" y="14255"/>
                    </a:cubicBezTo>
                    <a:cubicBezTo>
                      <a:pt x="177311" y="42830"/>
                      <a:pt x="145878" y="61880"/>
                      <a:pt x="113493" y="63785"/>
                    </a:cubicBezTo>
                    <a:cubicBezTo>
                      <a:pt x="111588" y="63785"/>
                      <a:pt x="108731" y="63785"/>
                      <a:pt x="107778" y="64737"/>
                    </a:cubicBezTo>
                    <a:cubicBezTo>
                      <a:pt x="107778" y="65690"/>
                      <a:pt x="106826" y="68547"/>
                      <a:pt x="106826" y="70452"/>
                    </a:cubicBezTo>
                    <a:cubicBezTo>
                      <a:pt x="103968" y="89502"/>
                      <a:pt x="99206" y="103790"/>
                      <a:pt x="90633" y="115220"/>
                    </a:cubicBezTo>
                    <a:cubicBezTo>
                      <a:pt x="81108" y="127602"/>
                      <a:pt x="68726" y="134270"/>
                      <a:pt x="55391" y="136175"/>
                    </a:cubicBezTo>
                    <a:cubicBezTo>
                      <a:pt x="52533" y="158082"/>
                      <a:pt x="34436" y="177132"/>
                      <a:pt x="12528" y="179990"/>
                    </a:cubicBezTo>
                    <a:cubicBezTo>
                      <a:pt x="10623" y="179037"/>
                      <a:pt x="10623" y="179037"/>
                      <a:pt x="9671" y="17903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23" name="Google Shape;523;p37"/>
              <p:cNvGrpSpPr/>
              <p:nvPr/>
            </p:nvGrpSpPr>
            <p:grpSpPr>
              <a:xfrm>
                <a:off x="1134408" y="1033088"/>
                <a:ext cx="2224305" cy="1861627"/>
                <a:chOff x="4501514" y="1683575"/>
                <a:chExt cx="2351771" cy="1968309"/>
              </a:xfrm>
            </p:grpSpPr>
            <p:sp>
              <p:nvSpPr>
                <p:cNvPr id="524" name="Google Shape;524;p37"/>
                <p:cNvSpPr/>
                <p:nvPr/>
              </p:nvSpPr>
              <p:spPr>
                <a:xfrm>
                  <a:off x="6499432" y="3039435"/>
                  <a:ext cx="104775" cy="95250"/>
                </a:xfrm>
                <a:custGeom>
                  <a:avLst/>
                  <a:gdLst/>
                  <a:ahLst/>
                  <a:cxnLst/>
                  <a:rect l="l" t="t" r="r" b="b"/>
                  <a:pathLst>
                    <a:path w="104775" h="95250" extrusionOk="0">
                      <a:moveTo>
                        <a:pt x="38100" y="29527"/>
                      </a:moveTo>
                      <a:lnTo>
                        <a:pt x="52388" y="0"/>
                      </a:lnTo>
                      <a:lnTo>
                        <a:pt x="67628" y="29527"/>
                      </a:lnTo>
                      <a:lnTo>
                        <a:pt x="104775" y="27623"/>
                      </a:lnTo>
                      <a:lnTo>
                        <a:pt x="103823" y="27623"/>
                      </a:lnTo>
                      <a:lnTo>
                        <a:pt x="74295" y="57150"/>
                      </a:lnTo>
                      <a:lnTo>
                        <a:pt x="100013" y="95250"/>
                      </a:lnTo>
                      <a:lnTo>
                        <a:pt x="52388" y="75248"/>
                      </a:lnTo>
                      <a:lnTo>
                        <a:pt x="11430" y="95250"/>
                      </a:lnTo>
                      <a:lnTo>
                        <a:pt x="28575" y="57150"/>
                      </a:lnTo>
                      <a:lnTo>
                        <a:pt x="0" y="323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7"/>
                <p:cNvSpPr/>
                <p:nvPr/>
              </p:nvSpPr>
              <p:spPr>
                <a:xfrm>
                  <a:off x="4956809" y="2999422"/>
                  <a:ext cx="85725" cy="78105"/>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37"/>
                <p:cNvSpPr/>
                <p:nvPr/>
              </p:nvSpPr>
              <p:spPr>
                <a:xfrm>
                  <a:off x="4501514" y="2745104"/>
                  <a:ext cx="101917" cy="92392"/>
                </a:xfrm>
                <a:custGeom>
                  <a:avLst/>
                  <a:gdLst/>
                  <a:ahLst/>
                  <a:cxnLst/>
                  <a:rect l="l" t="t" r="r" b="b"/>
                  <a:pathLst>
                    <a:path w="101917" h="92392" extrusionOk="0">
                      <a:moveTo>
                        <a:pt x="38100" y="28575"/>
                      </a:moveTo>
                      <a:lnTo>
                        <a:pt x="51435" y="0"/>
                      </a:lnTo>
                      <a:lnTo>
                        <a:pt x="65723" y="28575"/>
                      </a:lnTo>
                      <a:lnTo>
                        <a:pt x="101918" y="26670"/>
                      </a:lnTo>
                      <a:lnTo>
                        <a:pt x="101918" y="26670"/>
                      </a:lnTo>
                      <a:lnTo>
                        <a:pt x="72390" y="55245"/>
                      </a:lnTo>
                      <a:lnTo>
                        <a:pt x="97155" y="92392"/>
                      </a:lnTo>
                      <a:lnTo>
                        <a:pt x="51435" y="73342"/>
                      </a:lnTo>
                      <a:lnTo>
                        <a:pt x="11430" y="92392"/>
                      </a:lnTo>
                      <a:lnTo>
                        <a:pt x="28575" y="55245"/>
                      </a:lnTo>
                      <a:lnTo>
                        <a:pt x="0" y="314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37"/>
                <p:cNvSpPr/>
                <p:nvPr/>
              </p:nvSpPr>
              <p:spPr>
                <a:xfrm>
                  <a:off x="4614698" y="1683575"/>
                  <a:ext cx="85725" cy="78104"/>
                </a:xfrm>
                <a:custGeom>
                  <a:avLst/>
                  <a:gdLst/>
                  <a:ahLst/>
                  <a:cxnLst/>
                  <a:rect l="l" t="t" r="r" b="b"/>
                  <a:pathLst>
                    <a:path w="85725" h="78104" extrusionOk="0">
                      <a:moveTo>
                        <a:pt x="31432" y="24765"/>
                      </a:moveTo>
                      <a:lnTo>
                        <a:pt x="43815" y="0"/>
                      </a:lnTo>
                      <a:lnTo>
                        <a:pt x="55245" y="23813"/>
                      </a:lnTo>
                      <a:lnTo>
                        <a:pt x="85725" y="22860"/>
                      </a:lnTo>
                      <a:lnTo>
                        <a:pt x="84773" y="22860"/>
                      </a:lnTo>
                      <a:lnTo>
                        <a:pt x="60960" y="46673"/>
                      </a:lnTo>
                      <a:lnTo>
                        <a:pt x="81915" y="77152"/>
                      </a:lnTo>
                      <a:lnTo>
                        <a:pt x="42863" y="60960"/>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37"/>
                <p:cNvSpPr/>
                <p:nvPr/>
              </p:nvSpPr>
              <p:spPr>
                <a:xfrm>
                  <a:off x="6346080" y="2905132"/>
                  <a:ext cx="112394" cy="118109"/>
                </a:xfrm>
                <a:custGeom>
                  <a:avLst/>
                  <a:gdLst/>
                  <a:ahLst/>
                  <a:cxnLst/>
                  <a:rect l="l" t="t" r="r" b="b"/>
                  <a:pathLst>
                    <a:path w="112394" h="118109" extrusionOk="0">
                      <a:moveTo>
                        <a:pt x="56197" y="118110"/>
                      </a:moveTo>
                      <a:cubicBezTo>
                        <a:pt x="25717" y="118110"/>
                        <a:pt x="0" y="91440"/>
                        <a:pt x="0" y="59055"/>
                      </a:cubicBezTo>
                      <a:cubicBezTo>
                        <a:pt x="0" y="26670"/>
                        <a:pt x="24765" y="0"/>
                        <a:pt x="56197" y="0"/>
                      </a:cubicBezTo>
                      <a:cubicBezTo>
                        <a:pt x="87630" y="0"/>
                        <a:pt x="112395" y="26670"/>
                        <a:pt x="112395" y="59055"/>
                      </a:cubicBezTo>
                      <a:cubicBezTo>
                        <a:pt x="112395" y="91440"/>
                        <a:pt x="86677" y="118110"/>
                        <a:pt x="56197" y="118110"/>
                      </a:cubicBezTo>
                      <a:close/>
                      <a:moveTo>
                        <a:pt x="56197" y="19050"/>
                      </a:moveTo>
                      <a:cubicBezTo>
                        <a:pt x="36195" y="19050"/>
                        <a:pt x="19050" y="37147"/>
                        <a:pt x="19050" y="59055"/>
                      </a:cubicBezTo>
                      <a:cubicBezTo>
                        <a:pt x="19050" y="80963"/>
                        <a:pt x="35242" y="99060"/>
                        <a:pt x="56197" y="99060"/>
                      </a:cubicBezTo>
                      <a:cubicBezTo>
                        <a:pt x="77152" y="99060"/>
                        <a:pt x="93345" y="80963"/>
                        <a:pt x="93345" y="59055"/>
                      </a:cubicBezTo>
                      <a:cubicBezTo>
                        <a:pt x="93345" y="37147"/>
                        <a:pt x="76200" y="19050"/>
                        <a:pt x="56197"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37"/>
                <p:cNvSpPr/>
                <p:nvPr/>
              </p:nvSpPr>
              <p:spPr>
                <a:xfrm>
                  <a:off x="4882514" y="1996439"/>
                  <a:ext cx="110489" cy="118110"/>
                </a:xfrm>
                <a:custGeom>
                  <a:avLst/>
                  <a:gdLst/>
                  <a:ahLst/>
                  <a:cxnLst/>
                  <a:rect l="l" t="t" r="r" b="b"/>
                  <a:pathLst>
                    <a:path w="110489" h="118110" extrusionOk="0">
                      <a:moveTo>
                        <a:pt x="55245" y="118110"/>
                      </a:moveTo>
                      <a:cubicBezTo>
                        <a:pt x="24765" y="118110"/>
                        <a:pt x="0" y="91440"/>
                        <a:pt x="0" y="59055"/>
                      </a:cubicBezTo>
                      <a:cubicBezTo>
                        <a:pt x="0" y="26670"/>
                        <a:pt x="24765" y="0"/>
                        <a:pt x="55245" y="0"/>
                      </a:cubicBezTo>
                      <a:cubicBezTo>
                        <a:pt x="85725" y="0"/>
                        <a:pt x="110490" y="26670"/>
                        <a:pt x="110490" y="59055"/>
                      </a:cubicBezTo>
                      <a:cubicBezTo>
                        <a:pt x="110490" y="91440"/>
                        <a:pt x="85725" y="118110"/>
                        <a:pt x="55245" y="118110"/>
                      </a:cubicBezTo>
                      <a:close/>
                      <a:moveTo>
                        <a:pt x="55245" y="20002"/>
                      </a:moveTo>
                      <a:cubicBezTo>
                        <a:pt x="35243" y="20002"/>
                        <a:pt x="19050" y="38100"/>
                        <a:pt x="19050" y="60008"/>
                      </a:cubicBezTo>
                      <a:cubicBezTo>
                        <a:pt x="19050" y="81915"/>
                        <a:pt x="35243" y="100013"/>
                        <a:pt x="55245" y="100013"/>
                      </a:cubicBezTo>
                      <a:cubicBezTo>
                        <a:pt x="75248" y="100013"/>
                        <a:pt x="91440" y="81915"/>
                        <a:pt x="91440" y="60008"/>
                      </a:cubicBezTo>
                      <a:cubicBezTo>
                        <a:pt x="91440" y="38100"/>
                        <a:pt x="75248" y="20002"/>
                        <a:pt x="55245" y="20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37"/>
                <p:cNvSpPr/>
                <p:nvPr/>
              </p:nvSpPr>
              <p:spPr>
                <a:xfrm>
                  <a:off x="4542472" y="3580447"/>
                  <a:ext cx="116204" cy="71437"/>
                </a:xfrm>
                <a:custGeom>
                  <a:avLst/>
                  <a:gdLst/>
                  <a:ahLst/>
                  <a:cxnLst/>
                  <a:rect l="l" t="t" r="r" b="b"/>
                  <a:pathLst>
                    <a:path w="116204" h="71437" extrusionOk="0">
                      <a:moveTo>
                        <a:pt x="58102" y="71438"/>
                      </a:moveTo>
                      <a:cubicBezTo>
                        <a:pt x="25717" y="71438"/>
                        <a:pt x="0" y="43815"/>
                        <a:pt x="0" y="9525"/>
                      </a:cubicBezTo>
                      <a:cubicBezTo>
                        <a:pt x="0" y="3810"/>
                        <a:pt x="3810" y="0"/>
                        <a:pt x="9525" y="0"/>
                      </a:cubicBezTo>
                      <a:cubicBezTo>
                        <a:pt x="15240" y="0"/>
                        <a:pt x="19050" y="3810"/>
                        <a:pt x="19050" y="9525"/>
                      </a:cubicBezTo>
                      <a:cubicBezTo>
                        <a:pt x="19050" y="33338"/>
                        <a:pt x="36195" y="52388"/>
                        <a:pt x="58102" y="52388"/>
                      </a:cubicBezTo>
                      <a:cubicBezTo>
                        <a:pt x="80010" y="52388"/>
                        <a:pt x="97155" y="33338"/>
                        <a:pt x="97155" y="9525"/>
                      </a:cubicBezTo>
                      <a:cubicBezTo>
                        <a:pt x="97155" y="3810"/>
                        <a:pt x="100965" y="0"/>
                        <a:pt x="106680" y="0"/>
                      </a:cubicBezTo>
                      <a:cubicBezTo>
                        <a:pt x="112395" y="0"/>
                        <a:pt x="116205" y="3810"/>
                        <a:pt x="116205" y="9525"/>
                      </a:cubicBezTo>
                      <a:cubicBezTo>
                        <a:pt x="116205" y="43815"/>
                        <a:pt x="90488" y="71438"/>
                        <a:pt x="58102" y="71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7"/>
                <p:cNvSpPr/>
                <p:nvPr/>
              </p:nvSpPr>
              <p:spPr>
                <a:xfrm>
                  <a:off x="6796087" y="2443162"/>
                  <a:ext cx="57198" cy="60960"/>
                </a:xfrm>
                <a:custGeom>
                  <a:avLst/>
                  <a:gdLst/>
                  <a:ahLst/>
                  <a:cxnLst/>
                  <a:rect l="l" t="t" r="r" b="b"/>
                  <a:pathLst>
                    <a:path w="57198" h="60960" extrusionOk="0">
                      <a:moveTo>
                        <a:pt x="28575" y="60960"/>
                      </a:moveTo>
                      <a:cubicBezTo>
                        <a:pt x="12382" y="60960"/>
                        <a:pt x="0" y="47625"/>
                        <a:pt x="0" y="30480"/>
                      </a:cubicBezTo>
                      <a:cubicBezTo>
                        <a:pt x="0" y="13335"/>
                        <a:pt x="13335" y="0"/>
                        <a:pt x="28575" y="0"/>
                      </a:cubicBezTo>
                      <a:cubicBezTo>
                        <a:pt x="43815" y="0"/>
                        <a:pt x="57150" y="13335"/>
                        <a:pt x="57150" y="30480"/>
                      </a:cubicBezTo>
                      <a:cubicBezTo>
                        <a:pt x="58103" y="47625"/>
                        <a:pt x="44768" y="60960"/>
                        <a:pt x="28575" y="60960"/>
                      </a:cubicBezTo>
                      <a:close/>
                      <a:moveTo>
                        <a:pt x="28575" y="19050"/>
                      </a:moveTo>
                      <a:cubicBezTo>
                        <a:pt x="22860" y="19050"/>
                        <a:pt x="19050" y="23813"/>
                        <a:pt x="19050" y="30480"/>
                      </a:cubicBezTo>
                      <a:cubicBezTo>
                        <a:pt x="19050" y="37148"/>
                        <a:pt x="23813" y="41910"/>
                        <a:pt x="28575" y="41910"/>
                      </a:cubicBezTo>
                      <a:cubicBezTo>
                        <a:pt x="33338" y="41910"/>
                        <a:pt x="38100" y="37148"/>
                        <a:pt x="38100" y="30480"/>
                      </a:cubicBezTo>
                      <a:cubicBezTo>
                        <a:pt x="38100" y="23813"/>
                        <a:pt x="34290" y="19050"/>
                        <a:pt x="285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7"/>
                <p:cNvSpPr/>
                <p:nvPr/>
              </p:nvSpPr>
              <p:spPr>
                <a:xfrm>
                  <a:off x="6307455" y="2394584"/>
                  <a:ext cx="106679" cy="62865"/>
                </a:xfrm>
                <a:custGeom>
                  <a:avLst/>
                  <a:gdLst/>
                  <a:ahLst/>
                  <a:cxnLst/>
                  <a:rect l="l" t="t" r="r" b="b"/>
                  <a:pathLst>
                    <a:path w="106679" h="62865" extrusionOk="0">
                      <a:moveTo>
                        <a:pt x="97155" y="62865"/>
                      </a:moveTo>
                      <a:cubicBezTo>
                        <a:pt x="91440" y="62865"/>
                        <a:pt x="87630" y="59055"/>
                        <a:pt x="87630" y="53340"/>
                      </a:cubicBezTo>
                      <a:cubicBezTo>
                        <a:pt x="87630" y="34290"/>
                        <a:pt x="72390" y="19050"/>
                        <a:pt x="53340" y="19050"/>
                      </a:cubicBezTo>
                      <a:cubicBezTo>
                        <a:pt x="34290" y="19050"/>
                        <a:pt x="19050" y="34290"/>
                        <a:pt x="19050" y="53340"/>
                      </a:cubicBezTo>
                      <a:cubicBezTo>
                        <a:pt x="19050" y="59055"/>
                        <a:pt x="15240" y="62865"/>
                        <a:pt x="9525" y="62865"/>
                      </a:cubicBezTo>
                      <a:cubicBezTo>
                        <a:pt x="3810" y="62865"/>
                        <a:pt x="0" y="59055"/>
                        <a:pt x="0" y="53340"/>
                      </a:cubicBezTo>
                      <a:cubicBezTo>
                        <a:pt x="0" y="23813"/>
                        <a:pt x="23813" y="0"/>
                        <a:pt x="53340" y="0"/>
                      </a:cubicBezTo>
                      <a:cubicBezTo>
                        <a:pt x="82867" y="0"/>
                        <a:pt x="106680" y="23813"/>
                        <a:pt x="106680" y="53340"/>
                      </a:cubicBezTo>
                      <a:cubicBezTo>
                        <a:pt x="106680" y="58103"/>
                        <a:pt x="102870" y="62865"/>
                        <a:pt x="97155" y="62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7"/>
                <p:cNvSpPr/>
                <p:nvPr/>
              </p:nvSpPr>
              <p:spPr>
                <a:xfrm>
                  <a:off x="6655117" y="2396489"/>
                  <a:ext cx="60007" cy="100964"/>
                </a:xfrm>
                <a:custGeom>
                  <a:avLst/>
                  <a:gdLst/>
                  <a:ahLst/>
                  <a:cxnLst/>
                  <a:rect l="l" t="t" r="r" b="b"/>
                  <a:pathLst>
                    <a:path w="60007" h="100964" extrusionOk="0">
                      <a:moveTo>
                        <a:pt x="50482" y="100965"/>
                      </a:moveTo>
                      <a:cubicBezTo>
                        <a:pt x="22860" y="100965"/>
                        <a:pt x="0" y="78105"/>
                        <a:pt x="0" y="50483"/>
                      </a:cubicBezTo>
                      <a:cubicBezTo>
                        <a:pt x="0" y="22860"/>
                        <a:pt x="22860" y="0"/>
                        <a:pt x="50482" y="0"/>
                      </a:cubicBezTo>
                      <a:cubicBezTo>
                        <a:pt x="56197" y="0"/>
                        <a:pt x="60007" y="3810"/>
                        <a:pt x="60007" y="9525"/>
                      </a:cubicBezTo>
                      <a:cubicBezTo>
                        <a:pt x="60007" y="15240"/>
                        <a:pt x="56197" y="19050"/>
                        <a:pt x="50482" y="19050"/>
                      </a:cubicBezTo>
                      <a:cubicBezTo>
                        <a:pt x="33338" y="19050"/>
                        <a:pt x="19050" y="33338"/>
                        <a:pt x="19050" y="50483"/>
                      </a:cubicBezTo>
                      <a:cubicBezTo>
                        <a:pt x="19050" y="67627"/>
                        <a:pt x="33338" y="81915"/>
                        <a:pt x="50482" y="81915"/>
                      </a:cubicBezTo>
                      <a:cubicBezTo>
                        <a:pt x="56197" y="81915"/>
                        <a:pt x="60007" y="85725"/>
                        <a:pt x="60007" y="91440"/>
                      </a:cubicBezTo>
                      <a:cubicBezTo>
                        <a:pt x="60007" y="97155"/>
                        <a:pt x="56197" y="100965"/>
                        <a:pt x="50482"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7"/>
                <p:cNvSpPr/>
                <p:nvPr/>
              </p:nvSpPr>
              <p:spPr>
                <a:xfrm>
                  <a:off x="4798695" y="2095500"/>
                  <a:ext cx="54292" cy="89535"/>
                </a:xfrm>
                <a:custGeom>
                  <a:avLst/>
                  <a:gdLst/>
                  <a:ahLst/>
                  <a:cxnLst/>
                  <a:rect l="l" t="t" r="r" b="b"/>
                  <a:pathLst>
                    <a:path w="54292" h="89535" extrusionOk="0">
                      <a:moveTo>
                        <a:pt x="9525" y="89535"/>
                      </a:moveTo>
                      <a:cubicBezTo>
                        <a:pt x="3810" y="89535"/>
                        <a:pt x="0" y="85725"/>
                        <a:pt x="0" y="80010"/>
                      </a:cubicBezTo>
                      <a:cubicBezTo>
                        <a:pt x="0" y="74295"/>
                        <a:pt x="3810" y="70485"/>
                        <a:pt x="9525" y="70485"/>
                      </a:cubicBezTo>
                      <a:cubicBezTo>
                        <a:pt x="23813" y="70485"/>
                        <a:pt x="35242" y="59055"/>
                        <a:pt x="35242" y="44767"/>
                      </a:cubicBezTo>
                      <a:cubicBezTo>
                        <a:pt x="35242" y="30480"/>
                        <a:pt x="23813" y="19050"/>
                        <a:pt x="9525" y="19050"/>
                      </a:cubicBezTo>
                      <a:cubicBezTo>
                        <a:pt x="3810" y="19050"/>
                        <a:pt x="0" y="15240"/>
                        <a:pt x="0" y="9525"/>
                      </a:cubicBezTo>
                      <a:cubicBezTo>
                        <a:pt x="0" y="3810"/>
                        <a:pt x="3810" y="0"/>
                        <a:pt x="9525" y="0"/>
                      </a:cubicBezTo>
                      <a:cubicBezTo>
                        <a:pt x="34290" y="0"/>
                        <a:pt x="54292" y="20002"/>
                        <a:pt x="54292" y="44767"/>
                      </a:cubicBezTo>
                      <a:cubicBezTo>
                        <a:pt x="54292" y="69533"/>
                        <a:pt x="34290" y="89535"/>
                        <a:pt x="9525" y="89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5" name="Google Shape;535;p37"/>
              <p:cNvSpPr/>
              <p:nvPr/>
            </p:nvSpPr>
            <p:spPr>
              <a:xfrm>
                <a:off x="2347138" y="2732257"/>
                <a:ext cx="53753" cy="231802"/>
              </a:xfrm>
              <a:custGeom>
                <a:avLst/>
                <a:gdLst/>
                <a:ahLst/>
                <a:cxnLst/>
                <a:rect l="l" t="t" r="r" b="b"/>
                <a:pathLst>
                  <a:path w="56881" h="245293" extrusionOk="0">
                    <a:moveTo>
                      <a:pt x="9708" y="245294"/>
                    </a:moveTo>
                    <a:cubicBezTo>
                      <a:pt x="4945" y="245294"/>
                      <a:pt x="183" y="241484"/>
                      <a:pt x="183" y="235769"/>
                    </a:cubicBezTo>
                    <a:cubicBezTo>
                      <a:pt x="-2675" y="172904"/>
                      <a:pt x="28758" y="45269"/>
                      <a:pt x="38283" y="7169"/>
                    </a:cubicBezTo>
                    <a:cubicBezTo>
                      <a:pt x="39235" y="2406"/>
                      <a:pt x="44950" y="-1404"/>
                      <a:pt x="49713" y="501"/>
                    </a:cubicBezTo>
                    <a:cubicBezTo>
                      <a:pt x="54475" y="1454"/>
                      <a:pt x="58285" y="7169"/>
                      <a:pt x="56380" y="11931"/>
                    </a:cubicBezTo>
                    <a:cubicBezTo>
                      <a:pt x="37330" y="88131"/>
                      <a:pt x="17328" y="187191"/>
                      <a:pt x="19233" y="234816"/>
                    </a:cubicBezTo>
                    <a:cubicBezTo>
                      <a:pt x="19233" y="240531"/>
                      <a:pt x="15423" y="245294"/>
                      <a:pt x="9708" y="245294"/>
                    </a:cubicBezTo>
                    <a:cubicBezTo>
                      <a:pt x="9708" y="245294"/>
                      <a:pt x="9708" y="245294"/>
                      <a:pt x="9708" y="245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 name="Group 54"/>
          <p:cNvGrpSpPr/>
          <p:nvPr/>
        </p:nvGrpSpPr>
        <p:grpSpPr>
          <a:xfrm>
            <a:off x="3979670" y="566394"/>
            <a:ext cx="4583212" cy="1787971"/>
            <a:chOff x="1017468" y="1293996"/>
            <a:chExt cx="4583212" cy="1787971"/>
          </a:xfrm>
        </p:grpSpPr>
        <p:sp>
          <p:nvSpPr>
            <p:cNvPr id="56" name="Rounded Rectangle 55"/>
            <p:cNvSpPr/>
            <p:nvPr/>
          </p:nvSpPr>
          <p:spPr>
            <a:xfrm>
              <a:off x="1023257" y="1427785"/>
              <a:ext cx="4577423" cy="1654182"/>
            </a:xfrm>
            <a:prstGeom prst="roundRect">
              <a:avLst>
                <a:gd name="adj" fmla="val 1219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b="1" smtClean="0">
                  <a:solidFill>
                    <a:srgbClr val="000000"/>
                  </a:solidFill>
                </a:rPr>
                <a:t>Câu </a:t>
              </a:r>
              <a:r>
                <a:rPr lang="vi-VN" sz="2000" b="1">
                  <a:solidFill>
                    <a:srgbClr val="000000"/>
                  </a:solidFill>
                </a:rPr>
                <a:t>1: </a:t>
              </a:r>
              <a:r>
                <a:rPr lang="vi-VN" sz="2000">
                  <a:solidFill>
                    <a:srgbClr val="000000"/>
                  </a:solidFill>
                </a:rPr>
                <a:t>Phân tích lời người kể chuyện trong đoạn văn từ “Thành giở đi giở lại” đến “kì hạn nộp quan”?</a:t>
              </a:r>
              <a:endParaRPr lang="en-US" sz="2000">
                <a:solidFill>
                  <a:srgbClr val="000000"/>
                </a:solidFill>
              </a:endParaRPr>
            </a:p>
          </p:txBody>
        </p:sp>
        <p:pic>
          <p:nvPicPr>
            <p:cNvPr id="57"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68" y="1293996"/>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3979670" y="2679927"/>
            <a:ext cx="4583212" cy="1787971"/>
            <a:chOff x="1017468" y="1293996"/>
            <a:chExt cx="4583212" cy="1787971"/>
          </a:xfrm>
        </p:grpSpPr>
        <p:sp>
          <p:nvSpPr>
            <p:cNvPr id="59" name="Rounded Rectangle 58"/>
            <p:cNvSpPr/>
            <p:nvPr/>
          </p:nvSpPr>
          <p:spPr>
            <a:xfrm>
              <a:off x="1023257" y="1427785"/>
              <a:ext cx="4577423" cy="1654182"/>
            </a:xfrm>
            <a:prstGeom prst="roundRect">
              <a:avLst>
                <a:gd name="adj" fmla="val 1219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b="1" smtClean="0">
                  <a:solidFill>
                    <a:srgbClr val="000000"/>
                  </a:solidFill>
                </a:rPr>
                <a:t>Câu </a:t>
              </a:r>
              <a:r>
                <a:rPr lang="vi-VN" sz="2000" b="1">
                  <a:solidFill>
                    <a:srgbClr val="000000"/>
                  </a:solidFill>
                </a:rPr>
                <a:t>2: </a:t>
              </a:r>
              <a:r>
                <a:rPr lang="vi-VN" sz="2000">
                  <a:solidFill>
                    <a:srgbClr val="000000"/>
                  </a:solidFill>
                </a:rPr>
                <a:t>Những đặc điểm nào của truyện truyền kì được thể hiện trong truyện “Dế chọi”?</a:t>
              </a:r>
              <a:endParaRPr lang="en-US" sz="2000">
                <a:solidFill>
                  <a:srgbClr val="000000"/>
                </a:solidFill>
              </a:endParaRPr>
            </a:p>
          </p:txBody>
        </p:sp>
        <p:pic>
          <p:nvPicPr>
            <p:cNvPr id="60"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68" y="1293996"/>
              <a:ext cx="443246" cy="6204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01842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grpSp>
        <p:nvGrpSpPr>
          <p:cNvPr id="27" name="Group 26"/>
          <p:cNvGrpSpPr/>
          <p:nvPr/>
        </p:nvGrpSpPr>
        <p:grpSpPr>
          <a:xfrm>
            <a:off x="1280013" y="232565"/>
            <a:ext cx="6688330" cy="1291434"/>
            <a:chOff x="1017468" y="1293996"/>
            <a:chExt cx="6688330" cy="1291434"/>
          </a:xfrm>
        </p:grpSpPr>
        <p:sp>
          <p:nvSpPr>
            <p:cNvPr id="28" name="Rounded Rectangle 27"/>
            <p:cNvSpPr/>
            <p:nvPr/>
          </p:nvSpPr>
          <p:spPr>
            <a:xfrm>
              <a:off x="1023257" y="1427785"/>
              <a:ext cx="6682541" cy="1157645"/>
            </a:xfrm>
            <a:prstGeom prst="roundRect">
              <a:avLst>
                <a:gd name="adj" fmla="val 1219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b="1" smtClean="0">
                  <a:solidFill>
                    <a:srgbClr val="000000"/>
                  </a:solidFill>
                </a:rPr>
                <a:t>Câu </a:t>
              </a:r>
              <a:r>
                <a:rPr lang="vi-VN" sz="2000" b="1">
                  <a:solidFill>
                    <a:srgbClr val="000000"/>
                  </a:solidFill>
                </a:rPr>
                <a:t>1: </a:t>
              </a:r>
              <a:r>
                <a:rPr lang="vi-VN" sz="2000">
                  <a:solidFill>
                    <a:srgbClr val="000000"/>
                  </a:solidFill>
                </a:rPr>
                <a:t>Phân tích lời người kể chuyện trong đoạn văn từ “Thành giở đi giở lại” đến “kì hạn nộp quan”?</a:t>
              </a:r>
              <a:endParaRPr lang="en-US" sz="2000">
                <a:solidFill>
                  <a:srgbClr val="000000"/>
                </a:solidFill>
              </a:endParaRPr>
            </a:p>
          </p:txBody>
        </p:sp>
        <p:pic>
          <p:nvPicPr>
            <p:cNvPr id="29"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68" y="1293996"/>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54093" y="1785444"/>
            <a:ext cx="7887895" cy="1015663"/>
            <a:chOff x="605198" y="2456835"/>
            <a:chExt cx="7887895" cy="1015663"/>
          </a:xfrm>
        </p:grpSpPr>
        <p:sp>
          <p:nvSpPr>
            <p:cNvPr id="31" name="TextBox 30"/>
            <p:cNvSpPr txBox="1"/>
            <p:nvPr/>
          </p:nvSpPr>
          <p:spPr>
            <a:xfrm>
              <a:off x="605198" y="2456835"/>
              <a:ext cx="7887895" cy="1015663"/>
            </a:xfrm>
            <a:prstGeom prst="rect">
              <a:avLst/>
            </a:prstGeom>
            <a:noFill/>
          </p:spPr>
          <p:txBody>
            <a:bodyPr wrap="square" rtlCol="0">
              <a:spAutoFit/>
            </a:bodyPr>
            <a:lstStyle/>
            <a:p>
              <a:pPr lvl="1" algn="just">
                <a:lnSpc>
                  <a:spcPct val="150000"/>
                </a:lnSpc>
              </a:pPr>
              <a:r>
                <a:rPr lang="en-US" sz="2000" smtClean="0"/>
                <a:t>    </a:t>
              </a:r>
              <a:r>
                <a:rPr lang="vi-VN" sz="2000" smtClean="0"/>
                <a:t>Chỉ </a:t>
              </a:r>
              <a:r>
                <a:rPr lang="vi-VN" sz="2000"/>
                <a:t>có một câu là lời nhân vật (Thành tự nói với mình), còn lại chủ yếu là ngôn ngữ của người kể chuyện ngôi thứ ba.</a:t>
              </a:r>
              <a:endParaRPr lang="en-US" sz="2000"/>
            </a:p>
          </p:txBody>
        </p:sp>
        <p:pic>
          <p:nvPicPr>
            <p:cNvPr id="3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654094" y="2898686"/>
            <a:ext cx="7887895" cy="1015663"/>
            <a:chOff x="605198" y="2456835"/>
            <a:chExt cx="7887895" cy="1015663"/>
          </a:xfrm>
        </p:grpSpPr>
        <p:sp>
          <p:nvSpPr>
            <p:cNvPr id="34" name="TextBox 33"/>
            <p:cNvSpPr txBox="1"/>
            <p:nvPr/>
          </p:nvSpPr>
          <p:spPr>
            <a:xfrm>
              <a:off x="605198" y="2456835"/>
              <a:ext cx="7887895" cy="1015663"/>
            </a:xfrm>
            <a:prstGeom prst="rect">
              <a:avLst/>
            </a:prstGeom>
            <a:noFill/>
          </p:spPr>
          <p:txBody>
            <a:bodyPr wrap="square" rtlCol="0">
              <a:spAutoFit/>
            </a:bodyPr>
            <a:lstStyle/>
            <a:p>
              <a:pPr lvl="1" algn="just">
                <a:lnSpc>
                  <a:spcPct val="150000"/>
                </a:lnSpc>
              </a:pPr>
              <a:r>
                <a:rPr lang="en-US" sz="2000" smtClean="0"/>
                <a:t>    </a:t>
              </a:r>
              <a:r>
                <a:rPr lang="vi-VN" sz="2000" smtClean="0"/>
                <a:t>Ngôn </a:t>
              </a:r>
              <a:r>
                <a:rPr lang="vi-VN" sz="2000"/>
                <a:t>ngữ người kể chuyện </a:t>
              </a:r>
              <a:r>
                <a:rPr lang="en-US" sz="2000" smtClean="0"/>
                <a:t>có </a:t>
              </a:r>
              <a:r>
                <a:rPr lang="vi-VN" sz="2000" smtClean="0"/>
                <a:t>nhiệm </a:t>
              </a:r>
              <a:r>
                <a:rPr lang="vi-VN" sz="2000"/>
                <a:t>vụ: phần dẫn cho lời nhân vật, miêu tả cảnh vật, kể lại diễn biến của sự việc.</a:t>
              </a:r>
              <a:endParaRPr lang="en-US" sz="2000"/>
            </a:p>
          </p:txBody>
        </p:sp>
        <p:pic>
          <p:nvPicPr>
            <p:cNvPr id="3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420051" y="4032699"/>
            <a:ext cx="6355982" cy="628195"/>
            <a:chOff x="1953175" y="4129414"/>
            <a:chExt cx="6355982" cy="628195"/>
          </a:xfrm>
        </p:grpSpPr>
        <p:pic>
          <p:nvPicPr>
            <p:cNvPr id="37" name="Picture 2" descr="https://cdn-icons-png.flaticon.com/128/981/9812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53175" y="4129414"/>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643270" y="4166513"/>
              <a:ext cx="5665887" cy="553998"/>
            </a:xfrm>
            <a:prstGeom prst="rect">
              <a:avLst/>
            </a:prstGeom>
            <a:noFill/>
          </p:spPr>
          <p:txBody>
            <a:bodyPr wrap="square" rtlCol="0">
              <a:spAutoFit/>
            </a:bodyPr>
            <a:lstStyle/>
            <a:p>
              <a:pPr algn="just">
                <a:lnSpc>
                  <a:spcPct val="150000"/>
                </a:lnSpc>
              </a:pPr>
              <a:r>
                <a:rPr lang="vi-VN" sz="2000"/>
                <a:t>Thái độ của tác giả đối với hiện thực cuộc sống.</a:t>
              </a:r>
            </a:p>
          </p:txBody>
        </p:sp>
      </p:grpSp>
    </p:spTree>
    <p:extLst>
      <p:ext uri="{BB962C8B-B14F-4D97-AF65-F5344CB8AC3E}">
        <p14:creationId xmlns:p14="http://schemas.microsoft.com/office/powerpoint/2010/main" val="12360808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grpSp>
        <p:nvGrpSpPr>
          <p:cNvPr id="27" name="Group 26"/>
          <p:cNvGrpSpPr/>
          <p:nvPr/>
        </p:nvGrpSpPr>
        <p:grpSpPr>
          <a:xfrm>
            <a:off x="1280013" y="232565"/>
            <a:ext cx="6688330" cy="1291434"/>
            <a:chOff x="1017468" y="1293996"/>
            <a:chExt cx="6688330" cy="1291434"/>
          </a:xfrm>
        </p:grpSpPr>
        <p:sp>
          <p:nvSpPr>
            <p:cNvPr id="28" name="Rounded Rectangle 27"/>
            <p:cNvSpPr/>
            <p:nvPr/>
          </p:nvSpPr>
          <p:spPr>
            <a:xfrm>
              <a:off x="1023257" y="1427785"/>
              <a:ext cx="6682541" cy="1157645"/>
            </a:xfrm>
            <a:prstGeom prst="roundRect">
              <a:avLst>
                <a:gd name="adj" fmla="val 12194"/>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b="1" smtClean="0">
                  <a:solidFill>
                    <a:srgbClr val="000000"/>
                  </a:solidFill>
                </a:rPr>
                <a:t>Câu </a:t>
              </a:r>
              <a:r>
                <a:rPr lang="en-US" sz="2000" b="1" smtClean="0">
                  <a:solidFill>
                    <a:srgbClr val="000000"/>
                  </a:solidFill>
                </a:rPr>
                <a:t>2</a:t>
              </a:r>
              <a:r>
                <a:rPr lang="vi-VN" sz="2000" b="1" smtClean="0">
                  <a:solidFill>
                    <a:srgbClr val="000000"/>
                  </a:solidFill>
                </a:rPr>
                <a:t>:</a:t>
              </a:r>
              <a:r>
                <a:rPr lang="en-US" sz="2000" b="1" smtClean="0">
                  <a:solidFill>
                    <a:srgbClr val="000000"/>
                  </a:solidFill>
                </a:rPr>
                <a:t> </a:t>
              </a:r>
              <a:r>
                <a:rPr lang="vi-VN" sz="2000" smtClean="0">
                  <a:solidFill>
                    <a:srgbClr val="000000"/>
                  </a:solidFill>
                </a:rPr>
                <a:t>Những </a:t>
              </a:r>
              <a:r>
                <a:rPr lang="vi-VN" sz="2000">
                  <a:solidFill>
                    <a:srgbClr val="000000"/>
                  </a:solidFill>
                </a:rPr>
                <a:t>đặc điểm nào của truyện truyền kì được thể hiện trong truyện “Dế chọi”?</a:t>
              </a:r>
              <a:endParaRPr lang="en-US" sz="2000">
                <a:solidFill>
                  <a:srgbClr val="000000"/>
                </a:solidFill>
              </a:endParaRPr>
            </a:p>
          </p:txBody>
        </p:sp>
        <p:pic>
          <p:nvPicPr>
            <p:cNvPr id="29"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68" y="1293996"/>
              <a:ext cx="443246" cy="62043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456607" y="2592461"/>
            <a:ext cx="1567543" cy="729657"/>
          </a:xfrm>
          <a:prstGeom prst="roundRect">
            <a:avLst>
              <a:gd name="adj" fmla="val 11240"/>
            </a:avLst>
          </a:prstGeom>
          <a:solidFill>
            <a:srgbClr val="FFFFBD"/>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cs typeface="Arial" panose="020B0604020202020204" pitchFamily="34" charset="0"/>
              </a:rPr>
              <a:t>Đặc điểm</a:t>
            </a:r>
            <a:endParaRPr lang="en-US" sz="2000" dirty="0" smtClean="0">
              <a:solidFill>
                <a:srgbClr val="000000"/>
              </a:solidFill>
              <a:cs typeface="Arial" panose="020B0604020202020204" pitchFamily="34" charset="0"/>
            </a:endParaRPr>
          </a:p>
        </p:txBody>
      </p:sp>
      <p:sp>
        <p:nvSpPr>
          <p:cNvPr id="15" name="TextBox 14"/>
          <p:cNvSpPr txBox="1"/>
          <p:nvPr/>
        </p:nvSpPr>
        <p:spPr>
          <a:xfrm>
            <a:off x="2611702" y="1819815"/>
            <a:ext cx="6009784" cy="1015663"/>
          </a:xfrm>
          <a:prstGeom prst="rect">
            <a:avLst/>
          </a:prstGeom>
          <a:noFill/>
        </p:spPr>
        <p:txBody>
          <a:bodyPr wrap="square" rtlCol="0">
            <a:spAutoFit/>
          </a:bodyPr>
          <a:lstStyle/>
          <a:p>
            <a:pPr algn="just">
              <a:lnSpc>
                <a:spcPct val="150000"/>
              </a:lnSpc>
            </a:pPr>
            <a:r>
              <a:rPr lang="vi-VN" sz="2000" smtClean="0"/>
              <a:t>Cốt </a:t>
            </a:r>
            <a:r>
              <a:rPr lang="vi-VN" sz="2000"/>
              <a:t>truyện là chuỗi sự kiện </a:t>
            </a:r>
            <a:r>
              <a:rPr lang="vi-VN" sz="2000" smtClean="0"/>
              <a:t>tổ </a:t>
            </a:r>
            <a:r>
              <a:rPr lang="vi-VN" sz="2000"/>
              <a:t>chức theo quan hệ tuyến tính.</a:t>
            </a:r>
            <a:endParaRPr lang="en-US" sz="2000"/>
          </a:p>
        </p:txBody>
      </p:sp>
      <p:sp>
        <p:nvSpPr>
          <p:cNvPr id="16" name="TextBox 15"/>
          <p:cNvSpPr txBox="1"/>
          <p:nvPr/>
        </p:nvSpPr>
        <p:spPr>
          <a:xfrm>
            <a:off x="2611702" y="2957290"/>
            <a:ext cx="6009784" cy="1477328"/>
          </a:xfrm>
          <a:prstGeom prst="rect">
            <a:avLst/>
          </a:prstGeom>
          <a:noFill/>
        </p:spPr>
        <p:txBody>
          <a:bodyPr wrap="square" rtlCol="0">
            <a:spAutoFit/>
          </a:bodyPr>
          <a:lstStyle/>
          <a:p>
            <a:pPr algn="just">
              <a:lnSpc>
                <a:spcPct val="150000"/>
              </a:lnSpc>
            </a:pPr>
            <a:r>
              <a:rPr lang="en-US" sz="2000"/>
              <a:t>K</a:t>
            </a:r>
            <a:r>
              <a:rPr lang="vi-VN" sz="2000" smtClean="0"/>
              <a:t>ết </a:t>
            </a:r>
            <a:r>
              <a:rPr lang="vi-VN" sz="2000"/>
              <a:t>hợp giữa yếu tố hiện thực và </a:t>
            </a:r>
            <a:r>
              <a:rPr lang="vi-VN" sz="2000" smtClean="0"/>
              <a:t>kì </a:t>
            </a:r>
            <a:r>
              <a:rPr lang="vi-VN" sz="2000"/>
              <a:t>ảo. </a:t>
            </a:r>
            <a:r>
              <a:rPr lang="en-US" sz="2000"/>
              <a:t>Y</a:t>
            </a:r>
            <a:r>
              <a:rPr lang="vi-VN" sz="2000" smtClean="0"/>
              <a:t>ếu </a:t>
            </a:r>
            <a:r>
              <a:rPr lang="vi-VN" sz="2000"/>
              <a:t>tố kì ảo gắn với những sự kiện quan trọng nhất, quyết định diễn biến </a:t>
            </a:r>
            <a:r>
              <a:rPr lang="vi-VN" sz="2000" smtClean="0"/>
              <a:t>câu </a:t>
            </a:r>
            <a:r>
              <a:rPr lang="vi-VN" sz="2000"/>
              <a:t>chuyện và số phận </a:t>
            </a:r>
            <a:r>
              <a:rPr lang="vi-VN" sz="2000" smtClean="0"/>
              <a:t>nhân </a:t>
            </a:r>
            <a:r>
              <a:rPr lang="vi-VN" sz="2000"/>
              <a:t>vật </a:t>
            </a:r>
            <a:r>
              <a:rPr lang="vi-VN" sz="2000" smtClean="0"/>
              <a:t>chính</a:t>
            </a:r>
            <a:r>
              <a:rPr lang="en-US" sz="2000" smtClean="0"/>
              <a:t>.</a:t>
            </a:r>
            <a:endParaRPr lang="en-US" sz="2000"/>
          </a:p>
        </p:txBody>
      </p:sp>
      <p:cxnSp>
        <p:nvCxnSpPr>
          <p:cNvPr id="3" name="Straight Arrow Connector 2"/>
          <p:cNvCxnSpPr>
            <a:stCxn id="14" idx="3"/>
            <a:endCxn id="15" idx="1"/>
          </p:cNvCxnSpPr>
          <p:nvPr/>
        </p:nvCxnSpPr>
        <p:spPr>
          <a:xfrm flipV="1">
            <a:off x="2024150" y="2327647"/>
            <a:ext cx="587552" cy="6296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a:endCxn id="16" idx="1"/>
          </p:cNvCxnSpPr>
          <p:nvPr/>
        </p:nvCxnSpPr>
        <p:spPr>
          <a:xfrm>
            <a:off x="2024150" y="2957290"/>
            <a:ext cx="587552" cy="7386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140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grpSp>
        <p:nvGrpSpPr>
          <p:cNvPr id="1545" name="Google Shape;1545;p66"/>
          <p:cNvGrpSpPr/>
          <p:nvPr/>
        </p:nvGrpSpPr>
        <p:grpSpPr>
          <a:xfrm>
            <a:off x="-193557" y="2013880"/>
            <a:ext cx="3498872" cy="2827893"/>
            <a:chOff x="5962650" y="857225"/>
            <a:chExt cx="4353000" cy="3518225"/>
          </a:xfrm>
        </p:grpSpPr>
        <p:sp>
          <p:nvSpPr>
            <p:cNvPr id="1546" name="Google Shape;1546;p66"/>
            <p:cNvSpPr/>
            <p:nvPr/>
          </p:nvSpPr>
          <p:spPr>
            <a:xfrm>
              <a:off x="5962650" y="3927850"/>
              <a:ext cx="4353000" cy="4476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1547" name="Google Shape;1547;p66"/>
            <p:cNvGrpSpPr/>
            <p:nvPr/>
          </p:nvGrpSpPr>
          <p:grpSpPr>
            <a:xfrm flipH="1">
              <a:off x="6601520" y="857225"/>
              <a:ext cx="2685385" cy="3280778"/>
              <a:chOff x="4902517" y="1620836"/>
              <a:chExt cx="2822265" cy="3448369"/>
            </a:xfrm>
          </p:grpSpPr>
          <p:sp>
            <p:nvSpPr>
              <p:cNvPr id="1548" name="Google Shape;1548;p66"/>
              <p:cNvSpPr/>
              <p:nvPr/>
            </p:nvSpPr>
            <p:spPr>
              <a:xfrm>
                <a:off x="4988540" y="3540475"/>
                <a:ext cx="309264" cy="242854"/>
              </a:xfrm>
              <a:custGeom>
                <a:avLst/>
                <a:gdLst/>
                <a:ahLst/>
                <a:cxnLst/>
                <a:rect l="l" t="t" r="r" b="b"/>
                <a:pathLst>
                  <a:path w="309264" h="242854" extrusionOk="0">
                    <a:moveTo>
                      <a:pt x="298787" y="242855"/>
                    </a:moveTo>
                    <a:cubicBezTo>
                      <a:pt x="295930" y="242855"/>
                      <a:pt x="294025" y="241902"/>
                      <a:pt x="292120" y="239997"/>
                    </a:cubicBezTo>
                    <a:cubicBezTo>
                      <a:pt x="210205" y="158082"/>
                      <a:pt x="113050" y="82835"/>
                      <a:pt x="4465" y="18065"/>
                    </a:cubicBezTo>
                    <a:cubicBezTo>
                      <a:pt x="-298" y="15207"/>
                      <a:pt x="-1250" y="9492"/>
                      <a:pt x="1607" y="4730"/>
                    </a:cubicBezTo>
                    <a:cubicBezTo>
                      <a:pt x="4465" y="-33"/>
                      <a:pt x="10180" y="-985"/>
                      <a:pt x="14942" y="920"/>
                    </a:cubicBezTo>
                    <a:cubicBezTo>
                      <a:pt x="125432" y="66642"/>
                      <a:pt x="223540" y="141890"/>
                      <a:pt x="306407" y="225710"/>
                    </a:cubicBezTo>
                    <a:cubicBezTo>
                      <a:pt x="310217" y="229520"/>
                      <a:pt x="310217" y="235235"/>
                      <a:pt x="306407" y="239045"/>
                    </a:cubicBezTo>
                    <a:cubicBezTo>
                      <a:pt x="303550" y="241902"/>
                      <a:pt x="301645" y="242855"/>
                      <a:pt x="298787" y="242855"/>
                    </a:cubicBezTo>
                    <a:close/>
                  </a:path>
                </a:pathLst>
              </a:custGeom>
              <a:solidFill>
                <a:srgbClr val="2222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9" name="Google Shape;1549;p66"/>
              <p:cNvGrpSpPr/>
              <p:nvPr/>
            </p:nvGrpSpPr>
            <p:grpSpPr>
              <a:xfrm>
                <a:off x="4902517" y="2059304"/>
                <a:ext cx="2285999" cy="3002280"/>
                <a:chOff x="4902517" y="2059304"/>
                <a:chExt cx="2285999" cy="3002280"/>
              </a:xfrm>
            </p:grpSpPr>
            <p:sp>
              <p:nvSpPr>
                <p:cNvPr id="1550" name="Google Shape;1550;p66"/>
                <p:cNvSpPr/>
                <p:nvPr/>
              </p:nvSpPr>
              <p:spPr>
                <a:xfrm>
                  <a:off x="5052059" y="4639627"/>
                  <a:ext cx="2011680" cy="290512"/>
                </a:xfrm>
                <a:custGeom>
                  <a:avLst/>
                  <a:gdLst/>
                  <a:ahLst/>
                  <a:cxnLst/>
                  <a:rect l="l" t="t" r="r" b="b"/>
                  <a:pathLst>
                    <a:path w="2011680" h="290512" extrusionOk="0">
                      <a:moveTo>
                        <a:pt x="1715453" y="0"/>
                      </a:moveTo>
                      <a:lnTo>
                        <a:pt x="1999298" y="145732"/>
                      </a:lnTo>
                      <a:cubicBezTo>
                        <a:pt x="2006918" y="149542"/>
                        <a:pt x="2011680" y="158115"/>
                        <a:pt x="2011680" y="167640"/>
                      </a:cubicBezTo>
                      <a:lnTo>
                        <a:pt x="2003108" y="290513"/>
                      </a:lnTo>
                      <a:lnTo>
                        <a:pt x="2858" y="192405"/>
                      </a:lnTo>
                      <a:lnTo>
                        <a:pt x="0" y="146685"/>
                      </a:lnTo>
                      <a:lnTo>
                        <a:pt x="222885" y="15240"/>
                      </a:lnTo>
                      <a:lnTo>
                        <a:pt x="171545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66"/>
                <p:cNvSpPr/>
                <p:nvPr/>
              </p:nvSpPr>
              <p:spPr>
                <a:xfrm>
                  <a:off x="5030882" y="4784407"/>
                  <a:ext cx="2065333" cy="277177"/>
                </a:xfrm>
                <a:custGeom>
                  <a:avLst/>
                  <a:gdLst/>
                  <a:ahLst/>
                  <a:cxnLst/>
                  <a:rect l="l" t="t" r="r" b="b"/>
                  <a:pathLst>
                    <a:path w="2065333" h="277177" extrusionOk="0">
                      <a:moveTo>
                        <a:pt x="2065243" y="150495"/>
                      </a:moveTo>
                      <a:cubicBezTo>
                        <a:pt x="2064290" y="106680"/>
                        <a:pt x="2055718" y="63818"/>
                        <a:pt x="2044288" y="22860"/>
                      </a:cubicBezTo>
                      <a:cubicBezTo>
                        <a:pt x="2041430" y="10478"/>
                        <a:pt x="2030000" y="2858"/>
                        <a:pt x="2017618" y="2858"/>
                      </a:cubicBezTo>
                      <a:cubicBezTo>
                        <a:pt x="1955705" y="2858"/>
                        <a:pt x="1894746" y="2858"/>
                        <a:pt x="1832833" y="2858"/>
                      </a:cubicBezTo>
                      <a:cubicBezTo>
                        <a:pt x="1639475" y="2858"/>
                        <a:pt x="1446118" y="2858"/>
                        <a:pt x="1252761" y="2858"/>
                      </a:cubicBezTo>
                      <a:lnTo>
                        <a:pt x="594583" y="2858"/>
                      </a:lnTo>
                      <a:cubicBezTo>
                        <a:pt x="417418" y="2858"/>
                        <a:pt x="239300" y="8573"/>
                        <a:pt x="62135" y="953"/>
                      </a:cubicBezTo>
                      <a:cubicBezTo>
                        <a:pt x="52610" y="953"/>
                        <a:pt x="43085" y="0"/>
                        <a:pt x="33560" y="0"/>
                      </a:cubicBezTo>
                      <a:cubicBezTo>
                        <a:pt x="29750" y="0"/>
                        <a:pt x="24988" y="0"/>
                        <a:pt x="22130" y="1905"/>
                      </a:cubicBezTo>
                      <a:cubicBezTo>
                        <a:pt x="19273" y="3810"/>
                        <a:pt x="18320" y="7620"/>
                        <a:pt x="17368" y="11430"/>
                      </a:cubicBezTo>
                      <a:cubicBezTo>
                        <a:pt x="6890" y="55245"/>
                        <a:pt x="1175" y="100965"/>
                        <a:pt x="223" y="145733"/>
                      </a:cubicBezTo>
                      <a:cubicBezTo>
                        <a:pt x="-730" y="181928"/>
                        <a:pt x="1175" y="216218"/>
                        <a:pt x="9748" y="250508"/>
                      </a:cubicBezTo>
                      <a:cubicBezTo>
                        <a:pt x="10700" y="253365"/>
                        <a:pt x="11653" y="257175"/>
                        <a:pt x="12605" y="260033"/>
                      </a:cubicBezTo>
                      <a:cubicBezTo>
                        <a:pt x="21178" y="275273"/>
                        <a:pt x="42133" y="272415"/>
                        <a:pt x="56420" y="272415"/>
                      </a:cubicBezTo>
                      <a:cubicBezTo>
                        <a:pt x="79280" y="272415"/>
                        <a:pt x="101188" y="274320"/>
                        <a:pt x="124048" y="275273"/>
                      </a:cubicBezTo>
                      <a:cubicBezTo>
                        <a:pt x="167863" y="276225"/>
                        <a:pt x="211678" y="277178"/>
                        <a:pt x="255493" y="277178"/>
                      </a:cubicBezTo>
                      <a:cubicBezTo>
                        <a:pt x="355505" y="277178"/>
                        <a:pt x="455518" y="277178"/>
                        <a:pt x="555530" y="277178"/>
                      </a:cubicBezTo>
                      <a:cubicBezTo>
                        <a:pt x="680308" y="277178"/>
                        <a:pt x="805085" y="277178"/>
                        <a:pt x="930815" y="277178"/>
                      </a:cubicBezTo>
                      <a:cubicBezTo>
                        <a:pt x="1061308" y="277178"/>
                        <a:pt x="1191800" y="277178"/>
                        <a:pt x="1322293" y="277178"/>
                      </a:cubicBezTo>
                      <a:cubicBezTo>
                        <a:pt x="1439450" y="277178"/>
                        <a:pt x="1556608" y="277178"/>
                        <a:pt x="1673765" y="277178"/>
                      </a:cubicBezTo>
                      <a:cubicBezTo>
                        <a:pt x="1758538" y="277178"/>
                        <a:pt x="1842358" y="277178"/>
                        <a:pt x="1927130" y="277178"/>
                      </a:cubicBezTo>
                      <a:cubicBezTo>
                        <a:pt x="1959515" y="277178"/>
                        <a:pt x="1991900" y="277178"/>
                        <a:pt x="2024286" y="277178"/>
                      </a:cubicBezTo>
                      <a:cubicBezTo>
                        <a:pt x="2036668" y="277178"/>
                        <a:pt x="2047146" y="268605"/>
                        <a:pt x="2050955" y="257175"/>
                      </a:cubicBezTo>
                      <a:cubicBezTo>
                        <a:pt x="2059528" y="221933"/>
                        <a:pt x="2066196" y="186690"/>
                        <a:pt x="2065243" y="1504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66"/>
                <p:cNvSpPr/>
                <p:nvPr/>
              </p:nvSpPr>
              <p:spPr>
                <a:xfrm>
                  <a:off x="5044139" y="4679730"/>
                  <a:ext cx="1925303" cy="157864"/>
                </a:xfrm>
                <a:custGeom>
                  <a:avLst/>
                  <a:gdLst/>
                  <a:ahLst/>
                  <a:cxnLst/>
                  <a:rect l="l" t="t" r="r" b="b"/>
                  <a:pathLst>
                    <a:path w="1925303" h="157864" extrusionOk="0">
                      <a:moveTo>
                        <a:pt x="1851008" y="65625"/>
                      </a:moveTo>
                      <a:cubicBezTo>
                        <a:pt x="1805289" y="41813"/>
                        <a:pt x="1759568" y="19905"/>
                        <a:pt x="1703371" y="14190"/>
                      </a:cubicBezTo>
                      <a:cubicBezTo>
                        <a:pt x="1595739" y="2760"/>
                        <a:pt x="1486201" y="7522"/>
                        <a:pt x="1377616" y="10380"/>
                      </a:cubicBezTo>
                      <a:cubicBezTo>
                        <a:pt x="1026143" y="18952"/>
                        <a:pt x="675623" y="855"/>
                        <a:pt x="324151" y="855"/>
                      </a:cubicBezTo>
                      <a:cubicBezTo>
                        <a:pt x="265096" y="855"/>
                        <a:pt x="200326" y="-7718"/>
                        <a:pt x="148891" y="29430"/>
                      </a:cubicBezTo>
                      <a:cubicBezTo>
                        <a:pt x="139366" y="36097"/>
                        <a:pt x="130793" y="43717"/>
                        <a:pt x="121268" y="49432"/>
                      </a:cubicBezTo>
                      <a:cubicBezTo>
                        <a:pt x="96503" y="65625"/>
                        <a:pt x="66976" y="71340"/>
                        <a:pt x="41258" y="85627"/>
                      </a:cubicBezTo>
                      <a:cubicBezTo>
                        <a:pt x="15541" y="99915"/>
                        <a:pt x="-7319" y="129442"/>
                        <a:pt x="2206" y="157065"/>
                      </a:cubicBezTo>
                      <a:cubicBezTo>
                        <a:pt x="53641" y="161827"/>
                        <a:pt x="106981" y="143730"/>
                        <a:pt x="159368" y="144682"/>
                      </a:cubicBezTo>
                      <a:cubicBezTo>
                        <a:pt x="209851" y="145635"/>
                        <a:pt x="260333" y="144682"/>
                        <a:pt x="310816" y="144682"/>
                      </a:cubicBezTo>
                      <a:cubicBezTo>
                        <a:pt x="410828" y="144682"/>
                        <a:pt x="510841" y="144682"/>
                        <a:pt x="610853" y="144682"/>
                      </a:cubicBezTo>
                      <a:cubicBezTo>
                        <a:pt x="735631" y="144682"/>
                        <a:pt x="860408" y="144682"/>
                        <a:pt x="986139" y="144682"/>
                      </a:cubicBezTo>
                      <a:cubicBezTo>
                        <a:pt x="1116631" y="144682"/>
                        <a:pt x="1247123" y="144682"/>
                        <a:pt x="1377616" y="144682"/>
                      </a:cubicBezTo>
                      <a:cubicBezTo>
                        <a:pt x="1482391" y="144682"/>
                        <a:pt x="1584308" y="142777"/>
                        <a:pt x="1690036" y="142777"/>
                      </a:cubicBezTo>
                      <a:cubicBezTo>
                        <a:pt x="1728136" y="142777"/>
                        <a:pt x="1769093" y="135157"/>
                        <a:pt x="1806241" y="125632"/>
                      </a:cubicBezTo>
                      <a:cubicBezTo>
                        <a:pt x="1834816" y="118965"/>
                        <a:pt x="1896729" y="91342"/>
                        <a:pt x="1925304" y="104677"/>
                      </a:cubicBezTo>
                      <a:cubicBezTo>
                        <a:pt x="1899586" y="92295"/>
                        <a:pt x="1874821" y="78960"/>
                        <a:pt x="1851008" y="6562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66"/>
                <p:cNvSpPr/>
                <p:nvPr/>
              </p:nvSpPr>
              <p:spPr>
                <a:xfrm>
                  <a:off x="5093017" y="4073842"/>
                  <a:ext cx="1845828" cy="710564"/>
                </a:xfrm>
                <a:custGeom>
                  <a:avLst/>
                  <a:gdLst/>
                  <a:ahLst/>
                  <a:cxnLst/>
                  <a:rect l="l" t="t" r="r" b="b"/>
                  <a:pathLst>
                    <a:path w="1845828" h="710564" extrusionOk="0">
                      <a:moveTo>
                        <a:pt x="1835468" y="299085"/>
                      </a:moveTo>
                      <a:cubicBezTo>
                        <a:pt x="1835468" y="287655"/>
                        <a:pt x="1836420" y="277177"/>
                        <a:pt x="1836420" y="268605"/>
                      </a:cubicBezTo>
                      <a:lnTo>
                        <a:pt x="1837373" y="266700"/>
                      </a:lnTo>
                      <a:lnTo>
                        <a:pt x="1835468" y="263842"/>
                      </a:lnTo>
                      <a:cubicBezTo>
                        <a:pt x="1834515" y="255270"/>
                        <a:pt x="1831658" y="248602"/>
                        <a:pt x="1824038" y="245745"/>
                      </a:cubicBezTo>
                      <a:lnTo>
                        <a:pt x="1679258" y="4763"/>
                      </a:lnTo>
                      <a:lnTo>
                        <a:pt x="294323" y="0"/>
                      </a:lnTo>
                      <a:lnTo>
                        <a:pt x="25717" y="226695"/>
                      </a:lnTo>
                      <a:cubicBezTo>
                        <a:pt x="9525" y="240982"/>
                        <a:pt x="0" y="260985"/>
                        <a:pt x="0" y="281940"/>
                      </a:cubicBezTo>
                      <a:lnTo>
                        <a:pt x="0" y="654367"/>
                      </a:lnTo>
                      <a:cubicBezTo>
                        <a:pt x="0" y="684847"/>
                        <a:pt x="24765" y="710565"/>
                        <a:pt x="56198" y="710565"/>
                      </a:cubicBezTo>
                      <a:lnTo>
                        <a:pt x="1779270" y="710565"/>
                      </a:lnTo>
                      <a:cubicBezTo>
                        <a:pt x="1809750" y="710565"/>
                        <a:pt x="1835468" y="685800"/>
                        <a:pt x="1835468" y="654367"/>
                      </a:cubicBezTo>
                      <a:cubicBezTo>
                        <a:pt x="1849755" y="545782"/>
                        <a:pt x="1848802" y="426720"/>
                        <a:pt x="1835468" y="29908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66"/>
                <p:cNvSpPr/>
                <p:nvPr/>
              </p:nvSpPr>
              <p:spPr>
                <a:xfrm>
                  <a:off x="5115877" y="4298632"/>
                  <a:ext cx="1798319" cy="28575"/>
                </a:xfrm>
                <a:custGeom>
                  <a:avLst/>
                  <a:gdLst/>
                  <a:ahLst/>
                  <a:cxnLst/>
                  <a:rect l="l" t="t" r="r" b="b"/>
                  <a:pathLst>
                    <a:path w="1798319" h="28575" extrusionOk="0">
                      <a:moveTo>
                        <a:pt x="1789748" y="28575"/>
                      </a:moveTo>
                      <a:cubicBezTo>
                        <a:pt x="1788795" y="28575"/>
                        <a:pt x="1788795" y="28575"/>
                        <a:pt x="1789748" y="28575"/>
                      </a:cubicBezTo>
                      <a:lnTo>
                        <a:pt x="9525" y="19050"/>
                      </a:lnTo>
                      <a:cubicBezTo>
                        <a:pt x="3810" y="19050"/>
                        <a:pt x="0" y="14288"/>
                        <a:pt x="0" y="9525"/>
                      </a:cubicBezTo>
                      <a:cubicBezTo>
                        <a:pt x="0" y="3810"/>
                        <a:pt x="4763" y="0"/>
                        <a:pt x="9525" y="0"/>
                      </a:cubicBezTo>
                      <a:cubicBezTo>
                        <a:pt x="9525" y="0"/>
                        <a:pt x="9525" y="0"/>
                        <a:pt x="9525" y="0"/>
                      </a:cubicBezTo>
                      <a:lnTo>
                        <a:pt x="1788795" y="9525"/>
                      </a:lnTo>
                      <a:cubicBezTo>
                        <a:pt x="1794510" y="9525"/>
                        <a:pt x="1798320" y="14288"/>
                        <a:pt x="1798320" y="19050"/>
                      </a:cubicBezTo>
                      <a:cubicBezTo>
                        <a:pt x="1798320" y="23813"/>
                        <a:pt x="1794510" y="28575"/>
                        <a:pt x="178974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66"/>
                <p:cNvSpPr/>
                <p:nvPr/>
              </p:nvSpPr>
              <p:spPr>
                <a:xfrm>
                  <a:off x="5091112" y="3829921"/>
                  <a:ext cx="1687830" cy="521097"/>
                </a:xfrm>
                <a:custGeom>
                  <a:avLst/>
                  <a:gdLst/>
                  <a:ahLst/>
                  <a:cxnLst/>
                  <a:rect l="l" t="t" r="r" b="b"/>
                  <a:pathLst>
                    <a:path w="1687830" h="521097" extrusionOk="0">
                      <a:moveTo>
                        <a:pt x="1665923" y="142003"/>
                      </a:moveTo>
                      <a:lnTo>
                        <a:pt x="17145" y="81"/>
                      </a:lnTo>
                      <a:cubicBezTo>
                        <a:pt x="7620" y="-872"/>
                        <a:pt x="0" y="6748"/>
                        <a:pt x="0" y="16273"/>
                      </a:cubicBezTo>
                      <a:lnTo>
                        <a:pt x="2858" y="341075"/>
                      </a:lnTo>
                      <a:cubicBezTo>
                        <a:pt x="2858" y="349648"/>
                        <a:pt x="9525" y="356316"/>
                        <a:pt x="17145" y="356316"/>
                      </a:cubicBezTo>
                      <a:lnTo>
                        <a:pt x="1687830" y="521098"/>
                      </a:lnTo>
                      <a:lnTo>
                        <a:pt x="1665923" y="14200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66"/>
                <p:cNvSpPr/>
                <p:nvPr/>
              </p:nvSpPr>
              <p:spPr>
                <a:xfrm>
                  <a:off x="5100637" y="3763327"/>
                  <a:ext cx="1903556" cy="229552"/>
                </a:xfrm>
                <a:custGeom>
                  <a:avLst/>
                  <a:gdLst/>
                  <a:ahLst/>
                  <a:cxnLst/>
                  <a:rect l="l" t="t" r="r" b="b"/>
                  <a:pathLst>
                    <a:path w="1903556" h="229552" extrusionOk="0">
                      <a:moveTo>
                        <a:pt x="238125" y="0"/>
                      </a:moveTo>
                      <a:cubicBezTo>
                        <a:pt x="228600" y="4763"/>
                        <a:pt x="0" y="73342"/>
                        <a:pt x="0" y="73342"/>
                      </a:cubicBezTo>
                      <a:lnTo>
                        <a:pt x="1632585" y="229553"/>
                      </a:lnTo>
                      <a:lnTo>
                        <a:pt x="1902143" y="45720"/>
                      </a:lnTo>
                      <a:cubicBezTo>
                        <a:pt x="1905000" y="43815"/>
                        <a:pt x="1903095" y="40005"/>
                        <a:pt x="1900238" y="40005"/>
                      </a:cubicBezTo>
                      <a:lnTo>
                        <a:pt x="23812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66"/>
                <p:cNvSpPr/>
                <p:nvPr/>
              </p:nvSpPr>
              <p:spPr>
                <a:xfrm>
                  <a:off x="5082020" y="3830777"/>
                  <a:ext cx="1637769" cy="201505"/>
                </a:xfrm>
                <a:custGeom>
                  <a:avLst/>
                  <a:gdLst/>
                  <a:ahLst/>
                  <a:cxnLst/>
                  <a:rect l="l" t="t" r="r" b="b"/>
                  <a:pathLst>
                    <a:path w="1637769" h="201505" extrusionOk="0">
                      <a:moveTo>
                        <a:pt x="519" y="19227"/>
                      </a:moveTo>
                      <a:cubicBezTo>
                        <a:pt x="-1386" y="26847"/>
                        <a:pt x="2424" y="36372"/>
                        <a:pt x="4329" y="46850"/>
                      </a:cubicBezTo>
                      <a:cubicBezTo>
                        <a:pt x="10044" y="76377"/>
                        <a:pt x="10044" y="107810"/>
                        <a:pt x="10997" y="137337"/>
                      </a:cubicBezTo>
                      <a:cubicBezTo>
                        <a:pt x="11949" y="146862"/>
                        <a:pt x="11949" y="157340"/>
                        <a:pt x="17664" y="165912"/>
                      </a:cubicBezTo>
                      <a:cubicBezTo>
                        <a:pt x="24332" y="176390"/>
                        <a:pt x="35762" y="181152"/>
                        <a:pt x="47192" y="184962"/>
                      </a:cubicBezTo>
                      <a:cubicBezTo>
                        <a:pt x="132917" y="213537"/>
                        <a:pt x="226262" y="196392"/>
                        <a:pt x="315797" y="191629"/>
                      </a:cubicBezTo>
                      <a:cubicBezTo>
                        <a:pt x="527252" y="180200"/>
                        <a:pt x="747279" y="234492"/>
                        <a:pt x="948257" y="166865"/>
                      </a:cubicBezTo>
                      <a:cubicBezTo>
                        <a:pt x="996834" y="150672"/>
                        <a:pt x="1043507" y="126860"/>
                        <a:pt x="1093989" y="113525"/>
                      </a:cubicBezTo>
                      <a:cubicBezTo>
                        <a:pt x="1177809" y="91617"/>
                        <a:pt x="1265439" y="99237"/>
                        <a:pt x="1352117" y="98285"/>
                      </a:cubicBezTo>
                      <a:cubicBezTo>
                        <a:pt x="1434984" y="98285"/>
                        <a:pt x="1517852" y="90665"/>
                        <a:pt x="1599767" y="76377"/>
                      </a:cubicBezTo>
                      <a:cubicBezTo>
                        <a:pt x="1615007" y="73520"/>
                        <a:pt x="1645487" y="64947"/>
                        <a:pt x="1635962" y="43040"/>
                      </a:cubicBezTo>
                      <a:cubicBezTo>
                        <a:pt x="1629294" y="27800"/>
                        <a:pt x="1615007" y="37325"/>
                        <a:pt x="1602624" y="38277"/>
                      </a:cubicBezTo>
                      <a:cubicBezTo>
                        <a:pt x="1554047" y="43040"/>
                        <a:pt x="1502612" y="34467"/>
                        <a:pt x="1454034" y="33515"/>
                      </a:cubicBezTo>
                      <a:cubicBezTo>
                        <a:pt x="1349259" y="30657"/>
                        <a:pt x="1245437" y="31610"/>
                        <a:pt x="1140662" y="29704"/>
                      </a:cubicBezTo>
                      <a:cubicBezTo>
                        <a:pt x="920634" y="24942"/>
                        <a:pt x="701559" y="19227"/>
                        <a:pt x="481532" y="14465"/>
                      </a:cubicBezTo>
                      <a:cubicBezTo>
                        <a:pt x="375804" y="11607"/>
                        <a:pt x="269124" y="9702"/>
                        <a:pt x="163397" y="6845"/>
                      </a:cubicBezTo>
                      <a:cubicBezTo>
                        <a:pt x="121487" y="5892"/>
                        <a:pt x="59574" y="-7443"/>
                        <a:pt x="19569" y="5892"/>
                      </a:cubicBezTo>
                      <a:cubicBezTo>
                        <a:pt x="8139" y="7797"/>
                        <a:pt x="2424" y="12560"/>
                        <a:pt x="519" y="1922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66"/>
                <p:cNvSpPr/>
                <p:nvPr/>
              </p:nvSpPr>
              <p:spPr>
                <a:xfrm>
                  <a:off x="6725602" y="3801650"/>
                  <a:ext cx="326892" cy="549369"/>
                </a:xfrm>
                <a:custGeom>
                  <a:avLst/>
                  <a:gdLst/>
                  <a:ahLst/>
                  <a:cxnLst/>
                  <a:rect l="l" t="t" r="r" b="b"/>
                  <a:pathLst>
                    <a:path w="326892" h="549369" extrusionOk="0">
                      <a:moveTo>
                        <a:pt x="266700" y="2634"/>
                      </a:moveTo>
                      <a:lnTo>
                        <a:pt x="0" y="182657"/>
                      </a:lnTo>
                      <a:cubicBezTo>
                        <a:pt x="0" y="182657"/>
                        <a:pt x="52388" y="549369"/>
                        <a:pt x="52388" y="549369"/>
                      </a:cubicBezTo>
                      <a:cubicBezTo>
                        <a:pt x="52388" y="546512"/>
                        <a:pt x="66675" y="533177"/>
                        <a:pt x="68580" y="531272"/>
                      </a:cubicBezTo>
                      <a:cubicBezTo>
                        <a:pt x="96203" y="499839"/>
                        <a:pt x="123825" y="469359"/>
                        <a:pt x="150495" y="437927"/>
                      </a:cubicBezTo>
                      <a:cubicBezTo>
                        <a:pt x="185738" y="397922"/>
                        <a:pt x="220028" y="358869"/>
                        <a:pt x="255270" y="318864"/>
                      </a:cubicBezTo>
                      <a:cubicBezTo>
                        <a:pt x="269557" y="302672"/>
                        <a:pt x="284797" y="285527"/>
                        <a:pt x="299085" y="269334"/>
                      </a:cubicBezTo>
                      <a:cubicBezTo>
                        <a:pt x="306705" y="261714"/>
                        <a:pt x="313372" y="253142"/>
                        <a:pt x="320992" y="245522"/>
                      </a:cubicBezTo>
                      <a:cubicBezTo>
                        <a:pt x="323850" y="242664"/>
                        <a:pt x="326707" y="238854"/>
                        <a:pt x="326707" y="235044"/>
                      </a:cubicBezTo>
                      <a:cubicBezTo>
                        <a:pt x="327660" y="230282"/>
                        <a:pt x="324803" y="226472"/>
                        <a:pt x="320992" y="224567"/>
                      </a:cubicBezTo>
                      <a:cubicBezTo>
                        <a:pt x="310515" y="219804"/>
                        <a:pt x="297180" y="236949"/>
                        <a:pt x="290513" y="243617"/>
                      </a:cubicBezTo>
                      <a:cubicBezTo>
                        <a:pt x="280035" y="254094"/>
                        <a:pt x="270510" y="264572"/>
                        <a:pt x="260985" y="275049"/>
                      </a:cubicBezTo>
                      <a:cubicBezTo>
                        <a:pt x="242888" y="294099"/>
                        <a:pt x="225742" y="313149"/>
                        <a:pt x="207645" y="332199"/>
                      </a:cubicBezTo>
                      <a:cubicBezTo>
                        <a:pt x="180975" y="360774"/>
                        <a:pt x="154305" y="389349"/>
                        <a:pt x="128588" y="417924"/>
                      </a:cubicBezTo>
                      <a:lnTo>
                        <a:pt x="74295" y="176942"/>
                      </a:lnTo>
                      <a:lnTo>
                        <a:pt x="280988" y="26447"/>
                      </a:lnTo>
                      <a:cubicBezTo>
                        <a:pt x="284797" y="23589"/>
                        <a:pt x="290513" y="20732"/>
                        <a:pt x="290513" y="15017"/>
                      </a:cubicBezTo>
                      <a:cubicBezTo>
                        <a:pt x="289560" y="2634"/>
                        <a:pt x="277178" y="-4033"/>
                        <a:pt x="266700" y="2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66"/>
                <p:cNvSpPr/>
                <p:nvPr/>
              </p:nvSpPr>
              <p:spPr>
                <a:xfrm>
                  <a:off x="6732267" y="3833812"/>
                  <a:ext cx="295277" cy="490537"/>
                </a:xfrm>
                <a:custGeom>
                  <a:avLst/>
                  <a:gdLst/>
                  <a:ahLst/>
                  <a:cxnLst/>
                  <a:rect l="l" t="t" r="r" b="b"/>
                  <a:pathLst>
                    <a:path w="295277" h="490537" extrusionOk="0">
                      <a:moveTo>
                        <a:pt x="269560" y="0"/>
                      </a:moveTo>
                      <a:lnTo>
                        <a:pt x="11432" y="186690"/>
                      </a:lnTo>
                      <a:cubicBezTo>
                        <a:pt x="-11428" y="295275"/>
                        <a:pt x="955" y="385763"/>
                        <a:pt x="40007" y="490538"/>
                      </a:cubicBezTo>
                      <a:lnTo>
                        <a:pt x="295277" y="202882"/>
                      </a:lnTo>
                      <a:lnTo>
                        <a:pt x="26956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66"/>
                <p:cNvSpPr/>
                <p:nvPr/>
              </p:nvSpPr>
              <p:spPr>
                <a:xfrm>
                  <a:off x="5095752" y="3826070"/>
                  <a:ext cx="1650927" cy="171572"/>
                </a:xfrm>
                <a:custGeom>
                  <a:avLst/>
                  <a:gdLst/>
                  <a:ahLst/>
                  <a:cxnLst/>
                  <a:rect l="l" t="t" r="r" b="b"/>
                  <a:pathLst>
                    <a:path w="1650927" h="171572" extrusionOk="0">
                      <a:moveTo>
                        <a:pt x="1641280" y="171573"/>
                      </a:moveTo>
                      <a:cubicBezTo>
                        <a:pt x="1640328" y="171573"/>
                        <a:pt x="1640328" y="171573"/>
                        <a:pt x="1641280" y="171573"/>
                      </a:cubicBezTo>
                      <a:lnTo>
                        <a:pt x="8695" y="19173"/>
                      </a:lnTo>
                      <a:cubicBezTo>
                        <a:pt x="3933" y="18220"/>
                        <a:pt x="-830" y="14410"/>
                        <a:pt x="123" y="8695"/>
                      </a:cubicBezTo>
                      <a:cubicBezTo>
                        <a:pt x="1075" y="3933"/>
                        <a:pt x="4885" y="-830"/>
                        <a:pt x="10600" y="123"/>
                      </a:cubicBezTo>
                      <a:lnTo>
                        <a:pt x="1642233" y="152523"/>
                      </a:lnTo>
                      <a:cubicBezTo>
                        <a:pt x="1646995" y="153475"/>
                        <a:pt x="1651758" y="157285"/>
                        <a:pt x="1650805" y="163000"/>
                      </a:cubicBezTo>
                      <a:cubicBezTo>
                        <a:pt x="1649853" y="167762"/>
                        <a:pt x="1646043" y="171573"/>
                        <a:pt x="1641280" y="171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1" name="Google Shape;1561;p66"/>
                <p:cNvSpPr/>
                <p:nvPr/>
              </p:nvSpPr>
              <p:spPr>
                <a:xfrm>
                  <a:off x="6739181" y="3802623"/>
                  <a:ext cx="259545" cy="196923"/>
                </a:xfrm>
                <a:custGeom>
                  <a:avLst/>
                  <a:gdLst/>
                  <a:ahLst/>
                  <a:cxnLst/>
                  <a:rect l="l" t="t" r="r" b="b"/>
                  <a:pathLst>
                    <a:path w="259545" h="196923" extrusionOk="0">
                      <a:moveTo>
                        <a:pt x="9281" y="196924"/>
                      </a:moveTo>
                      <a:cubicBezTo>
                        <a:pt x="6424" y="196924"/>
                        <a:pt x="3566" y="195971"/>
                        <a:pt x="1662" y="193114"/>
                      </a:cubicBezTo>
                      <a:cubicBezTo>
                        <a:pt x="-1196" y="189304"/>
                        <a:pt x="-244" y="182636"/>
                        <a:pt x="3566" y="179779"/>
                      </a:cubicBezTo>
                      <a:lnTo>
                        <a:pt x="244549" y="1661"/>
                      </a:lnTo>
                      <a:cubicBezTo>
                        <a:pt x="248359" y="-1196"/>
                        <a:pt x="255026" y="-243"/>
                        <a:pt x="257884" y="3566"/>
                      </a:cubicBezTo>
                      <a:cubicBezTo>
                        <a:pt x="260741" y="7376"/>
                        <a:pt x="259789" y="14044"/>
                        <a:pt x="255979" y="16901"/>
                      </a:cubicBezTo>
                      <a:lnTo>
                        <a:pt x="14997" y="195019"/>
                      </a:lnTo>
                      <a:cubicBezTo>
                        <a:pt x="13091" y="196924"/>
                        <a:pt x="11187" y="196924"/>
                        <a:pt x="9281" y="1969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66"/>
                <p:cNvSpPr/>
                <p:nvPr/>
              </p:nvSpPr>
              <p:spPr>
                <a:xfrm>
                  <a:off x="5004029" y="3104197"/>
                  <a:ext cx="1746341" cy="293370"/>
                </a:xfrm>
                <a:custGeom>
                  <a:avLst/>
                  <a:gdLst/>
                  <a:ahLst/>
                  <a:cxnLst/>
                  <a:rect l="l" t="t" r="r" b="b"/>
                  <a:pathLst>
                    <a:path w="1746341" h="293370" extrusionOk="0">
                      <a:moveTo>
                        <a:pt x="1550123" y="0"/>
                      </a:moveTo>
                      <a:lnTo>
                        <a:pt x="1742528" y="262890"/>
                      </a:lnTo>
                      <a:cubicBezTo>
                        <a:pt x="1752053" y="275273"/>
                        <a:pt x="1742528" y="293370"/>
                        <a:pt x="1727288" y="293370"/>
                      </a:cubicBezTo>
                      <a:lnTo>
                        <a:pt x="31838" y="291465"/>
                      </a:lnTo>
                      <a:cubicBezTo>
                        <a:pt x="14693" y="291465"/>
                        <a:pt x="-7214" y="286703"/>
                        <a:pt x="2311" y="273368"/>
                      </a:cubicBezTo>
                      <a:lnTo>
                        <a:pt x="188048" y="0"/>
                      </a:lnTo>
                      <a:lnTo>
                        <a:pt x="155012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66"/>
                <p:cNvSpPr/>
                <p:nvPr/>
              </p:nvSpPr>
              <p:spPr>
                <a:xfrm>
                  <a:off x="4992052" y="3337559"/>
                  <a:ext cx="1775459" cy="558165"/>
                </a:xfrm>
                <a:custGeom>
                  <a:avLst/>
                  <a:gdLst/>
                  <a:ahLst/>
                  <a:cxnLst/>
                  <a:rect l="l" t="t" r="r" b="b"/>
                  <a:pathLst>
                    <a:path w="1775459" h="558165" extrusionOk="0">
                      <a:moveTo>
                        <a:pt x="1693545" y="558165"/>
                      </a:moveTo>
                      <a:lnTo>
                        <a:pt x="81915" y="558165"/>
                      </a:lnTo>
                      <a:cubicBezTo>
                        <a:pt x="37147" y="558165"/>
                        <a:pt x="0" y="521970"/>
                        <a:pt x="0" y="476250"/>
                      </a:cubicBezTo>
                      <a:lnTo>
                        <a:pt x="0" y="81915"/>
                      </a:lnTo>
                      <a:cubicBezTo>
                        <a:pt x="0" y="37148"/>
                        <a:pt x="36195" y="0"/>
                        <a:pt x="81915" y="0"/>
                      </a:cubicBezTo>
                      <a:lnTo>
                        <a:pt x="1693545" y="0"/>
                      </a:lnTo>
                      <a:cubicBezTo>
                        <a:pt x="1738313" y="0"/>
                        <a:pt x="1775460" y="36195"/>
                        <a:pt x="1775460" y="81915"/>
                      </a:cubicBezTo>
                      <a:lnTo>
                        <a:pt x="1775460" y="476250"/>
                      </a:lnTo>
                      <a:cubicBezTo>
                        <a:pt x="1775460" y="521018"/>
                        <a:pt x="1739265" y="558165"/>
                        <a:pt x="1693545" y="558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66"/>
                <p:cNvSpPr/>
                <p:nvPr/>
              </p:nvSpPr>
              <p:spPr>
                <a:xfrm>
                  <a:off x="5122439" y="3458527"/>
                  <a:ext cx="76458" cy="358140"/>
                </a:xfrm>
                <a:custGeom>
                  <a:avLst/>
                  <a:gdLst/>
                  <a:ahLst/>
                  <a:cxnLst/>
                  <a:rect l="l" t="t" r="r" b="b"/>
                  <a:pathLst>
                    <a:path w="76458" h="358140" extrusionOk="0">
                      <a:moveTo>
                        <a:pt x="72496" y="358140"/>
                      </a:moveTo>
                      <a:cubicBezTo>
                        <a:pt x="74401" y="351472"/>
                        <a:pt x="75353" y="344805"/>
                        <a:pt x="73448" y="338138"/>
                      </a:cubicBezTo>
                      <a:cubicBezTo>
                        <a:pt x="73448" y="333375"/>
                        <a:pt x="73448" y="327660"/>
                        <a:pt x="73448" y="326707"/>
                      </a:cubicBezTo>
                      <a:cubicBezTo>
                        <a:pt x="73448" y="316230"/>
                        <a:pt x="73448" y="304800"/>
                        <a:pt x="73448" y="294322"/>
                      </a:cubicBezTo>
                      <a:lnTo>
                        <a:pt x="73448" y="188595"/>
                      </a:lnTo>
                      <a:cubicBezTo>
                        <a:pt x="73448" y="130492"/>
                        <a:pt x="77258" y="72390"/>
                        <a:pt x="76306" y="15240"/>
                      </a:cubicBezTo>
                      <a:cubicBezTo>
                        <a:pt x="76306" y="9525"/>
                        <a:pt x="75353" y="4763"/>
                        <a:pt x="73448" y="952"/>
                      </a:cubicBezTo>
                      <a:cubicBezTo>
                        <a:pt x="51541" y="952"/>
                        <a:pt x="30586" y="0"/>
                        <a:pt x="8678" y="0"/>
                      </a:cubicBezTo>
                      <a:cubicBezTo>
                        <a:pt x="6773" y="4763"/>
                        <a:pt x="5821" y="9525"/>
                        <a:pt x="5821" y="15240"/>
                      </a:cubicBezTo>
                      <a:cubicBezTo>
                        <a:pt x="5821" y="75247"/>
                        <a:pt x="2963" y="136207"/>
                        <a:pt x="2963" y="197167"/>
                      </a:cubicBezTo>
                      <a:cubicBezTo>
                        <a:pt x="2963" y="248603"/>
                        <a:pt x="-3704" y="305753"/>
                        <a:pt x="2963" y="356235"/>
                      </a:cubicBezTo>
                      <a:cubicBezTo>
                        <a:pt x="25823" y="356235"/>
                        <a:pt x="49636" y="357188"/>
                        <a:pt x="72496" y="35814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66"/>
                <p:cNvSpPr/>
                <p:nvPr/>
              </p:nvSpPr>
              <p:spPr>
                <a:xfrm>
                  <a:off x="5246811" y="3455670"/>
                  <a:ext cx="81472" cy="362902"/>
                </a:xfrm>
                <a:custGeom>
                  <a:avLst/>
                  <a:gdLst/>
                  <a:ahLst/>
                  <a:cxnLst/>
                  <a:rect l="l" t="t" r="r" b="b"/>
                  <a:pathLst>
                    <a:path w="81472" h="362902" extrusionOk="0">
                      <a:moveTo>
                        <a:pt x="10035" y="356235"/>
                      </a:moveTo>
                      <a:cubicBezTo>
                        <a:pt x="10035" y="358140"/>
                        <a:pt x="10035" y="359092"/>
                        <a:pt x="10988" y="360998"/>
                      </a:cubicBezTo>
                      <a:cubicBezTo>
                        <a:pt x="33848" y="361950"/>
                        <a:pt x="57660" y="362902"/>
                        <a:pt x="80521" y="362902"/>
                      </a:cubicBezTo>
                      <a:cubicBezTo>
                        <a:pt x="80521" y="360998"/>
                        <a:pt x="81473" y="359092"/>
                        <a:pt x="81473" y="356235"/>
                      </a:cubicBezTo>
                      <a:cubicBezTo>
                        <a:pt x="81473" y="299085"/>
                        <a:pt x="79568" y="242887"/>
                        <a:pt x="75758" y="185737"/>
                      </a:cubicBezTo>
                      <a:cubicBezTo>
                        <a:pt x="73853" y="157162"/>
                        <a:pt x="75758" y="127635"/>
                        <a:pt x="74806" y="99060"/>
                      </a:cubicBezTo>
                      <a:cubicBezTo>
                        <a:pt x="73853" y="70485"/>
                        <a:pt x="69091" y="41910"/>
                        <a:pt x="73853" y="14288"/>
                      </a:cubicBezTo>
                      <a:cubicBezTo>
                        <a:pt x="74806" y="10477"/>
                        <a:pt x="74806" y="7620"/>
                        <a:pt x="73853" y="3810"/>
                      </a:cubicBezTo>
                      <a:cubicBezTo>
                        <a:pt x="58613" y="2858"/>
                        <a:pt x="43373" y="1905"/>
                        <a:pt x="27181" y="0"/>
                      </a:cubicBezTo>
                      <a:cubicBezTo>
                        <a:pt x="19560" y="0"/>
                        <a:pt x="11941" y="0"/>
                        <a:pt x="4321" y="0"/>
                      </a:cubicBezTo>
                      <a:cubicBezTo>
                        <a:pt x="-4252" y="55245"/>
                        <a:pt x="2416" y="115252"/>
                        <a:pt x="3368" y="171450"/>
                      </a:cubicBezTo>
                      <a:cubicBezTo>
                        <a:pt x="6226" y="233362"/>
                        <a:pt x="10035" y="294323"/>
                        <a:pt x="10035" y="35623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66"/>
                <p:cNvSpPr/>
                <p:nvPr/>
              </p:nvSpPr>
              <p:spPr>
                <a:xfrm>
                  <a:off x="6101911" y="3444275"/>
                  <a:ext cx="556941" cy="386594"/>
                </a:xfrm>
                <a:custGeom>
                  <a:avLst/>
                  <a:gdLst/>
                  <a:ahLst/>
                  <a:cxnLst/>
                  <a:rect l="l" t="t" r="r" b="b"/>
                  <a:pathLst>
                    <a:path w="556941" h="386594" extrusionOk="0">
                      <a:moveTo>
                        <a:pt x="53143" y="13300"/>
                      </a:moveTo>
                      <a:cubicBezTo>
                        <a:pt x="37903" y="18062"/>
                        <a:pt x="25521" y="23777"/>
                        <a:pt x="18853" y="32350"/>
                      </a:cubicBezTo>
                      <a:cubicBezTo>
                        <a:pt x="-19247" y="76165"/>
                        <a:pt x="12186" y="266665"/>
                        <a:pt x="12186" y="325720"/>
                      </a:cubicBezTo>
                      <a:cubicBezTo>
                        <a:pt x="12186" y="413350"/>
                        <a:pt x="121723" y="380012"/>
                        <a:pt x="179826" y="381918"/>
                      </a:cubicBezTo>
                      <a:cubicBezTo>
                        <a:pt x="285553" y="384775"/>
                        <a:pt x="393186" y="380012"/>
                        <a:pt x="498913" y="377155"/>
                      </a:cubicBezTo>
                      <a:cubicBezTo>
                        <a:pt x="522726" y="377155"/>
                        <a:pt x="541776" y="359057"/>
                        <a:pt x="544633" y="335245"/>
                      </a:cubicBezTo>
                      <a:cubicBezTo>
                        <a:pt x="555111" y="241900"/>
                        <a:pt x="570351" y="92357"/>
                        <a:pt x="534156" y="33302"/>
                      </a:cubicBezTo>
                      <a:cubicBezTo>
                        <a:pt x="512248" y="-3845"/>
                        <a:pt x="410331" y="4727"/>
                        <a:pt x="329368" y="4727"/>
                      </a:cubicBezTo>
                      <a:cubicBezTo>
                        <a:pt x="280791" y="3775"/>
                        <a:pt x="126486" y="-9560"/>
                        <a:pt x="53143" y="1330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66"/>
                <p:cNvSpPr/>
                <p:nvPr/>
              </p:nvSpPr>
              <p:spPr>
                <a:xfrm>
                  <a:off x="5358765" y="2894647"/>
                  <a:ext cx="1823098" cy="197167"/>
                </a:xfrm>
                <a:custGeom>
                  <a:avLst/>
                  <a:gdLst/>
                  <a:ahLst/>
                  <a:cxnLst/>
                  <a:rect l="l" t="t" r="r" b="b"/>
                  <a:pathLst>
                    <a:path w="1823098" h="197167" extrusionOk="0">
                      <a:moveTo>
                        <a:pt x="1467803" y="0"/>
                      </a:moveTo>
                      <a:cubicBezTo>
                        <a:pt x="1478280" y="6668"/>
                        <a:pt x="1674495" y="34290"/>
                        <a:pt x="1808798" y="79058"/>
                      </a:cubicBezTo>
                      <a:cubicBezTo>
                        <a:pt x="1825942" y="84773"/>
                        <a:pt x="1827848" y="98108"/>
                        <a:pt x="1813560" y="109538"/>
                      </a:cubicBezTo>
                      <a:lnTo>
                        <a:pt x="1692592" y="197168"/>
                      </a:lnTo>
                      <a:lnTo>
                        <a:pt x="63817" y="137160"/>
                      </a:lnTo>
                      <a:lnTo>
                        <a:pt x="0" y="45720"/>
                      </a:lnTo>
                      <a:lnTo>
                        <a:pt x="1467803"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66"/>
                <p:cNvSpPr/>
                <p:nvPr/>
              </p:nvSpPr>
              <p:spPr>
                <a:xfrm>
                  <a:off x="5269554" y="3139779"/>
                  <a:ext cx="351148" cy="191112"/>
                </a:xfrm>
                <a:custGeom>
                  <a:avLst/>
                  <a:gdLst/>
                  <a:ahLst/>
                  <a:cxnLst/>
                  <a:rect l="l" t="t" r="r" b="b"/>
                  <a:pathLst>
                    <a:path w="351148" h="191112" extrusionOk="0">
                      <a:moveTo>
                        <a:pt x="122548" y="191113"/>
                      </a:moveTo>
                      <a:lnTo>
                        <a:pt x="3486" y="134916"/>
                      </a:lnTo>
                      <a:cubicBezTo>
                        <a:pt x="1581" y="134916"/>
                        <a:pt x="-1277" y="97768"/>
                        <a:pt x="628" y="97768"/>
                      </a:cubicBezTo>
                      <a:lnTo>
                        <a:pt x="245421" y="128248"/>
                      </a:lnTo>
                      <a:cubicBezTo>
                        <a:pt x="247326" y="128248"/>
                        <a:pt x="350196" y="-16532"/>
                        <a:pt x="351148" y="1566"/>
                      </a:cubicBezTo>
                      <a:lnTo>
                        <a:pt x="310191" y="146346"/>
                      </a:lnTo>
                      <a:cubicBezTo>
                        <a:pt x="309238" y="154918"/>
                        <a:pt x="124453" y="191113"/>
                        <a:pt x="122548" y="1911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66"/>
                <p:cNvSpPr/>
                <p:nvPr/>
              </p:nvSpPr>
              <p:spPr>
                <a:xfrm>
                  <a:off x="5278126" y="2942272"/>
                  <a:ext cx="348290" cy="367665"/>
                </a:xfrm>
                <a:custGeom>
                  <a:avLst/>
                  <a:gdLst/>
                  <a:ahLst/>
                  <a:cxnLst/>
                  <a:rect l="l" t="t" r="r" b="b"/>
                  <a:pathLst>
                    <a:path w="348290" h="367665" extrusionOk="0">
                      <a:moveTo>
                        <a:pt x="119691" y="367665"/>
                      </a:moveTo>
                      <a:lnTo>
                        <a:pt x="628" y="311468"/>
                      </a:lnTo>
                      <a:cubicBezTo>
                        <a:pt x="-1277" y="311468"/>
                        <a:pt x="1581" y="0"/>
                        <a:pt x="3486" y="0"/>
                      </a:cubicBezTo>
                      <a:lnTo>
                        <a:pt x="338766" y="37148"/>
                      </a:lnTo>
                      <a:cubicBezTo>
                        <a:pt x="340671" y="37148"/>
                        <a:pt x="347338" y="161925"/>
                        <a:pt x="348291" y="179070"/>
                      </a:cubicBezTo>
                      <a:lnTo>
                        <a:pt x="307333" y="323850"/>
                      </a:lnTo>
                      <a:cubicBezTo>
                        <a:pt x="306381" y="331470"/>
                        <a:pt x="121596" y="367665"/>
                        <a:pt x="119691" y="3676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66"/>
                <p:cNvSpPr/>
                <p:nvPr/>
              </p:nvSpPr>
              <p:spPr>
                <a:xfrm>
                  <a:off x="5385434" y="2974192"/>
                  <a:ext cx="1803082" cy="357652"/>
                </a:xfrm>
                <a:custGeom>
                  <a:avLst/>
                  <a:gdLst/>
                  <a:ahLst/>
                  <a:cxnLst/>
                  <a:rect l="l" t="t" r="r" b="b"/>
                  <a:pathLst>
                    <a:path w="1803082" h="357652" extrusionOk="0">
                      <a:moveTo>
                        <a:pt x="1785938" y="357653"/>
                      </a:moveTo>
                      <a:lnTo>
                        <a:pt x="6668" y="357653"/>
                      </a:lnTo>
                      <a:cubicBezTo>
                        <a:pt x="2858" y="357653"/>
                        <a:pt x="0" y="354795"/>
                        <a:pt x="0" y="350985"/>
                      </a:cubicBezTo>
                      <a:lnTo>
                        <a:pt x="0" y="17610"/>
                      </a:lnTo>
                      <a:cubicBezTo>
                        <a:pt x="0" y="8085"/>
                        <a:pt x="7620" y="465"/>
                        <a:pt x="17145" y="465"/>
                      </a:cubicBezTo>
                      <a:lnTo>
                        <a:pt x="1757363" y="465"/>
                      </a:lnTo>
                      <a:cubicBezTo>
                        <a:pt x="1766888" y="465"/>
                        <a:pt x="1800225" y="-4297"/>
                        <a:pt x="1803083" y="16658"/>
                      </a:cubicBezTo>
                      <a:lnTo>
                        <a:pt x="1803083" y="340508"/>
                      </a:lnTo>
                      <a:cubicBezTo>
                        <a:pt x="1803083" y="350033"/>
                        <a:pt x="1795463" y="357653"/>
                        <a:pt x="1785938" y="3576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66"/>
                <p:cNvSpPr/>
                <p:nvPr/>
              </p:nvSpPr>
              <p:spPr>
                <a:xfrm>
                  <a:off x="5372100" y="2932747"/>
                  <a:ext cx="1775474" cy="229552"/>
                </a:xfrm>
                <a:custGeom>
                  <a:avLst/>
                  <a:gdLst/>
                  <a:ahLst/>
                  <a:cxnLst/>
                  <a:rect l="l" t="t" r="r" b="b"/>
                  <a:pathLst>
                    <a:path w="1775474" h="229552" extrusionOk="0">
                      <a:moveTo>
                        <a:pt x="0" y="65723"/>
                      </a:moveTo>
                      <a:lnTo>
                        <a:pt x="17145" y="229553"/>
                      </a:lnTo>
                      <a:lnTo>
                        <a:pt x="1206818" y="88583"/>
                      </a:lnTo>
                      <a:lnTo>
                        <a:pt x="1775460" y="41910"/>
                      </a:lnTo>
                      <a:cubicBezTo>
                        <a:pt x="1778318" y="40958"/>
                        <a:pt x="1372553" y="0"/>
                        <a:pt x="1369695" y="0"/>
                      </a:cubicBezTo>
                      <a:lnTo>
                        <a:pt x="0" y="65723"/>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66"/>
                <p:cNvSpPr/>
                <p:nvPr/>
              </p:nvSpPr>
              <p:spPr>
                <a:xfrm>
                  <a:off x="7009447" y="2974657"/>
                  <a:ext cx="20955" cy="360045"/>
                </a:xfrm>
                <a:custGeom>
                  <a:avLst/>
                  <a:gdLst/>
                  <a:ahLst/>
                  <a:cxnLst/>
                  <a:rect l="l" t="t" r="r" b="b"/>
                  <a:pathLst>
                    <a:path w="20955" h="360045" extrusionOk="0">
                      <a:moveTo>
                        <a:pt x="9525" y="360045"/>
                      </a:moveTo>
                      <a:cubicBezTo>
                        <a:pt x="9525" y="360045"/>
                        <a:pt x="9525" y="360045"/>
                        <a:pt x="9525" y="360045"/>
                      </a:cubicBezTo>
                      <a:cubicBezTo>
                        <a:pt x="3810" y="360045"/>
                        <a:pt x="0" y="355283"/>
                        <a:pt x="0" y="350520"/>
                      </a:cubicBezTo>
                      <a:lnTo>
                        <a:pt x="1905" y="9525"/>
                      </a:lnTo>
                      <a:cubicBezTo>
                        <a:pt x="1905" y="3810"/>
                        <a:pt x="5715" y="0"/>
                        <a:pt x="11430" y="0"/>
                      </a:cubicBezTo>
                      <a:cubicBezTo>
                        <a:pt x="11430" y="0"/>
                        <a:pt x="11430" y="0"/>
                        <a:pt x="11430" y="0"/>
                      </a:cubicBezTo>
                      <a:cubicBezTo>
                        <a:pt x="17145" y="0"/>
                        <a:pt x="20955" y="4763"/>
                        <a:pt x="20955" y="9525"/>
                      </a:cubicBezTo>
                      <a:lnTo>
                        <a:pt x="19050" y="350520"/>
                      </a:lnTo>
                      <a:cubicBezTo>
                        <a:pt x="19050" y="356235"/>
                        <a:pt x="15240" y="360045"/>
                        <a:pt x="9525" y="360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66"/>
                <p:cNvSpPr/>
                <p:nvPr/>
              </p:nvSpPr>
              <p:spPr>
                <a:xfrm>
                  <a:off x="5486400" y="2976562"/>
                  <a:ext cx="19050" cy="367665"/>
                </a:xfrm>
                <a:custGeom>
                  <a:avLst/>
                  <a:gdLst/>
                  <a:ahLst/>
                  <a:cxnLst/>
                  <a:rect l="l" t="t" r="r" b="b"/>
                  <a:pathLst>
                    <a:path w="19050" h="367665" extrusionOk="0">
                      <a:moveTo>
                        <a:pt x="9525" y="367665"/>
                      </a:moveTo>
                      <a:cubicBezTo>
                        <a:pt x="3810" y="367665"/>
                        <a:pt x="0" y="363855"/>
                        <a:pt x="0" y="358140"/>
                      </a:cubicBezTo>
                      <a:lnTo>
                        <a:pt x="0" y="9525"/>
                      </a:lnTo>
                      <a:cubicBezTo>
                        <a:pt x="0" y="3810"/>
                        <a:pt x="3810" y="0"/>
                        <a:pt x="9525" y="0"/>
                      </a:cubicBezTo>
                      <a:cubicBezTo>
                        <a:pt x="15240" y="0"/>
                        <a:pt x="19050" y="3810"/>
                        <a:pt x="19050" y="9525"/>
                      </a:cubicBezTo>
                      <a:lnTo>
                        <a:pt x="19050" y="358140"/>
                      </a:lnTo>
                      <a:cubicBezTo>
                        <a:pt x="19050" y="363855"/>
                        <a:pt x="15240" y="367665"/>
                        <a:pt x="9525" y="3676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66"/>
                <p:cNvSpPr/>
                <p:nvPr/>
              </p:nvSpPr>
              <p:spPr>
                <a:xfrm>
                  <a:off x="6933247" y="2976562"/>
                  <a:ext cx="23812" cy="372427"/>
                </a:xfrm>
                <a:custGeom>
                  <a:avLst/>
                  <a:gdLst/>
                  <a:ahLst/>
                  <a:cxnLst/>
                  <a:rect l="l" t="t" r="r" b="b"/>
                  <a:pathLst>
                    <a:path w="23812" h="372427" extrusionOk="0">
                      <a:moveTo>
                        <a:pt x="9525" y="372428"/>
                      </a:moveTo>
                      <a:cubicBezTo>
                        <a:pt x="9525" y="372428"/>
                        <a:pt x="9525" y="372428"/>
                        <a:pt x="9525" y="372428"/>
                      </a:cubicBezTo>
                      <a:cubicBezTo>
                        <a:pt x="3810" y="372428"/>
                        <a:pt x="0" y="367665"/>
                        <a:pt x="0" y="362903"/>
                      </a:cubicBezTo>
                      <a:lnTo>
                        <a:pt x="4763" y="9525"/>
                      </a:lnTo>
                      <a:cubicBezTo>
                        <a:pt x="4763" y="3810"/>
                        <a:pt x="8572" y="0"/>
                        <a:pt x="14288" y="0"/>
                      </a:cubicBezTo>
                      <a:cubicBezTo>
                        <a:pt x="20003" y="0"/>
                        <a:pt x="23813" y="4763"/>
                        <a:pt x="23813" y="9525"/>
                      </a:cubicBezTo>
                      <a:lnTo>
                        <a:pt x="19050" y="362903"/>
                      </a:lnTo>
                      <a:cubicBezTo>
                        <a:pt x="19050" y="367665"/>
                        <a:pt x="14288" y="372428"/>
                        <a:pt x="9525" y="3724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66"/>
                <p:cNvSpPr/>
                <p:nvPr/>
              </p:nvSpPr>
              <p:spPr>
                <a:xfrm>
                  <a:off x="5013007" y="3368040"/>
                  <a:ext cx="1724977" cy="20954"/>
                </a:xfrm>
                <a:custGeom>
                  <a:avLst/>
                  <a:gdLst/>
                  <a:ahLst/>
                  <a:cxnLst/>
                  <a:rect l="l" t="t" r="r" b="b"/>
                  <a:pathLst>
                    <a:path w="1724977" h="20954" extrusionOk="0">
                      <a:moveTo>
                        <a:pt x="9525" y="20955"/>
                      </a:moveTo>
                      <a:cubicBezTo>
                        <a:pt x="3810" y="20955"/>
                        <a:pt x="0" y="17145"/>
                        <a:pt x="0" y="11430"/>
                      </a:cubicBezTo>
                      <a:cubicBezTo>
                        <a:pt x="0" y="5715"/>
                        <a:pt x="3810" y="1905"/>
                        <a:pt x="9525" y="1905"/>
                      </a:cubicBezTo>
                      <a:lnTo>
                        <a:pt x="1715452" y="0"/>
                      </a:lnTo>
                      <a:cubicBezTo>
                        <a:pt x="1715452" y="0"/>
                        <a:pt x="1715452" y="0"/>
                        <a:pt x="1715452" y="0"/>
                      </a:cubicBezTo>
                      <a:cubicBezTo>
                        <a:pt x="1721168" y="0"/>
                        <a:pt x="1724977" y="3810"/>
                        <a:pt x="1724977" y="9525"/>
                      </a:cubicBezTo>
                      <a:cubicBezTo>
                        <a:pt x="1724977" y="15240"/>
                        <a:pt x="1721168" y="19050"/>
                        <a:pt x="1715452" y="19050"/>
                      </a:cubicBezTo>
                      <a:lnTo>
                        <a:pt x="9525" y="20955"/>
                      </a:lnTo>
                      <a:cubicBezTo>
                        <a:pt x="9525" y="20955"/>
                        <a:pt x="9525" y="20955"/>
                        <a:pt x="9525" y="209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66"/>
                <p:cNvSpPr/>
                <p:nvPr/>
              </p:nvSpPr>
              <p:spPr>
                <a:xfrm>
                  <a:off x="5102542" y="4772025"/>
                  <a:ext cx="1779270" cy="22859"/>
                </a:xfrm>
                <a:custGeom>
                  <a:avLst/>
                  <a:gdLst/>
                  <a:ahLst/>
                  <a:cxnLst/>
                  <a:rect l="l" t="t" r="r" b="b"/>
                  <a:pathLst>
                    <a:path w="1779270" h="22859" extrusionOk="0">
                      <a:moveTo>
                        <a:pt x="1769745" y="22860"/>
                      </a:moveTo>
                      <a:cubicBezTo>
                        <a:pt x="1769745" y="22860"/>
                        <a:pt x="1769745" y="22860"/>
                        <a:pt x="1769745" y="22860"/>
                      </a:cubicBezTo>
                      <a:lnTo>
                        <a:pt x="9525" y="19050"/>
                      </a:lnTo>
                      <a:cubicBezTo>
                        <a:pt x="3810" y="19050"/>
                        <a:pt x="0" y="14288"/>
                        <a:pt x="0" y="9525"/>
                      </a:cubicBezTo>
                      <a:cubicBezTo>
                        <a:pt x="0" y="3810"/>
                        <a:pt x="4763" y="0"/>
                        <a:pt x="9525" y="0"/>
                      </a:cubicBezTo>
                      <a:lnTo>
                        <a:pt x="1769745" y="3810"/>
                      </a:lnTo>
                      <a:cubicBezTo>
                        <a:pt x="1775460" y="3810"/>
                        <a:pt x="1779270" y="8572"/>
                        <a:pt x="1779270" y="13335"/>
                      </a:cubicBezTo>
                      <a:cubicBezTo>
                        <a:pt x="1779270" y="18097"/>
                        <a:pt x="1774508" y="22860"/>
                        <a:pt x="1769745" y="228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66"/>
                <p:cNvSpPr/>
                <p:nvPr/>
              </p:nvSpPr>
              <p:spPr>
                <a:xfrm>
                  <a:off x="5567239" y="4225290"/>
                  <a:ext cx="1196585" cy="138112"/>
                </a:xfrm>
                <a:custGeom>
                  <a:avLst/>
                  <a:gdLst/>
                  <a:ahLst/>
                  <a:cxnLst/>
                  <a:rect l="l" t="t" r="r" b="b"/>
                  <a:pathLst>
                    <a:path w="1196585" h="138112" extrusionOk="0">
                      <a:moveTo>
                        <a:pt x="1186938" y="138113"/>
                      </a:moveTo>
                      <a:cubicBezTo>
                        <a:pt x="1186938" y="138113"/>
                        <a:pt x="1185985" y="138113"/>
                        <a:pt x="1186938" y="138113"/>
                      </a:cubicBezTo>
                      <a:cubicBezTo>
                        <a:pt x="964053" y="117157"/>
                        <a:pt x="735453" y="93345"/>
                        <a:pt x="515425" y="70485"/>
                      </a:cubicBezTo>
                      <a:cubicBezTo>
                        <a:pt x="348738" y="53340"/>
                        <a:pt x="176335" y="35242"/>
                        <a:pt x="8695" y="19050"/>
                      </a:cubicBezTo>
                      <a:cubicBezTo>
                        <a:pt x="3933" y="18097"/>
                        <a:pt x="-830" y="14288"/>
                        <a:pt x="123" y="8572"/>
                      </a:cubicBezTo>
                      <a:cubicBezTo>
                        <a:pt x="1075" y="3810"/>
                        <a:pt x="4885" y="0"/>
                        <a:pt x="10600" y="0"/>
                      </a:cubicBezTo>
                      <a:cubicBezTo>
                        <a:pt x="178240" y="16192"/>
                        <a:pt x="350643" y="34290"/>
                        <a:pt x="517330" y="51435"/>
                      </a:cubicBezTo>
                      <a:cubicBezTo>
                        <a:pt x="738310" y="74295"/>
                        <a:pt x="965958" y="98107"/>
                        <a:pt x="1187890" y="119063"/>
                      </a:cubicBezTo>
                      <a:cubicBezTo>
                        <a:pt x="1192653" y="120015"/>
                        <a:pt x="1197415" y="123825"/>
                        <a:pt x="1196463" y="129540"/>
                      </a:cubicBezTo>
                      <a:cubicBezTo>
                        <a:pt x="1195510" y="134303"/>
                        <a:pt x="1191700" y="138113"/>
                        <a:pt x="1186938" y="138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66"/>
                <p:cNvSpPr/>
                <p:nvPr/>
              </p:nvSpPr>
              <p:spPr>
                <a:xfrm>
                  <a:off x="5434965" y="4208144"/>
                  <a:ext cx="79057" cy="26670"/>
                </a:xfrm>
                <a:custGeom>
                  <a:avLst/>
                  <a:gdLst/>
                  <a:ahLst/>
                  <a:cxnLst/>
                  <a:rect l="l" t="t" r="r" b="b"/>
                  <a:pathLst>
                    <a:path w="79057" h="26670" extrusionOk="0">
                      <a:moveTo>
                        <a:pt x="69532" y="26670"/>
                      </a:moveTo>
                      <a:cubicBezTo>
                        <a:pt x="69532" y="26670"/>
                        <a:pt x="68580" y="26670"/>
                        <a:pt x="68580" y="26670"/>
                      </a:cubicBezTo>
                      <a:cubicBezTo>
                        <a:pt x="48577" y="23813"/>
                        <a:pt x="28575" y="21908"/>
                        <a:pt x="8572" y="19050"/>
                      </a:cubicBezTo>
                      <a:cubicBezTo>
                        <a:pt x="3810" y="18098"/>
                        <a:pt x="0" y="13335"/>
                        <a:pt x="0" y="8573"/>
                      </a:cubicBezTo>
                      <a:cubicBezTo>
                        <a:pt x="952" y="3810"/>
                        <a:pt x="5715" y="0"/>
                        <a:pt x="10477" y="0"/>
                      </a:cubicBezTo>
                      <a:cubicBezTo>
                        <a:pt x="30480" y="2858"/>
                        <a:pt x="50482" y="4763"/>
                        <a:pt x="70485" y="7620"/>
                      </a:cubicBezTo>
                      <a:cubicBezTo>
                        <a:pt x="75247" y="8573"/>
                        <a:pt x="79057" y="13335"/>
                        <a:pt x="79057" y="18098"/>
                      </a:cubicBezTo>
                      <a:cubicBezTo>
                        <a:pt x="79057" y="22860"/>
                        <a:pt x="74295" y="26670"/>
                        <a:pt x="69532" y="26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66"/>
                <p:cNvSpPr/>
                <p:nvPr/>
              </p:nvSpPr>
              <p:spPr>
                <a:xfrm>
                  <a:off x="5225292" y="4187067"/>
                  <a:ext cx="197435" cy="37270"/>
                </a:xfrm>
                <a:custGeom>
                  <a:avLst/>
                  <a:gdLst/>
                  <a:ahLst/>
                  <a:cxnLst/>
                  <a:rect l="l" t="t" r="r" b="b"/>
                  <a:pathLst>
                    <a:path w="197435" h="37270" extrusionOk="0">
                      <a:moveTo>
                        <a:pt x="187765" y="37270"/>
                      </a:moveTo>
                      <a:cubicBezTo>
                        <a:pt x="186813" y="37270"/>
                        <a:pt x="186813" y="37270"/>
                        <a:pt x="187765" y="37270"/>
                      </a:cubicBezTo>
                      <a:cubicBezTo>
                        <a:pt x="153475" y="34413"/>
                        <a:pt x="117280" y="30602"/>
                        <a:pt x="82990" y="26792"/>
                      </a:cubicBezTo>
                      <a:cubicBezTo>
                        <a:pt x="58225" y="23935"/>
                        <a:pt x="32508" y="21077"/>
                        <a:pt x="8695" y="19173"/>
                      </a:cubicBezTo>
                      <a:cubicBezTo>
                        <a:pt x="3933" y="18220"/>
                        <a:pt x="-830" y="14410"/>
                        <a:pt x="123" y="8695"/>
                      </a:cubicBezTo>
                      <a:cubicBezTo>
                        <a:pt x="1075" y="3933"/>
                        <a:pt x="4885" y="-830"/>
                        <a:pt x="10600" y="123"/>
                      </a:cubicBezTo>
                      <a:cubicBezTo>
                        <a:pt x="35365" y="2027"/>
                        <a:pt x="61083" y="4885"/>
                        <a:pt x="85848" y="7742"/>
                      </a:cubicBezTo>
                      <a:cubicBezTo>
                        <a:pt x="120138" y="11552"/>
                        <a:pt x="155380" y="15363"/>
                        <a:pt x="188718" y="18220"/>
                      </a:cubicBezTo>
                      <a:cubicBezTo>
                        <a:pt x="194433" y="18220"/>
                        <a:pt x="198243" y="22983"/>
                        <a:pt x="197290" y="28698"/>
                      </a:cubicBezTo>
                      <a:cubicBezTo>
                        <a:pt x="196338" y="33460"/>
                        <a:pt x="192528" y="37270"/>
                        <a:pt x="187765" y="372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66"/>
                <p:cNvSpPr/>
                <p:nvPr/>
              </p:nvSpPr>
              <p:spPr>
                <a:xfrm>
                  <a:off x="6694975" y="3838392"/>
                  <a:ext cx="69227" cy="64000"/>
                </a:xfrm>
                <a:custGeom>
                  <a:avLst/>
                  <a:gdLst/>
                  <a:ahLst/>
                  <a:cxnLst/>
                  <a:rect l="l" t="t" r="r" b="b"/>
                  <a:pathLst>
                    <a:path w="69227" h="64000" extrusionOk="0">
                      <a:moveTo>
                        <a:pt x="9672" y="64000"/>
                      </a:moveTo>
                      <a:cubicBezTo>
                        <a:pt x="4909" y="64000"/>
                        <a:pt x="1100" y="60190"/>
                        <a:pt x="147" y="55427"/>
                      </a:cubicBezTo>
                      <a:cubicBezTo>
                        <a:pt x="-806" y="50665"/>
                        <a:pt x="3005" y="44950"/>
                        <a:pt x="7767" y="44950"/>
                      </a:cubicBezTo>
                      <a:cubicBezTo>
                        <a:pt x="27769" y="42092"/>
                        <a:pt x="45867" y="25900"/>
                        <a:pt x="50630" y="6850"/>
                      </a:cubicBezTo>
                      <a:cubicBezTo>
                        <a:pt x="51582" y="2088"/>
                        <a:pt x="57297" y="-770"/>
                        <a:pt x="62059" y="183"/>
                      </a:cubicBezTo>
                      <a:cubicBezTo>
                        <a:pt x="66822" y="1135"/>
                        <a:pt x="70632" y="6850"/>
                        <a:pt x="68727" y="11613"/>
                      </a:cubicBezTo>
                      <a:cubicBezTo>
                        <a:pt x="62059" y="38283"/>
                        <a:pt x="37294" y="60190"/>
                        <a:pt x="10625" y="64000"/>
                      </a:cubicBezTo>
                      <a:cubicBezTo>
                        <a:pt x="10625" y="64000"/>
                        <a:pt x="10625" y="64000"/>
                        <a:pt x="9672" y="6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66"/>
                <p:cNvSpPr/>
                <p:nvPr/>
              </p:nvSpPr>
              <p:spPr>
                <a:xfrm>
                  <a:off x="6157912" y="3887152"/>
                  <a:ext cx="495300" cy="19050"/>
                </a:xfrm>
                <a:custGeom>
                  <a:avLst/>
                  <a:gdLst/>
                  <a:ahLst/>
                  <a:cxnLst/>
                  <a:rect l="l" t="t" r="r" b="b"/>
                  <a:pathLst>
                    <a:path w="495300" h="19050" extrusionOk="0">
                      <a:moveTo>
                        <a:pt x="485775" y="19050"/>
                      </a:moveTo>
                      <a:lnTo>
                        <a:pt x="9525" y="19050"/>
                      </a:lnTo>
                      <a:cubicBezTo>
                        <a:pt x="3810" y="19050"/>
                        <a:pt x="0" y="15240"/>
                        <a:pt x="0" y="9525"/>
                      </a:cubicBezTo>
                      <a:cubicBezTo>
                        <a:pt x="0" y="3810"/>
                        <a:pt x="3810" y="0"/>
                        <a:pt x="9525" y="0"/>
                      </a:cubicBezTo>
                      <a:lnTo>
                        <a:pt x="485775" y="0"/>
                      </a:lnTo>
                      <a:cubicBezTo>
                        <a:pt x="491490" y="0"/>
                        <a:pt x="495300" y="3810"/>
                        <a:pt x="495300" y="9525"/>
                      </a:cubicBezTo>
                      <a:cubicBezTo>
                        <a:pt x="495300" y="15240"/>
                        <a:pt x="491490" y="19050"/>
                        <a:pt x="4857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66"/>
                <p:cNvSpPr/>
                <p:nvPr/>
              </p:nvSpPr>
              <p:spPr>
                <a:xfrm>
                  <a:off x="5139451" y="4381500"/>
                  <a:ext cx="224075" cy="339598"/>
                </a:xfrm>
                <a:custGeom>
                  <a:avLst/>
                  <a:gdLst/>
                  <a:ahLst/>
                  <a:cxnLst/>
                  <a:rect l="l" t="t" r="r" b="b"/>
                  <a:pathLst>
                    <a:path w="224075" h="339598" extrusionOk="0">
                      <a:moveTo>
                        <a:pt x="214551" y="325755"/>
                      </a:moveTo>
                      <a:cubicBezTo>
                        <a:pt x="211693" y="219075"/>
                        <a:pt x="214551" y="112395"/>
                        <a:pt x="224076" y="6668"/>
                      </a:cubicBezTo>
                      <a:cubicBezTo>
                        <a:pt x="224076" y="4763"/>
                        <a:pt x="224076" y="1905"/>
                        <a:pt x="224076" y="0"/>
                      </a:cubicBezTo>
                      <a:cubicBezTo>
                        <a:pt x="195501" y="953"/>
                        <a:pt x="166926" y="2857"/>
                        <a:pt x="139303" y="4763"/>
                      </a:cubicBezTo>
                      <a:cubicBezTo>
                        <a:pt x="103108" y="6668"/>
                        <a:pt x="41196" y="953"/>
                        <a:pt x="16431" y="33338"/>
                      </a:cubicBezTo>
                      <a:cubicBezTo>
                        <a:pt x="5001" y="48578"/>
                        <a:pt x="3096" y="69532"/>
                        <a:pt x="2143" y="89535"/>
                      </a:cubicBezTo>
                      <a:cubicBezTo>
                        <a:pt x="-714" y="149543"/>
                        <a:pt x="-714" y="208597"/>
                        <a:pt x="2143" y="268605"/>
                      </a:cubicBezTo>
                      <a:cubicBezTo>
                        <a:pt x="2143" y="272415"/>
                        <a:pt x="2143" y="276225"/>
                        <a:pt x="2143" y="280035"/>
                      </a:cubicBezTo>
                      <a:cubicBezTo>
                        <a:pt x="3096" y="298132"/>
                        <a:pt x="5001" y="317182"/>
                        <a:pt x="19288" y="328613"/>
                      </a:cubicBezTo>
                      <a:cubicBezTo>
                        <a:pt x="27861" y="335280"/>
                        <a:pt x="38338" y="337185"/>
                        <a:pt x="48816" y="338138"/>
                      </a:cubicBezTo>
                      <a:cubicBezTo>
                        <a:pt x="95488" y="342900"/>
                        <a:pt x="141208" y="334328"/>
                        <a:pt x="188833" y="336232"/>
                      </a:cubicBezTo>
                      <a:cubicBezTo>
                        <a:pt x="197406" y="336232"/>
                        <a:pt x="205978" y="337185"/>
                        <a:pt x="214551" y="337185"/>
                      </a:cubicBezTo>
                      <a:cubicBezTo>
                        <a:pt x="214551" y="333375"/>
                        <a:pt x="214551" y="329565"/>
                        <a:pt x="214551" y="32575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66"/>
                <p:cNvSpPr/>
                <p:nvPr/>
              </p:nvSpPr>
              <p:spPr>
                <a:xfrm>
                  <a:off x="5474970" y="4378253"/>
                  <a:ext cx="1117282" cy="352998"/>
                </a:xfrm>
                <a:custGeom>
                  <a:avLst/>
                  <a:gdLst/>
                  <a:ahLst/>
                  <a:cxnLst/>
                  <a:rect l="l" t="t" r="r" b="b"/>
                  <a:pathLst>
                    <a:path w="1117282" h="352998" extrusionOk="0">
                      <a:moveTo>
                        <a:pt x="1117283" y="5152"/>
                      </a:moveTo>
                      <a:cubicBezTo>
                        <a:pt x="930593" y="-563"/>
                        <a:pt x="743902" y="-563"/>
                        <a:pt x="556260" y="1341"/>
                      </a:cubicBezTo>
                      <a:cubicBezTo>
                        <a:pt x="372427" y="3247"/>
                        <a:pt x="185738" y="-2468"/>
                        <a:pt x="0" y="1341"/>
                      </a:cubicBezTo>
                      <a:cubicBezTo>
                        <a:pt x="0" y="3247"/>
                        <a:pt x="0" y="5152"/>
                        <a:pt x="0" y="7057"/>
                      </a:cubicBezTo>
                      <a:cubicBezTo>
                        <a:pt x="952" y="116594"/>
                        <a:pt x="2858" y="225179"/>
                        <a:pt x="952" y="334716"/>
                      </a:cubicBezTo>
                      <a:cubicBezTo>
                        <a:pt x="952" y="338527"/>
                        <a:pt x="1905" y="342337"/>
                        <a:pt x="1905" y="346147"/>
                      </a:cubicBezTo>
                      <a:cubicBezTo>
                        <a:pt x="13335" y="346147"/>
                        <a:pt x="24765" y="347099"/>
                        <a:pt x="36195" y="347099"/>
                      </a:cubicBezTo>
                      <a:cubicBezTo>
                        <a:pt x="152400" y="350909"/>
                        <a:pt x="269558" y="353766"/>
                        <a:pt x="385763" y="352814"/>
                      </a:cubicBezTo>
                      <a:cubicBezTo>
                        <a:pt x="618172" y="350909"/>
                        <a:pt x="850583" y="333764"/>
                        <a:pt x="1082040" y="348052"/>
                      </a:cubicBezTo>
                      <a:cubicBezTo>
                        <a:pt x="1087755" y="348052"/>
                        <a:pt x="1094423" y="349004"/>
                        <a:pt x="1100137" y="349004"/>
                      </a:cubicBezTo>
                      <a:cubicBezTo>
                        <a:pt x="1106805" y="233752"/>
                        <a:pt x="1112520" y="119452"/>
                        <a:pt x="1117283" y="515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66"/>
                <p:cNvSpPr/>
                <p:nvPr/>
              </p:nvSpPr>
              <p:spPr>
                <a:xfrm>
                  <a:off x="6609397" y="4384357"/>
                  <a:ext cx="71437" cy="346710"/>
                </a:xfrm>
                <a:custGeom>
                  <a:avLst/>
                  <a:gdLst/>
                  <a:ahLst/>
                  <a:cxnLst/>
                  <a:rect l="l" t="t" r="r" b="b"/>
                  <a:pathLst>
                    <a:path w="71437" h="346710" extrusionOk="0">
                      <a:moveTo>
                        <a:pt x="16193" y="0"/>
                      </a:moveTo>
                      <a:cubicBezTo>
                        <a:pt x="16193" y="6668"/>
                        <a:pt x="16193" y="14288"/>
                        <a:pt x="15240" y="20955"/>
                      </a:cubicBezTo>
                      <a:cubicBezTo>
                        <a:pt x="10478" y="128588"/>
                        <a:pt x="4763" y="236220"/>
                        <a:pt x="0" y="343853"/>
                      </a:cubicBezTo>
                      <a:cubicBezTo>
                        <a:pt x="17145" y="344805"/>
                        <a:pt x="35243" y="345758"/>
                        <a:pt x="52388" y="346710"/>
                      </a:cubicBezTo>
                      <a:cubicBezTo>
                        <a:pt x="58103" y="231458"/>
                        <a:pt x="64770" y="116205"/>
                        <a:pt x="71438" y="953"/>
                      </a:cubicBezTo>
                      <a:cubicBezTo>
                        <a:pt x="53340" y="953"/>
                        <a:pt x="34290" y="0"/>
                        <a:pt x="16193" y="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66"/>
                <p:cNvSpPr/>
                <p:nvPr/>
              </p:nvSpPr>
              <p:spPr>
                <a:xfrm>
                  <a:off x="6695122" y="4387215"/>
                  <a:ext cx="179788" cy="346100"/>
                </a:xfrm>
                <a:custGeom>
                  <a:avLst/>
                  <a:gdLst/>
                  <a:ahLst/>
                  <a:cxnLst/>
                  <a:rect l="l" t="t" r="r" b="b"/>
                  <a:pathLst>
                    <a:path w="179788" h="346100" extrusionOk="0">
                      <a:moveTo>
                        <a:pt x="175260" y="188595"/>
                      </a:moveTo>
                      <a:cubicBezTo>
                        <a:pt x="178118" y="140970"/>
                        <a:pt x="194310" y="41910"/>
                        <a:pt x="140970" y="13335"/>
                      </a:cubicBezTo>
                      <a:cubicBezTo>
                        <a:pt x="124778" y="4763"/>
                        <a:pt x="106680" y="3810"/>
                        <a:pt x="88583" y="2857"/>
                      </a:cubicBezTo>
                      <a:cubicBezTo>
                        <a:pt x="65722" y="1905"/>
                        <a:pt x="42863" y="953"/>
                        <a:pt x="19050" y="0"/>
                      </a:cubicBezTo>
                      <a:cubicBezTo>
                        <a:pt x="18097" y="8572"/>
                        <a:pt x="18097" y="16192"/>
                        <a:pt x="17145" y="24765"/>
                      </a:cubicBezTo>
                      <a:cubicBezTo>
                        <a:pt x="10478" y="131445"/>
                        <a:pt x="4763" y="238125"/>
                        <a:pt x="0" y="345757"/>
                      </a:cubicBezTo>
                      <a:cubicBezTo>
                        <a:pt x="35243" y="346710"/>
                        <a:pt x="69533" y="345757"/>
                        <a:pt x="104775" y="341947"/>
                      </a:cubicBezTo>
                      <a:cubicBezTo>
                        <a:pt x="123825" y="339090"/>
                        <a:pt x="143828" y="335280"/>
                        <a:pt x="159068" y="322897"/>
                      </a:cubicBezTo>
                      <a:cubicBezTo>
                        <a:pt x="186690" y="299085"/>
                        <a:pt x="173355" y="221932"/>
                        <a:pt x="175260" y="18859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66"/>
                <p:cNvSpPr/>
                <p:nvPr/>
              </p:nvSpPr>
              <p:spPr>
                <a:xfrm>
                  <a:off x="5135879" y="4812030"/>
                  <a:ext cx="1849754" cy="213359"/>
                </a:xfrm>
                <a:custGeom>
                  <a:avLst/>
                  <a:gdLst/>
                  <a:ahLst/>
                  <a:cxnLst/>
                  <a:rect l="l" t="t" r="r" b="b"/>
                  <a:pathLst>
                    <a:path w="1849754" h="213359" extrusionOk="0">
                      <a:moveTo>
                        <a:pt x="1782127" y="213360"/>
                      </a:moveTo>
                      <a:lnTo>
                        <a:pt x="67628" y="213360"/>
                      </a:lnTo>
                      <a:cubicBezTo>
                        <a:pt x="20955" y="213360"/>
                        <a:pt x="0" y="158115"/>
                        <a:pt x="0" y="106680"/>
                      </a:cubicBezTo>
                      <a:cubicBezTo>
                        <a:pt x="0" y="55245"/>
                        <a:pt x="20955" y="0"/>
                        <a:pt x="67628" y="0"/>
                      </a:cubicBezTo>
                      <a:lnTo>
                        <a:pt x="1782127" y="0"/>
                      </a:lnTo>
                      <a:cubicBezTo>
                        <a:pt x="1828800" y="0"/>
                        <a:pt x="1849755" y="55245"/>
                        <a:pt x="1849755" y="106680"/>
                      </a:cubicBezTo>
                      <a:cubicBezTo>
                        <a:pt x="1849755" y="159067"/>
                        <a:pt x="1828800" y="213360"/>
                        <a:pt x="1782127" y="213360"/>
                      </a:cubicBezTo>
                      <a:close/>
                      <a:moveTo>
                        <a:pt x="66675" y="20002"/>
                      </a:moveTo>
                      <a:cubicBezTo>
                        <a:pt x="34290" y="20002"/>
                        <a:pt x="18098" y="63817"/>
                        <a:pt x="18098" y="107632"/>
                      </a:cubicBezTo>
                      <a:cubicBezTo>
                        <a:pt x="18098" y="151447"/>
                        <a:pt x="35242" y="195263"/>
                        <a:pt x="66675" y="195263"/>
                      </a:cubicBezTo>
                      <a:lnTo>
                        <a:pt x="1781175" y="195263"/>
                      </a:lnTo>
                      <a:cubicBezTo>
                        <a:pt x="1813560" y="195263"/>
                        <a:pt x="1829752" y="151447"/>
                        <a:pt x="1829752" y="107632"/>
                      </a:cubicBezTo>
                      <a:cubicBezTo>
                        <a:pt x="1829752" y="63817"/>
                        <a:pt x="1812608" y="20002"/>
                        <a:pt x="1781175" y="20002"/>
                      </a:cubicBezTo>
                      <a:lnTo>
                        <a:pt x="66675" y="20002"/>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66"/>
                <p:cNvSpPr/>
                <p:nvPr/>
              </p:nvSpPr>
              <p:spPr>
                <a:xfrm>
                  <a:off x="6629375" y="4865369"/>
                  <a:ext cx="170546" cy="106680"/>
                </a:xfrm>
                <a:custGeom>
                  <a:avLst/>
                  <a:gdLst/>
                  <a:ahLst/>
                  <a:cxnLst/>
                  <a:rect l="l" t="t" r="r" b="b"/>
                  <a:pathLst>
                    <a:path w="170546" h="106680" extrusionOk="0">
                      <a:moveTo>
                        <a:pt x="117182" y="0"/>
                      </a:moveTo>
                      <a:lnTo>
                        <a:pt x="53365" y="0"/>
                      </a:lnTo>
                      <a:cubicBezTo>
                        <a:pt x="25742" y="0"/>
                        <a:pt x="-928" y="24765"/>
                        <a:pt x="25" y="53340"/>
                      </a:cubicBezTo>
                      <a:cubicBezTo>
                        <a:pt x="977" y="81915"/>
                        <a:pt x="23837" y="106680"/>
                        <a:pt x="53365" y="106680"/>
                      </a:cubicBezTo>
                      <a:lnTo>
                        <a:pt x="117182" y="106680"/>
                      </a:lnTo>
                      <a:cubicBezTo>
                        <a:pt x="144805" y="106680"/>
                        <a:pt x="171475" y="81915"/>
                        <a:pt x="170522" y="53340"/>
                      </a:cubicBezTo>
                      <a:cubicBezTo>
                        <a:pt x="169570" y="24765"/>
                        <a:pt x="146710" y="0"/>
                        <a:pt x="117182" y="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66"/>
                <p:cNvSpPr/>
                <p:nvPr/>
              </p:nvSpPr>
              <p:spPr>
                <a:xfrm>
                  <a:off x="6746557" y="4005262"/>
                  <a:ext cx="288607" cy="278130"/>
                </a:xfrm>
                <a:custGeom>
                  <a:avLst/>
                  <a:gdLst/>
                  <a:ahLst/>
                  <a:cxnLst/>
                  <a:rect l="l" t="t" r="r" b="b"/>
                  <a:pathLst>
                    <a:path w="288607" h="278130" extrusionOk="0">
                      <a:moveTo>
                        <a:pt x="9525" y="278130"/>
                      </a:moveTo>
                      <a:cubicBezTo>
                        <a:pt x="6667" y="278130"/>
                        <a:pt x="4762" y="277178"/>
                        <a:pt x="2857" y="275273"/>
                      </a:cubicBezTo>
                      <a:cubicBezTo>
                        <a:pt x="-952" y="271463"/>
                        <a:pt x="-952" y="265748"/>
                        <a:pt x="2857" y="261938"/>
                      </a:cubicBezTo>
                      <a:lnTo>
                        <a:pt x="272415" y="2857"/>
                      </a:lnTo>
                      <a:cubicBezTo>
                        <a:pt x="276225" y="-952"/>
                        <a:pt x="281940" y="-952"/>
                        <a:pt x="285750" y="2857"/>
                      </a:cubicBezTo>
                      <a:cubicBezTo>
                        <a:pt x="289560" y="6668"/>
                        <a:pt x="289560" y="12382"/>
                        <a:pt x="285750" y="16193"/>
                      </a:cubicBezTo>
                      <a:lnTo>
                        <a:pt x="16192" y="275273"/>
                      </a:lnTo>
                      <a:cubicBezTo>
                        <a:pt x="14287" y="277178"/>
                        <a:pt x="12382" y="278130"/>
                        <a:pt x="9525" y="278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66"/>
                <p:cNvSpPr/>
                <p:nvPr/>
              </p:nvSpPr>
              <p:spPr>
                <a:xfrm>
                  <a:off x="6738416" y="3955212"/>
                  <a:ext cx="290600" cy="252932"/>
                </a:xfrm>
                <a:custGeom>
                  <a:avLst/>
                  <a:gdLst/>
                  <a:ahLst/>
                  <a:cxnLst/>
                  <a:rect l="l" t="t" r="r" b="b"/>
                  <a:pathLst>
                    <a:path w="290600" h="252932" extrusionOk="0">
                      <a:moveTo>
                        <a:pt x="10046" y="252933"/>
                      </a:moveTo>
                      <a:cubicBezTo>
                        <a:pt x="7188" y="252933"/>
                        <a:pt x="4330" y="251981"/>
                        <a:pt x="2426" y="250075"/>
                      </a:cubicBezTo>
                      <a:cubicBezTo>
                        <a:pt x="-1385" y="246265"/>
                        <a:pt x="-432" y="240550"/>
                        <a:pt x="3378" y="236740"/>
                      </a:cubicBezTo>
                      <a:lnTo>
                        <a:pt x="274840" y="2425"/>
                      </a:lnTo>
                      <a:cubicBezTo>
                        <a:pt x="278651" y="-1385"/>
                        <a:pt x="284365" y="-432"/>
                        <a:pt x="288176" y="3378"/>
                      </a:cubicBezTo>
                      <a:cubicBezTo>
                        <a:pt x="291986" y="7188"/>
                        <a:pt x="291033" y="12903"/>
                        <a:pt x="287223" y="16713"/>
                      </a:cubicBezTo>
                      <a:lnTo>
                        <a:pt x="15761" y="251028"/>
                      </a:lnTo>
                      <a:cubicBezTo>
                        <a:pt x="13855" y="251981"/>
                        <a:pt x="11951" y="252933"/>
                        <a:pt x="10046" y="252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66"/>
                <p:cNvSpPr/>
                <p:nvPr/>
              </p:nvSpPr>
              <p:spPr>
                <a:xfrm>
                  <a:off x="6726509" y="3902347"/>
                  <a:ext cx="291555" cy="226740"/>
                </a:xfrm>
                <a:custGeom>
                  <a:avLst/>
                  <a:gdLst/>
                  <a:ahLst/>
                  <a:cxnLst/>
                  <a:rect l="l" t="t" r="r" b="b"/>
                  <a:pathLst>
                    <a:path w="291555" h="226740" extrusionOk="0">
                      <a:moveTo>
                        <a:pt x="9570" y="226740"/>
                      </a:moveTo>
                      <a:cubicBezTo>
                        <a:pt x="6713" y="226740"/>
                        <a:pt x="3855" y="225788"/>
                        <a:pt x="1950" y="222930"/>
                      </a:cubicBezTo>
                      <a:cubicBezTo>
                        <a:pt x="-907" y="219120"/>
                        <a:pt x="-907" y="212453"/>
                        <a:pt x="3855" y="209595"/>
                      </a:cubicBezTo>
                      <a:lnTo>
                        <a:pt x="276270" y="1950"/>
                      </a:lnTo>
                      <a:cubicBezTo>
                        <a:pt x="280080" y="-907"/>
                        <a:pt x="286747" y="-907"/>
                        <a:pt x="289605" y="3855"/>
                      </a:cubicBezTo>
                      <a:cubicBezTo>
                        <a:pt x="292463" y="7665"/>
                        <a:pt x="292463" y="14333"/>
                        <a:pt x="287700" y="17190"/>
                      </a:cubicBezTo>
                      <a:lnTo>
                        <a:pt x="15285" y="224835"/>
                      </a:lnTo>
                      <a:cubicBezTo>
                        <a:pt x="14333" y="225788"/>
                        <a:pt x="12428" y="226740"/>
                        <a:pt x="9570" y="2267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66"/>
                <p:cNvSpPr/>
                <p:nvPr/>
              </p:nvSpPr>
              <p:spPr>
                <a:xfrm>
                  <a:off x="6736323" y="3847390"/>
                  <a:ext cx="278595" cy="215974"/>
                </a:xfrm>
                <a:custGeom>
                  <a:avLst/>
                  <a:gdLst/>
                  <a:ahLst/>
                  <a:cxnLst/>
                  <a:rect l="l" t="t" r="r" b="b"/>
                  <a:pathLst>
                    <a:path w="278595" h="215974" extrusionOk="0">
                      <a:moveTo>
                        <a:pt x="9282" y="215974"/>
                      </a:moveTo>
                      <a:cubicBezTo>
                        <a:pt x="6424" y="215974"/>
                        <a:pt x="3566" y="215022"/>
                        <a:pt x="1661" y="212164"/>
                      </a:cubicBezTo>
                      <a:cubicBezTo>
                        <a:pt x="-1196" y="208354"/>
                        <a:pt x="-243" y="201687"/>
                        <a:pt x="3566" y="198829"/>
                      </a:cubicBezTo>
                      <a:lnTo>
                        <a:pt x="263599" y="1662"/>
                      </a:lnTo>
                      <a:cubicBezTo>
                        <a:pt x="267409" y="-1196"/>
                        <a:pt x="274076" y="-244"/>
                        <a:pt x="276934" y="3566"/>
                      </a:cubicBezTo>
                      <a:cubicBezTo>
                        <a:pt x="279792" y="7377"/>
                        <a:pt x="278839" y="14044"/>
                        <a:pt x="275029" y="16902"/>
                      </a:cubicBezTo>
                      <a:lnTo>
                        <a:pt x="14996" y="214069"/>
                      </a:lnTo>
                      <a:cubicBezTo>
                        <a:pt x="13091" y="215974"/>
                        <a:pt x="11186" y="215974"/>
                        <a:pt x="9282" y="2159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66"/>
                <p:cNvSpPr/>
                <p:nvPr/>
              </p:nvSpPr>
              <p:spPr>
                <a:xfrm>
                  <a:off x="6734174" y="3921182"/>
                  <a:ext cx="152400" cy="370903"/>
                </a:xfrm>
                <a:custGeom>
                  <a:avLst/>
                  <a:gdLst/>
                  <a:ahLst/>
                  <a:cxnLst/>
                  <a:rect l="l" t="t" r="r" b="b"/>
                  <a:pathLst>
                    <a:path w="152400" h="370903" extrusionOk="0">
                      <a:moveTo>
                        <a:pt x="13335" y="94557"/>
                      </a:moveTo>
                      <a:cubicBezTo>
                        <a:pt x="3810" y="113607"/>
                        <a:pt x="1905" y="136467"/>
                        <a:pt x="953" y="165042"/>
                      </a:cubicBezTo>
                      <a:cubicBezTo>
                        <a:pt x="-953" y="197427"/>
                        <a:pt x="0" y="229812"/>
                        <a:pt x="3810" y="262197"/>
                      </a:cubicBezTo>
                      <a:cubicBezTo>
                        <a:pt x="6668" y="286962"/>
                        <a:pt x="6668" y="339349"/>
                        <a:pt x="21907" y="359352"/>
                      </a:cubicBezTo>
                      <a:cubicBezTo>
                        <a:pt x="31432" y="372687"/>
                        <a:pt x="48578" y="379355"/>
                        <a:pt x="54293" y="351732"/>
                      </a:cubicBezTo>
                      <a:cubicBezTo>
                        <a:pt x="57150" y="337445"/>
                        <a:pt x="51435" y="324110"/>
                        <a:pt x="48578" y="309822"/>
                      </a:cubicBezTo>
                      <a:cubicBezTo>
                        <a:pt x="40957" y="275532"/>
                        <a:pt x="49530" y="239337"/>
                        <a:pt x="58103" y="205047"/>
                      </a:cubicBezTo>
                      <a:cubicBezTo>
                        <a:pt x="62865" y="186949"/>
                        <a:pt x="66675" y="168852"/>
                        <a:pt x="77153" y="153612"/>
                      </a:cubicBezTo>
                      <a:cubicBezTo>
                        <a:pt x="86678" y="138372"/>
                        <a:pt x="101918" y="126942"/>
                        <a:pt x="113347" y="113607"/>
                      </a:cubicBezTo>
                      <a:cubicBezTo>
                        <a:pt x="138113" y="85985"/>
                        <a:pt x="152400" y="48837"/>
                        <a:pt x="152400" y="10737"/>
                      </a:cubicBezTo>
                      <a:cubicBezTo>
                        <a:pt x="152400" y="6927"/>
                        <a:pt x="151447" y="2164"/>
                        <a:pt x="147638" y="260"/>
                      </a:cubicBezTo>
                      <a:cubicBezTo>
                        <a:pt x="144780" y="-693"/>
                        <a:pt x="142875" y="1212"/>
                        <a:pt x="140018" y="2164"/>
                      </a:cubicBezTo>
                      <a:cubicBezTo>
                        <a:pt x="109538" y="19310"/>
                        <a:pt x="80963" y="37407"/>
                        <a:pt x="51435" y="55505"/>
                      </a:cubicBezTo>
                      <a:cubicBezTo>
                        <a:pt x="31432" y="68839"/>
                        <a:pt x="20955" y="80270"/>
                        <a:pt x="13335" y="9455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66"/>
                <p:cNvSpPr/>
                <p:nvPr/>
              </p:nvSpPr>
              <p:spPr>
                <a:xfrm>
                  <a:off x="6725054" y="3979996"/>
                  <a:ext cx="60199" cy="375785"/>
                </a:xfrm>
                <a:custGeom>
                  <a:avLst/>
                  <a:gdLst/>
                  <a:ahLst/>
                  <a:cxnLst/>
                  <a:rect l="l" t="t" r="r" b="b"/>
                  <a:pathLst>
                    <a:path w="60199" h="375785" extrusionOk="0">
                      <a:moveTo>
                        <a:pt x="50078" y="375786"/>
                      </a:moveTo>
                      <a:cubicBezTo>
                        <a:pt x="46268" y="375786"/>
                        <a:pt x="42458" y="372928"/>
                        <a:pt x="41505" y="369119"/>
                      </a:cubicBezTo>
                      <a:cubicBezTo>
                        <a:pt x="-2310" y="239578"/>
                        <a:pt x="-11835" y="118611"/>
                        <a:pt x="14835" y="7169"/>
                      </a:cubicBezTo>
                      <a:cubicBezTo>
                        <a:pt x="15788" y="2406"/>
                        <a:pt x="21503" y="-1404"/>
                        <a:pt x="26265" y="501"/>
                      </a:cubicBezTo>
                      <a:cubicBezTo>
                        <a:pt x="31028" y="1453"/>
                        <a:pt x="34838" y="7169"/>
                        <a:pt x="32933" y="11931"/>
                      </a:cubicBezTo>
                      <a:cubicBezTo>
                        <a:pt x="7215" y="119563"/>
                        <a:pt x="16740" y="237673"/>
                        <a:pt x="59603" y="362451"/>
                      </a:cubicBezTo>
                      <a:cubicBezTo>
                        <a:pt x="61508" y="367213"/>
                        <a:pt x="58651" y="372928"/>
                        <a:pt x="53888" y="374834"/>
                      </a:cubicBezTo>
                      <a:cubicBezTo>
                        <a:pt x="51983" y="375786"/>
                        <a:pt x="51030" y="375786"/>
                        <a:pt x="50078" y="375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94" name="Google Shape;1594;p66"/>
                <p:cNvGrpSpPr/>
                <p:nvPr/>
              </p:nvGrpSpPr>
              <p:grpSpPr>
                <a:xfrm>
                  <a:off x="4902517" y="2059304"/>
                  <a:ext cx="2003859" cy="1004887"/>
                  <a:chOff x="4902517" y="2059304"/>
                  <a:chExt cx="2003859" cy="1004887"/>
                </a:xfrm>
              </p:grpSpPr>
              <p:sp>
                <p:nvSpPr>
                  <p:cNvPr id="1595" name="Google Shape;1595;p66"/>
                  <p:cNvSpPr/>
                  <p:nvPr/>
                </p:nvSpPr>
                <p:spPr>
                  <a:xfrm>
                    <a:off x="5182552" y="2431732"/>
                    <a:ext cx="1723824" cy="632459"/>
                  </a:xfrm>
                  <a:custGeom>
                    <a:avLst/>
                    <a:gdLst/>
                    <a:ahLst/>
                    <a:cxnLst/>
                    <a:rect l="l" t="t" r="r" b="b"/>
                    <a:pathLst>
                      <a:path w="1723824" h="632459" extrusionOk="0">
                        <a:moveTo>
                          <a:pt x="0" y="97155"/>
                        </a:moveTo>
                        <a:lnTo>
                          <a:pt x="1692592" y="0"/>
                        </a:lnTo>
                        <a:cubicBezTo>
                          <a:pt x="1737360" y="181927"/>
                          <a:pt x="1730692" y="291465"/>
                          <a:pt x="1693545" y="470535"/>
                        </a:cubicBezTo>
                        <a:cubicBezTo>
                          <a:pt x="1687830" y="498158"/>
                          <a:pt x="1664017" y="518160"/>
                          <a:pt x="1636395" y="521017"/>
                        </a:cubicBezTo>
                        <a:lnTo>
                          <a:pt x="35242" y="632460"/>
                        </a:lnTo>
                        <a:cubicBezTo>
                          <a:pt x="28575" y="632460"/>
                          <a:pt x="23813" y="627697"/>
                          <a:pt x="23813" y="621983"/>
                        </a:cubicBezTo>
                        <a:lnTo>
                          <a:pt x="0" y="9715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66"/>
                  <p:cNvSpPr/>
                  <p:nvPr/>
                </p:nvSpPr>
                <p:spPr>
                  <a:xfrm>
                    <a:off x="4963093" y="2341245"/>
                    <a:ext cx="1912051" cy="220027"/>
                  </a:xfrm>
                  <a:custGeom>
                    <a:avLst/>
                    <a:gdLst/>
                    <a:ahLst/>
                    <a:cxnLst/>
                    <a:rect l="l" t="t" r="r" b="b"/>
                    <a:pathLst>
                      <a:path w="1912051" h="220027" extrusionOk="0">
                        <a:moveTo>
                          <a:pt x="1757747" y="0"/>
                        </a:moveTo>
                        <a:cubicBezTo>
                          <a:pt x="1767272" y="6667"/>
                          <a:pt x="1912052" y="89535"/>
                          <a:pt x="1912052" y="89535"/>
                        </a:cubicBezTo>
                        <a:lnTo>
                          <a:pt x="248034" y="220027"/>
                        </a:lnTo>
                        <a:lnTo>
                          <a:pt x="25149" y="139065"/>
                        </a:lnTo>
                        <a:cubicBezTo>
                          <a:pt x="22292" y="138113"/>
                          <a:pt x="-3426" y="111442"/>
                          <a:pt x="384" y="111442"/>
                        </a:cubicBezTo>
                        <a:lnTo>
                          <a:pt x="175774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66"/>
                  <p:cNvSpPr/>
                  <p:nvPr/>
                </p:nvSpPr>
                <p:spPr>
                  <a:xfrm>
                    <a:off x="4998720" y="2484120"/>
                    <a:ext cx="231397" cy="568642"/>
                  </a:xfrm>
                  <a:custGeom>
                    <a:avLst/>
                    <a:gdLst/>
                    <a:ahLst/>
                    <a:cxnLst/>
                    <a:rect l="l" t="t" r="r" b="b"/>
                    <a:pathLst>
                      <a:path w="231397" h="568642" extrusionOk="0">
                        <a:moveTo>
                          <a:pt x="0" y="0"/>
                        </a:moveTo>
                        <a:lnTo>
                          <a:pt x="197167" y="64770"/>
                        </a:lnTo>
                        <a:cubicBezTo>
                          <a:pt x="225742" y="220027"/>
                          <a:pt x="250508" y="411480"/>
                          <a:pt x="210502" y="568643"/>
                        </a:cubicBezTo>
                        <a:lnTo>
                          <a:pt x="22860" y="440055"/>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98" name="Google Shape;1598;p66"/>
                  <p:cNvGrpSpPr/>
                  <p:nvPr/>
                </p:nvGrpSpPr>
                <p:grpSpPr>
                  <a:xfrm>
                    <a:off x="4970367" y="2531148"/>
                    <a:ext cx="288162" cy="443508"/>
                    <a:chOff x="4970367" y="2531148"/>
                    <a:chExt cx="288162" cy="443508"/>
                  </a:xfrm>
                </p:grpSpPr>
                <p:sp>
                  <p:nvSpPr>
                    <p:cNvPr id="1599" name="Google Shape;1599;p66"/>
                    <p:cNvSpPr/>
                    <p:nvPr/>
                  </p:nvSpPr>
                  <p:spPr>
                    <a:xfrm>
                      <a:off x="4973358" y="2531148"/>
                      <a:ext cx="256463" cy="105371"/>
                    </a:xfrm>
                    <a:custGeom>
                      <a:avLst/>
                      <a:gdLst/>
                      <a:ahLst/>
                      <a:cxnLst/>
                      <a:rect l="l" t="t" r="r" b="b"/>
                      <a:pathLst>
                        <a:path w="256463" h="105371" extrusionOk="0">
                          <a:moveTo>
                            <a:pt x="246342" y="105372"/>
                          </a:moveTo>
                          <a:cubicBezTo>
                            <a:pt x="245389" y="105372"/>
                            <a:pt x="244437" y="105372"/>
                            <a:pt x="243484" y="104419"/>
                          </a:cubicBezTo>
                          <a:lnTo>
                            <a:pt x="6312" y="18694"/>
                          </a:lnTo>
                          <a:cubicBezTo>
                            <a:pt x="1549" y="16789"/>
                            <a:pt x="-1308" y="11074"/>
                            <a:pt x="597" y="6312"/>
                          </a:cubicBezTo>
                          <a:cubicBezTo>
                            <a:pt x="2502" y="1549"/>
                            <a:pt x="8217" y="-1308"/>
                            <a:pt x="12979" y="597"/>
                          </a:cubicBezTo>
                          <a:lnTo>
                            <a:pt x="250152" y="86322"/>
                          </a:lnTo>
                          <a:cubicBezTo>
                            <a:pt x="254914" y="88227"/>
                            <a:pt x="257772" y="93942"/>
                            <a:pt x="255867" y="98704"/>
                          </a:cubicBezTo>
                          <a:cubicBezTo>
                            <a:pt x="253962" y="102514"/>
                            <a:pt x="250152" y="105372"/>
                            <a:pt x="246342" y="105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66"/>
                    <p:cNvSpPr/>
                    <p:nvPr/>
                  </p:nvSpPr>
                  <p:spPr>
                    <a:xfrm>
                      <a:off x="4975672" y="2586802"/>
                      <a:ext cx="256597" cy="118297"/>
                    </a:xfrm>
                    <a:custGeom>
                      <a:avLst/>
                      <a:gdLst/>
                      <a:ahLst/>
                      <a:cxnLst/>
                      <a:rect l="l" t="t" r="r" b="b"/>
                      <a:pathLst>
                        <a:path w="256597" h="118297" extrusionOk="0">
                          <a:moveTo>
                            <a:pt x="246885" y="118298"/>
                          </a:moveTo>
                          <a:cubicBezTo>
                            <a:pt x="245933" y="118298"/>
                            <a:pt x="244028" y="118298"/>
                            <a:pt x="243075" y="117345"/>
                          </a:cubicBezTo>
                          <a:lnTo>
                            <a:pt x="5903" y="18285"/>
                          </a:lnTo>
                          <a:cubicBezTo>
                            <a:pt x="1140" y="16380"/>
                            <a:pt x="-1717" y="10665"/>
                            <a:pt x="1140" y="5903"/>
                          </a:cubicBezTo>
                          <a:cubicBezTo>
                            <a:pt x="3045" y="1140"/>
                            <a:pt x="8760" y="-1717"/>
                            <a:pt x="13523" y="1140"/>
                          </a:cubicBezTo>
                          <a:lnTo>
                            <a:pt x="250695" y="100200"/>
                          </a:lnTo>
                          <a:cubicBezTo>
                            <a:pt x="255458" y="102105"/>
                            <a:pt x="258315" y="107820"/>
                            <a:pt x="255458" y="112583"/>
                          </a:cubicBezTo>
                          <a:cubicBezTo>
                            <a:pt x="254505" y="116393"/>
                            <a:pt x="250695" y="118298"/>
                            <a:pt x="246885" y="1182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66"/>
                    <p:cNvSpPr/>
                    <p:nvPr/>
                  </p:nvSpPr>
                  <p:spPr>
                    <a:xfrm>
                      <a:off x="4970367" y="2680557"/>
                      <a:ext cx="288162" cy="136937"/>
                    </a:xfrm>
                    <a:custGeom>
                      <a:avLst/>
                      <a:gdLst/>
                      <a:ahLst/>
                      <a:cxnLst/>
                      <a:rect l="l" t="t" r="r" b="b"/>
                      <a:pathLst>
                        <a:path w="288162" h="136937" extrusionOk="0">
                          <a:moveTo>
                            <a:pt x="278860" y="136938"/>
                          </a:moveTo>
                          <a:cubicBezTo>
                            <a:pt x="277908" y="136938"/>
                            <a:pt x="276003" y="136938"/>
                            <a:pt x="275050" y="135985"/>
                          </a:cubicBezTo>
                          <a:lnTo>
                            <a:pt x="5492" y="17875"/>
                          </a:lnTo>
                          <a:cubicBezTo>
                            <a:pt x="730" y="15970"/>
                            <a:pt x="-1175" y="10255"/>
                            <a:pt x="730" y="5492"/>
                          </a:cubicBezTo>
                          <a:cubicBezTo>
                            <a:pt x="2635" y="730"/>
                            <a:pt x="8350" y="-1175"/>
                            <a:pt x="13113" y="730"/>
                          </a:cubicBezTo>
                          <a:lnTo>
                            <a:pt x="282670" y="118840"/>
                          </a:lnTo>
                          <a:cubicBezTo>
                            <a:pt x="287433" y="120745"/>
                            <a:pt x="289338" y="126460"/>
                            <a:pt x="287433" y="131222"/>
                          </a:cubicBezTo>
                          <a:cubicBezTo>
                            <a:pt x="285528" y="134080"/>
                            <a:pt x="282670" y="136938"/>
                            <a:pt x="27886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66"/>
                    <p:cNvSpPr/>
                    <p:nvPr/>
                  </p:nvSpPr>
                  <p:spPr>
                    <a:xfrm>
                      <a:off x="4973224" y="2749137"/>
                      <a:ext cx="265302" cy="136937"/>
                    </a:xfrm>
                    <a:custGeom>
                      <a:avLst/>
                      <a:gdLst/>
                      <a:ahLst/>
                      <a:cxnLst/>
                      <a:rect l="l" t="t" r="r" b="b"/>
                      <a:pathLst>
                        <a:path w="265302" h="136937" extrusionOk="0">
                          <a:moveTo>
                            <a:pt x="256000" y="136938"/>
                          </a:moveTo>
                          <a:cubicBezTo>
                            <a:pt x="255047" y="136938"/>
                            <a:pt x="253142" y="136938"/>
                            <a:pt x="252190" y="135985"/>
                          </a:cubicBezTo>
                          <a:lnTo>
                            <a:pt x="5492" y="17875"/>
                          </a:lnTo>
                          <a:cubicBezTo>
                            <a:pt x="730" y="15970"/>
                            <a:pt x="-1175" y="10255"/>
                            <a:pt x="730" y="5492"/>
                          </a:cubicBezTo>
                          <a:cubicBezTo>
                            <a:pt x="2635" y="730"/>
                            <a:pt x="8350" y="-1175"/>
                            <a:pt x="13113" y="730"/>
                          </a:cubicBezTo>
                          <a:lnTo>
                            <a:pt x="259810" y="118840"/>
                          </a:lnTo>
                          <a:cubicBezTo>
                            <a:pt x="264572" y="120745"/>
                            <a:pt x="266478" y="126460"/>
                            <a:pt x="264572" y="131222"/>
                          </a:cubicBezTo>
                          <a:cubicBezTo>
                            <a:pt x="263620" y="135033"/>
                            <a:pt x="259810" y="136938"/>
                            <a:pt x="25600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66"/>
                    <p:cNvSpPr/>
                    <p:nvPr/>
                  </p:nvSpPr>
                  <p:spPr>
                    <a:xfrm>
                      <a:off x="4979279" y="2834249"/>
                      <a:ext cx="252240" cy="140407"/>
                    </a:xfrm>
                    <a:custGeom>
                      <a:avLst/>
                      <a:gdLst/>
                      <a:ahLst/>
                      <a:cxnLst/>
                      <a:rect l="l" t="t" r="r" b="b"/>
                      <a:pathLst>
                        <a:path w="252240" h="140407" extrusionOk="0">
                          <a:moveTo>
                            <a:pt x="243278" y="140408"/>
                          </a:moveTo>
                          <a:cubicBezTo>
                            <a:pt x="241373" y="140408"/>
                            <a:pt x="240420" y="140408"/>
                            <a:pt x="238515" y="139455"/>
                          </a:cubicBezTo>
                          <a:lnTo>
                            <a:pt x="5153" y="17535"/>
                          </a:lnTo>
                          <a:cubicBezTo>
                            <a:pt x="390" y="14678"/>
                            <a:pt x="-1515" y="8963"/>
                            <a:pt x="1343" y="5153"/>
                          </a:cubicBezTo>
                          <a:cubicBezTo>
                            <a:pt x="4200" y="390"/>
                            <a:pt x="9915" y="-1515"/>
                            <a:pt x="13725" y="1343"/>
                          </a:cubicBezTo>
                          <a:lnTo>
                            <a:pt x="247088" y="123263"/>
                          </a:lnTo>
                          <a:cubicBezTo>
                            <a:pt x="251850" y="126120"/>
                            <a:pt x="253755" y="131835"/>
                            <a:pt x="250898" y="135645"/>
                          </a:cubicBezTo>
                          <a:cubicBezTo>
                            <a:pt x="249945" y="138503"/>
                            <a:pt x="247088" y="140408"/>
                            <a:pt x="243278" y="14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4" name="Google Shape;1604;p66"/>
                  <p:cNvSpPr/>
                  <p:nvPr/>
                </p:nvSpPr>
                <p:spPr>
                  <a:xfrm>
                    <a:off x="5006340" y="2907982"/>
                    <a:ext cx="219075" cy="154606"/>
                  </a:xfrm>
                  <a:custGeom>
                    <a:avLst/>
                    <a:gdLst/>
                    <a:ahLst/>
                    <a:cxnLst/>
                    <a:rect l="l" t="t" r="r" b="b"/>
                    <a:pathLst>
                      <a:path w="219075" h="154606" extrusionOk="0">
                        <a:moveTo>
                          <a:pt x="218122" y="133350"/>
                        </a:moveTo>
                        <a:cubicBezTo>
                          <a:pt x="217170" y="130492"/>
                          <a:pt x="214313" y="127635"/>
                          <a:pt x="210502" y="125730"/>
                        </a:cubicBezTo>
                        <a:cubicBezTo>
                          <a:pt x="205740" y="122872"/>
                          <a:pt x="200977" y="120015"/>
                          <a:pt x="197167" y="118110"/>
                        </a:cubicBezTo>
                        <a:cubicBezTo>
                          <a:pt x="188595" y="112395"/>
                          <a:pt x="180022" y="106680"/>
                          <a:pt x="171450" y="100965"/>
                        </a:cubicBezTo>
                        <a:cubicBezTo>
                          <a:pt x="145732" y="84772"/>
                          <a:pt x="119063" y="66675"/>
                          <a:pt x="92392" y="52388"/>
                        </a:cubicBezTo>
                        <a:cubicBezTo>
                          <a:pt x="66675" y="39052"/>
                          <a:pt x="42863" y="22860"/>
                          <a:pt x="19050" y="8572"/>
                        </a:cubicBezTo>
                        <a:cubicBezTo>
                          <a:pt x="15240" y="6667"/>
                          <a:pt x="10477" y="952"/>
                          <a:pt x="5715" y="0"/>
                        </a:cubicBezTo>
                        <a:cubicBezTo>
                          <a:pt x="3810" y="0"/>
                          <a:pt x="952" y="952"/>
                          <a:pt x="0" y="2858"/>
                        </a:cubicBezTo>
                        <a:cubicBezTo>
                          <a:pt x="0" y="3810"/>
                          <a:pt x="0" y="5715"/>
                          <a:pt x="0" y="6667"/>
                        </a:cubicBezTo>
                        <a:cubicBezTo>
                          <a:pt x="952" y="20002"/>
                          <a:pt x="0" y="26670"/>
                          <a:pt x="11430" y="33338"/>
                        </a:cubicBezTo>
                        <a:cubicBezTo>
                          <a:pt x="41910" y="51435"/>
                          <a:pt x="73342" y="69533"/>
                          <a:pt x="103822" y="88583"/>
                        </a:cubicBezTo>
                        <a:cubicBezTo>
                          <a:pt x="133350" y="106680"/>
                          <a:pt x="162877" y="126683"/>
                          <a:pt x="191452" y="145733"/>
                        </a:cubicBezTo>
                        <a:cubicBezTo>
                          <a:pt x="196215" y="148590"/>
                          <a:pt x="207645" y="156210"/>
                          <a:pt x="213360" y="154305"/>
                        </a:cubicBezTo>
                        <a:cubicBezTo>
                          <a:pt x="218122" y="152400"/>
                          <a:pt x="218122" y="145733"/>
                          <a:pt x="219075" y="141922"/>
                        </a:cubicBezTo>
                        <a:cubicBezTo>
                          <a:pt x="219075" y="139065"/>
                          <a:pt x="219075" y="136208"/>
                          <a:pt x="218122" y="1333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66"/>
                  <p:cNvSpPr/>
                  <p:nvPr/>
                </p:nvSpPr>
                <p:spPr>
                  <a:xfrm>
                    <a:off x="4970974" y="2473358"/>
                    <a:ext cx="246926" cy="102139"/>
                  </a:xfrm>
                  <a:custGeom>
                    <a:avLst/>
                    <a:gdLst/>
                    <a:ahLst/>
                    <a:cxnLst/>
                    <a:rect l="l" t="t" r="r" b="b"/>
                    <a:pathLst>
                      <a:path w="246926" h="102139" extrusionOk="0">
                        <a:moveTo>
                          <a:pt x="236343" y="72674"/>
                        </a:moveTo>
                        <a:cubicBezTo>
                          <a:pt x="231581" y="70769"/>
                          <a:pt x="225866" y="69816"/>
                          <a:pt x="222056" y="67911"/>
                        </a:cubicBezTo>
                        <a:cubicBezTo>
                          <a:pt x="212531" y="64101"/>
                          <a:pt x="203006" y="60291"/>
                          <a:pt x="193481" y="57434"/>
                        </a:cubicBezTo>
                        <a:cubicBezTo>
                          <a:pt x="164906" y="47909"/>
                          <a:pt x="135378" y="35526"/>
                          <a:pt x="105851" y="27906"/>
                        </a:cubicBezTo>
                        <a:cubicBezTo>
                          <a:pt x="86801" y="23144"/>
                          <a:pt x="68703" y="12666"/>
                          <a:pt x="49653" y="5999"/>
                        </a:cubicBezTo>
                        <a:cubicBezTo>
                          <a:pt x="36318" y="1236"/>
                          <a:pt x="21078" y="-2574"/>
                          <a:pt x="7743" y="2189"/>
                        </a:cubicBezTo>
                        <a:cubicBezTo>
                          <a:pt x="3933" y="3141"/>
                          <a:pt x="-829" y="5999"/>
                          <a:pt x="123" y="9809"/>
                        </a:cubicBezTo>
                        <a:cubicBezTo>
                          <a:pt x="1076" y="16476"/>
                          <a:pt x="107756" y="56481"/>
                          <a:pt x="122996" y="61244"/>
                        </a:cubicBezTo>
                        <a:cubicBezTo>
                          <a:pt x="156333" y="72674"/>
                          <a:pt x="188718" y="86009"/>
                          <a:pt x="221103" y="97439"/>
                        </a:cubicBezTo>
                        <a:cubicBezTo>
                          <a:pt x="225866" y="99344"/>
                          <a:pt x="239201" y="104106"/>
                          <a:pt x="243963" y="101249"/>
                        </a:cubicBezTo>
                        <a:cubicBezTo>
                          <a:pt x="247773" y="98391"/>
                          <a:pt x="246821" y="92676"/>
                          <a:pt x="246821" y="87914"/>
                        </a:cubicBezTo>
                        <a:cubicBezTo>
                          <a:pt x="246821" y="85056"/>
                          <a:pt x="246821" y="81246"/>
                          <a:pt x="244916" y="79341"/>
                        </a:cubicBezTo>
                        <a:cubicBezTo>
                          <a:pt x="243963" y="75531"/>
                          <a:pt x="240153" y="73626"/>
                          <a:pt x="236343" y="726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66"/>
                  <p:cNvSpPr/>
                  <p:nvPr/>
                </p:nvSpPr>
                <p:spPr>
                  <a:xfrm>
                    <a:off x="5199697" y="2432684"/>
                    <a:ext cx="1659255" cy="130492"/>
                  </a:xfrm>
                  <a:custGeom>
                    <a:avLst/>
                    <a:gdLst/>
                    <a:ahLst/>
                    <a:cxnLst/>
                    <a:rect l="l" t="t" r="r" b="b"/>
                    <a:pathLst>
                      <a:path w="1659255" h="130492" extrusionOk="0">
                        <a:moveTo>
                          <a:pt x="9525" y="130493"/>
                        </a:moveTo>
                        <a:cubicBezTo>
                          <a:pt x="4763" y="130493"/>
                          <a:pt x="0" y="126683"/>
                          <a:pt x="0" y="121920"/>
                        </a:cubicBezTo>
                        <a:cubicBezTo>
                          <a:pt x="0" y="116205"/>
                          <a:pt x="3810" y="112395"/>
                          <a:pt x="8573" y="111443"/>
                        </a:cubicBezTo>
                        <a:lnTo>
                          <a:pt x="1648778" y="0"/>
                        </a:lnTo>
                        <a:cubicBezTo>
                          <a:pt x="1653540" y="0"/>
                          <a:pt x="1658303" y="3810"/>
                          <a:pt x="1659255" y="8573"/>
                        </a:cubicBezTo>
                        <a:cubicBezTo>
                          <a:pt x="1659255" y="14288"/>
                          <a:pt x="1655445" y="18098"/>
                          <a:pt x="1650683" y="19050"/>
                        </a:cubicBezTo>
                        <a:lnTo>
                          <a:pt x="9525" y="130493"/>
                        </a:lnTo>
                        <a:cubicBezTo>
                          <a:pt x="9525" y="130493"/>
                          <a:pt x="9525" y="130493"/>
                          <a:pt x="9525" y="130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7" name="Google Shape;1607;p66"/>
                  <p:cNvSpPr/>
                  <p:nvPr/>
                </p:nvSpPr>
                <p:spPr>
                  <a:xfrm>
                    <a:off x="5186181" y="2543947"/>
                    <a:ext cx="57181" cy="517387"/>
                  </a:xfrm>
                  <a:custGeom>
                    <a:avLst/>
                    <a:gdLst/>
                    <a:ahLst/>
                    <a:cxnLst/>
                    <a:rect l="l" t="t" r="r" b="b"/>
                    <a:pathLst>
                      <a:path w="57181" h="517387" extrusionOk="0">
                        <a:moveTo>
                          <a:pt x="23040" y="517388"/>
                        </a:moveTo>
                        <a:cubicBezTo>
                          <a:pt x="22088" y="517388"/>
                          <a:pt x="21135" y="517388"/>
                          <a:pt x="20183" y="517388"/>
                        </a:cubicBezTo>
                        <a:cubicBezTo>
                          <a:pt x="15421" y="515483"/>
                          <a:pt x="12563" y="510720"/>
                          <a:pt x="13515" y="505006"/>
                        </a:cubicBezTo>
                        <a:cubicBezTo>
                          <a:pt x="59235" y="357368"/>
                          <a:pt x="32565" y="172583"/>
                          <a:pt x="181" y="11610"/>
                        </a:cubicBezTo>
                        <a:cubicBezTo>
                          <a:pt x="-772" y="6848"/>
                          <a:pt x="2085" y="1133"/>
                          <a:pt x="7801" y="181"/>
                        </a:cubicBezTo>
                        <a:cubicBezTo>
                          <a:pt x="12563" y="-772"/>
                          <a:pt x="18278" y="2085"/>
                          <a:pt x="19231" y="7800"/>
                        </a:cubicBezTo>
                        <a:cubicBezTo>
                          <a:pt x="51615" y="171631"/>
                          <a:pt x="79238" y="359273"/>
                          <a:pt x="31613" y="510720"/>
                        </a:cubicBezTo>
                        <a:cubicBezTo>
                          <a:pt x="30660" y="514531"/>
                          <a:pt x="27803" y="517388"/>
                          <a:pt x="23040" y="517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66"/>
                  <p:cNvSpPr/>
                  <p:nvPr/>
                </p:nvSpPr>
                <p:spPr>
                  <a:xfrm>
                    <a:off x="4902517" y="2059304"/>
                    <a:ext cx="1717357" cy="415290"/>
                  </a:xfrm>
                  <a:custGeom>
                    <a:avLst/>
                    <a:gdLst/>
                    <a:ahLst/>
                    <a:cxnLst/>
                    <a:rect l="l" t="t" r="r" b="b"/>
                    <a:pathLst>
                      <a:path w="1717357" h="415290" extrusionOk="0">
                        <a:moveTo>
                          <a:pt x="1664970" y="415290"/>
                        </a:moveTo>
                        <a:lnTo>
                          <a:pt x="52388" y="415290"/>
                        </a:lnTo>
                        <a:cubicBezTo>
                          <a:pt x="22860" y="415290"/>
                          <a:pt x="0" y="391478"/>
                          <a:pt x="0" y="362903"/>
                        </a:cubicBezTo>
                        <a:lnTo>
                          <a:pt x="0" y="52388"/>
                        </a:lnTo>
                        <a:cubicBezTo>
                          <a:pt x="0" y="22860"/>
                          <a:pt x="23813" y="0"/>
                          <a:pt x="52388" y="0"/>
                        </a:cubicBezTo>
                        <a:lnTo>
                          <a:pt x="1664970" y="0"/>
                        </a:lnTo>
                        <a:cubicBezTo>
                          <a:pt x="1694498" y="0"/>
                          <a:pt x="1717358" y="23813"/>
                          <a:pt x="1717358" y="52388"/>
                        </a:cubicBezTo>
                        <a:lnTo>
                          <a:pt x="1717358" y="362903"/>
                        </a:lnTo>
                        <a:cubicBezTo>
                          <a:pt x="1717358" y="392430"/>
                          <a:pt x="1693545" y="415290"/>
                          <a:pt x="1664970" y="4152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66"/>
                  <p:cNvSpPr/>
                  <p:nvPr/>
                </p:nvSpPr>
                <p:spPr>
                  <a:xfrm>
                    <a:off x="5381148" y="2612477"/>
                    <a:ext cx="166731" cy="355512"/>
                  </a:xfrm>
                  <a:custGeom>
                    <a:avLst/>
                    <a:gdLst/>
                    <a:ahLst/>
                    <a:cxnLst/>
                    <a:rect l="l" t="t" r="r" b="b"/>
                    <a:pathLst>
                      <a:path w="166731" h="355512" extrusionOk="0">
                        <a:moveTo>
                          <a:pt x="64294" y="355513"/>
                        </a:moveTo>
                        <a:cubicBezTo>
                          <a:pt x="54769" y="355513"/>
                          <a:pt x="44291" y="353607"/>
                          <a:pt x="35719" y="347893"/>
                        </a:cubicBezTo>
                        <a:cubicBezTo>
                          <a:pt x="5239" y="329795"/>
                          <a:pt x="476" y="290743"/>
                          <a:pt x="476" y="259310"/>
                        </a:cubicBezTo>
                        <a:cubicBezTo>
                          <a:pt x="-1429" y="182157"/>
                          <a:pt x="2381" y="123103"/>
                          <a:pt x="11906" y="68810"/>
                        </a:cubicBezTo>
                        <a:lnTo>
                          <a:pt x="11906" y="68810"/>
                        </a:lnTo>
                        <a:cubicBezTo>
                          <a:pt x="20479" y="21185"/>
                          <a:pt x="45244" y="-2627"/>
                          <a:pt x="82391" y="230"/>
                        </a:cubicBezTo>
                        <a:cubicBezTo>
                          <a:pt x="116681" y="3088"/>
                          <a:pt x="129064" y="31663"/>
                          <a:pt x="139541" y="54523"/>
                        </a:cubicBezTo>
                        <a:cubicBezTo>
                          <a:pt x="171926" y="125960"/>
                          <a:pt x="175736" y="207875"/>
                          <a:pt x="149066" y="279313"/>
                        </a:cubicBezTo>
                        <a:cubicBezTo>
                          <a:pt x="138589" y="307888"/>
                          <a:pt x="126206" y="326938"/>
                          <a:pt x="109061" y="340273"/>
                        </a:cubicBezTo>
                        <a:cubicBezTo>
                          <a:pt x="98584" y="348845"/>
                          <a:pt x="81439" y="355513"/>
                          <a:pt x="64294" y="355513"/>
                        </a:cubicBezTo>
                        <a:close/>
                        <a:moveTo>
                          <a:pt x="30956" y="72620"/>
                        </a:moveTo>
                        <a:lnTo>
                          <a:pt x="30956" y="72620"/>
                        </a:lnTo>
                        <a:cubicBezTo>
                          <a:pt x="21431" y="125960"/>
                          <a:pt x="17621" y="183110"/>
                          <a:pt x="19526" y="259310"/>
                        </a:cubicBezTo>
                        <a:cubicBezTo>
                          <a:pt x="20479" y="285980"/>
                          <a:pt x="23336" y="319318"/>
                          <a:pt x="46196" y="331700"/>
                        </a:cubicBezTo>
                        <a:cubicBezTo>
                          <a:pt x="61436" y="340273"/>
                          <a:pt x="83344" y="337415"/>
                          <a:pt x="99536" y="324080"/>
                        </a:cubicBezTo>
                        <a:cubicBezTo>
                          <a:pt x="113824" y="313603"/>
                          <a:pt x="124301" y="296457"/>
                          <a:pt x="132874" y="271693"/>
                        </a:cubicBezTo>
                        <a:cubicBezTo>
                          <a:pt x="156686" y="205018"/>
                          <a:pt x="153829" y="128818"/>
                          <a:pt x="123349" y="62143"/>
                        </a:cubicBezTo>
                        <a:cubicBezTo>
                          <a:pt x="111919" y="37378"/>
                          <a:pt x="103346" y="20232"/>
                          <a:pt x="82391" y="19280"/>
                        </a:cubicBezTo>
                        <a:cubicBezTo>
                          <a:pt x="54769" y="17375"/>
                          <a:pt x="37624" y="35473"/>
                          <a:pt x="30956" y="7262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66"/>
                  <p:cNvSpPr/>
                  <p:nvPr/>
                </p:nvSpPr>
                <p:spPr>
                  <a:xfrm>
                    <a:off x="5617130" y="2529840"/>
                    <a:ext cx="1176878" cy="416242"/>
                  </a:xfrm>
                  <a:custGeom>
                    <a:avLst/>
                    <a:gdLst/>
                    <a:ahLst/>
                    <a:cxnLst/>
                    <a:rect l="l" t="t" r="r" b="b"/>
                    <a:pathLst>
                      <a:path w="1176878" h="416242" extrusionOk="0">
                        <a:moveTo>
                          <a:pt x="102632" y="415290"/>
                        </a:moveTo>
                        <a:cubicBezTo>
                          <a:pt x="75009" y="415290"/>
                          <a:pt x="46434" y="411480"/>
                          <a:pt x="28337" y="391477"/>
                        </a:cubicBezTo>
                        <a:cubicBezTo>
                          <a:pt x="16907" y="378142"/>
                          <a:pt x="12144" y="360997"/>
                          <a:pt x="9287" y="345757"/>
                        </a:cubicBezTo>
                        <a:lnTo>
                          <a:pt x="9287" y="345757"/>
                        </a:lnTo>
                        <a:cubicBezTo>
                          <a:pt x="-3096" y="278130"/>
                          <a:pt x="-3096" y="210502"/>
                          <a:pt x="9287" y="142875"/>
                        </a:cubicBezTo>
                        <a:cubicBezTo>
                          <a:pt x="13097" y="120967"/>
                          <a:pt x="19764" y="97155"/>
                          <a:pt x="37862" y="81915"/>
                        </a:cubicBezTo>
                        <a:cubicBezTo>
                          <a:pt x="53102" y="68580"/>
                          <a:pt x="73104" y="64770"/>
                          <a:pt x="92154" y="62865"/>
                        </a:cubicBezTo>
                        <a:cubicBezTo>
                          <a:pt x="150257" y="55245"/>
                          <a:pt x="208359" y="51435"/>
                          <a:pt x="265509" y="47625"/>
                        </a:cubicBezTo>
                        <a:lnTo>
                          <a:pt x="703660" y="19050"/>
                        </a:lnTo>
                        <a:cubicBezTo>
                          <a:pt x="837962" y="10477"/>
                          <a:pt x="976075" y="952"/>
                          <a:pt x="1112282" y="0"/>
                        </a:cubicBezTo>
                        <a:cubicBezTo>
                          <a:pt x="1119902" y="0"/>
                          <a:pt x="1131332" y="0"/>
                          <a:pt x="1140857" y="5715"/>
                        </a:cubicBezTo>
                        <a:cubicBezTo>
                          <a:pt x="1153239" y="13335"/>
                          <a:pt x="1158002" y="25717"/>
                          <a:pt x="1160860" y="39052"/>
                        </a:cubicBezTo>
                        <a:cubicBezTo>
                          <a:pt x="1183719" y="126682"/>
                          <a:pt x="1181814" y="218122"/>
                          <a:pt x="1157050" y="304800"/>
                        </a:cubicBezTo>
                        <a:cubicBezTo>
                          <a:pt x="1154192" y="314325"/>
                          <a:pt x="1150382" y="325755"/>
                          <a:pt x="1140857" y="332422"/>
                        </a:cubicBezTo>
                        <a:cubicBezTo>
                          <a:pt x="1134189" y="337185"/>
                          <a:pt x="1126569" y="339090"/>
                          <a:pt x="1118950" y="340042"/>
                        </a:cubicBezTo>
                        <a:cubicBezTo>
                          <a:pt x="1087517" y="344805"/>
                          <a:pt x="1053227" y="347663"/>
                          <a:pt x="1020842" y="349567"/>
                        </a:cubicBezTo>
                        <a:cubicBezTo>
                          <a:pt x="802719" y="359092"/>
                          <a:pt x="570310" y="377190"/>
                          <a:pt x="308372" y="404813"/>
                        </a:cubicBezTo>
                        <a:cubicBezTo>
                          <a:pt x="256937" y="410527"/>
                          <a:pt x="202644" y="416242"/>
                          <a:pt x="149304" y="415290"/>
                        </a:cubicBezTo>
                        <a:cubicBezTo>
                          <a:pt x="142637" y="415290"/>
                          <a:pt x="134064" y="415290"/>
                          <a:pt x="125492" y="416242"/>
                        </a:cubicBezTo>
                        <a:cubicBezTo>
                          <a:pt x="118824" y="415290"/>
                          <a:pt x="111204" y="415290"/>
                          <a:pt x="102632" y="415290"/>
                        </a:cubicBezTo>
                        <a:close/>
                        <a:moveTo>
                          <a:pt x="28337" y="341947"/>
                        </a:moveTo>
                        <a:cubicBezTo>
                          <a:pt x="31194" y="354330"/>
                          <a:pt x="34052" y="368617"/>
                          <a:pt x="42624" y="378142"/>
                        </a:cubicBezTo>
                        <a:cubicBezTo>
                          <a:pt x="60722" y="398145"/>
                          <a:pt x="95012" y="396240"/>
                          <a:pt x="125492" y="395288"/>
                        </a:cubicBezTo>
                        <a:cubicBezTo>
                          <a:pt x="134064" y="395288"/>
                          <a:pt x="142637" y="394335"/>
                          <a:pt x="150257" y="394335"/>
                        </a:cubicBezTo>
                        <a:cubicBezTo>
                          <a:pt x="202644" y="395288"/>
                          <a:pt x="255032" y="389572"/>
                          <a:pt x="306467" y="383857"/>
                        </a:cubicBezTo>
                        <a:cubicBezTo>
                          <a:pt x="568404" y="356235"/>
                          <a:pt x="801767" y="338138"/>
                          <a:pt x="1020842" y="328613"/>
                        </a:cubicBezTo>
                        <a:cubicBezTo>
                          <a:pt x="1052275" y="327660"/>
                          <a:pt x="1085612" y="323850"/>
                          <a:pt x="1117044" y="319088"/>
                        </a:cubicBezTo>
                        <a:cubicBezTo>
                          <a:pt x="1121807" y="318135"/>
                          <a:pt x="1127522" y="317182"/>
                          <a:pt x="1130379" y="315277"/>
                        </a:cubicBezTo>
                        <a:cubicBezTo>
                          <a:pt x="1135142" y="311467"/>
                          <a:pt x="1138000" y="304800"/>
                          <a:pt x="1139904" y="297180"/>
                        </a:cubicBezTo>
                        <a:cubicBezTo>
                          <a:pt x="1164669" y="214313"/>
                          <a:pt x="1165622" y="125730"/>
                          <a:pt x="1143714" y="41910"/>
                        </a:cubicBezTo>
                        <a:cubicBezTo>
                          <a:pt x="1140857" y="32385"/>
                          <a:pt x="1138000" y="23813"/>
                          <a:pt x="1132285" y="20002"/>
                        </a:cubicBezTo>
                        <a:cubicBezTo>
                          <a:pt x="1127522" y="17145"/>
                          <a:pt x="1120854" y="17145"/>
                          <a:pt x="1113235" y="17145"/>
                        </a:cubicBezTo>
                        <a:cubicBezTo>
                          <a:pt x="977027" y="18097"/>
                          <a:pt x="838914" y="26670"/>
                          <a:pt x="705564" y="36195"/>
                        </a:cubicBezTo>
                        <a:lnTo>
                          <a:pt x="267414" y="64770"/>
                        </a:lnTo>
                        <a:cubicBezTo>
                          <a:pt x="211217" y="68580"/>
                          <a:pt x="152162" y="72390"/>
                          <a:pt x="95012" y="80010"/>
                        </a:cubicBezTo>
                        <a:cubicBezTo>
                          <a:pt x="77867" y="81915"/>
                          <a:pt x="61674" y="85725"/>
                          <a:pt x="50244" y="95250"/>
                        </a:cubicBezTo>
                        <a:cubicBezTo>
                          <a:pt x="36909" y="106680"/>
                          <a:pt x="31194" y="125730"/>
                          <a:pt x="28337" y="144780"/>
                        </a:cubicBezTo>
                        <a:cubicBezTo>
                          <a:pt x="15954" y="210502"/>
                          <a:pt x="15954" y="277177"/>
                          <a:pt x="28337" y="341947"/>
                        </a:cubicBezTo>
                        <a:lnTo>
                          <a:pt x="28337" y="341947"/>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66"/>
                  <p:cNvSpPr/>
                  <p:nvPr/>
                </p:nvSpPr>
                <p:spPr>
                  <a:xfrm>
                    <a:off x="4969914" y="2105958"/>
                    <a:ext cx="1586333" cy="319107"/>
                  </a:xfrm>
                  <a:custGeom>
                    <a:avLst/>
                    <a:gdLst/>
                    <a:ahLst/>
                    <a:cxnLst/>
                    <a:rect l="l" t="t" r="r" b="b"/>
                    <a:pathLst>
                      <a:path w="1586333" h="319107" extrusionOk="0">
                        <a:moveTo>
                          <a:pt x="1425170" y="319107"/>
                        </a:moveTo>
                        <a:cubicBezTo>
                          <a:pt x="1337540" y="319107"/>
                          <a:pt x="1191808" y="315297"/>
                          <a:pt x="950825" y="304820"/>
                        </a:cubicBezTo>
                        <a:cubicBezTo>
                          <a:pt x="875578" y="301962"/>
                          <a:pt x="815570" y="299104"/>
                          <a:pt x="798425" y="299104"/>
                        </a:cubicBezTo>
                        <a:cubicBezTo>
                          <a:pt x="714605" y="300057"/>
                          <a:pt x="628880" y="301962"/>
                          <a:pt x="546965" y="302914"/>
                        </a:cubicBezTo>
                        <a:cubicBezTo>
                          <a:pt x="396470" y="305772"/>
                          <a:pt x="240260" y="309582"/>
                          <a:pt x="85003" y="305772"/>
                        </a:cubicBezTo>
                        <a:cubicBezTo>
                          <a:pt x="67858" y="305772"/>
                          <a:pt x="46903" y="304820"/>
                          <a:pt x="28805" y="292437"/>
                        </a:cubicBezTo>
                        <a:cubicBezTo>
                          <a:pt x="-1675" y="270529"/>
                          <a:pt x="-1675" y="225762"/>
                          <a:pt x="1183" y="189567"/>
                        </a:cubicBezTo>
                        <a:lnTo>
                          <a:pt x="13565" y="55264"/>
                        </a:lnTo>
                        <a:cubicBezTo>
                          <a:pt x="15470" y="39072"/>
                          <a:pt x="17375" y="20974"/>
                          <a:pt x="30710" y="10497"/>
                        </a:cubicBezTo>
                        <a:cubicBezTo>
                          <a:pt x="43093" y="-933"/>
                          <a:pt x="60238" y="19"/>
                          <a:pt x="71668" y="19"/>
                        </a:cubicBezTo>
                        <a:cubicBezTo>
                          <a:pt x="268835" y="3829"/>
                          <a:pt x="468860" y="5734"/>
                          <a:pt x="662218" y="7639"/>
                        </a:cubicBezTo>
                        <a:cubicBezTo>
                          <a:pt x="943205" y="10497"/>
                          <a:pt x="1233718" y="13354"/>
                          <a:pt x="1521373" y="20974"/>
                        </a:cubicBezTo>
                        <a:cubicBezTo>
                          <a:pt x="1543280" y="21927"/>
                          <a:pt x="1559473" y="27642"/>
                          <a:pt x="1570903" y="40024"/>
                        </a:cubicBezTo>
                        <a:cubicBezTo>
                          <a:pt x="1590905" y="62884"/>
                          <a:pt x="1587095" y="100032"/>
                          <a:pt x="1583285" y="135274"/>
                        </a:cubicBezTo>
                        <a:cubicBezTo>
                          <a:pt x="1582333" y="145752"/>
                          <a:pt x="1581380" y="156229"/>
                          <a:pt x="1580428" y="165754"/>
                        </a:cubicBezTo>
                        <a:lnTo>
                          <a:pt x="1580428" y="165754"/>
                        </a:lnTo>
                        <a:cubicBezTo>
                          <a:pt x="1578523" y="212427"/>
                          <a:pt x="1569950" y="258147"/>
                          <a:pt x="1555663" y="301962"/>
                        </a:cubicBezTo>
                        <a:cubicBezTo>
                          <a:pt x="1552805" y="312439"/>
                          <a:pt x="1532803" y="319107"/>
                          <a:pt x="1425170" y="319107"/>
                        </a:cubicBezTo>
                        <a:close/>
                        <a:moveTo>
                          <a:pt x="799378" y="280054"/>
                        </a:moveTo>
                        <a:cubicBezTo>
                          <a:pt x="819380" y="280054"/>
                          <a:pt x="874625" y="281959"/>
                          <a:pt x="951778" y="285770"/>
                        </a:cubicBezTo>
                        <a:cubicBezTo>
                          <a:pt x="1130848" y="293389"/>
                          <a:pt x="1501370" y="308629"/>
                          <a:pt x="1539470" y="294342"/>
                        </a:cubicBezTo>
                        <a:cubicBezTo>
                          <a:pt x="1552805" y="253384"/>
                          <a:pt x="1560425" y="209570"/>
                          <a:pt x="1562330" y="165754"/>
                        </a:cubicBezTo>
                        <a:cubicBezTo>
                          <a:pt x="1562330" y="155277"/>
                          <a:pt x="1564235" y="144799"/>
                          <a:pt x="1565188" y="134322"/>
                        </a:cubicBezTo>
                        <a:cubicBezTo>
                          <a:pt x="1568998" y="102889"/>
                          <a:pt x="1571855" y="70504"/>
                          <a:pt x="1557568" y="53359"/>
                        </a:cubicBezTo>
                        <a:cubicBezTo>
                          <a:pt x="1549948" y="44787"/>
                          <a:pt x="1538518" y="40977"/>
                          <a:pt x="1522325" y="40024"/>
                        </a:cubicBezTo>
                        <a:cubicBezTo>
                          <a:pt x="1235623" y="32404"/>
                          <a:pt x="945110" y="29547"/>
                          <a:pt x="664123" y="26689"/>
                        </a:cubicBezTo>
                        <a:cubicBezTo>
                          <a:pt x="470765" y="24784"/>
                          <a:pt x="270740" y="22879"/>
                          <a:pt x="73573" y="19069"/>
                        </a:cubicBezTo>
                        <a:cubicBezTo>
                          <a:pt x="62143" y="19069"/>
                          <a:pt x="51665" y="19069"/>
                          <a:pt x="44998" y="24784"/>
                        </a:cubicBezTo>
                        <a:cubicBezTo>
                          <a:pt x="37378" y="31452"/>
                          <a:pt x="35473" y="44787"/>
                          <a:pt x="34520" y="57169"/>
                        </a:cubicBezTo>
                        <a:lnTo>
                          <a:pt x="22138" y="191472"/>
                        </a:lnTo>
                        <a:cubicBezTo>
                          <a:pt x="19280" y="222904"/>
                          <a:pt x="18328" y="261004"/>
                          <a:pt x="41188" y="277197"/>
                        </a:cubicBezTo>
                        <a:cubicBezTo>
                          <a:pt x="53570" y="285770"/>
                          <a:pt x="71668" y="286722"/>
                          <a:pt x="86908" y="286722"/>
                        </a:cubicBezTo>
                        <a:cubicBezTo>
                          <a:pt x="242165" y="290532"/>
                          <a:pt x="397423" y="287674"/>
                          <a:pt x="547918" y="283864"/>
                        </a:cubicBezTo>
                        <a:cubicBezTo>
                          <a:pt x="629833" y="281959"/>
                          <a:pt x="714605" y="280054"/>
                          <a:pt x="799378" y="280054"/>
                        </a:cubicBezTo>
                        <a:cubicBezTo>
                          <a:pt x="798425" y="280054"/>
                          <a:pt x="798425" y="280054"/>
                          <a:pt x="799378" y="280054"/>
                        </a:cubicBezTo>
                        <a:close/>
                        <a:moveTo>
                          <a:pt x="1537565" y="296247"/>
                        </a:moveTo>
                        <a:cubicBezTo>
                          <a:pt x="1537565" y="296247"/>
                          <a:pt x="1537565" y="296247"/>
                          <a:pt x="1537565" y="296247"/>
                        </a:cubicBezTo>
                        <a:cubicBezTo>
                          <a:pt x="1537565" y="296247"/>
                          <a:pt x="1537565" y="296247"/>
                          <a:pt x="1537565" y="29624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12" name="Google Shape;1612;p66"/>
              <p:cNvGrpSpPr/>
              <p:nvPr/>
            </p:nvGrpSpPr>
            <p:grpSpPr>
              <a:xfrm>
                <a:off x="5237750" y="1620836"/>
                <a:ext cx="2487032" cy="642500"/>
                <a:chOff x="5237750" y="1620836"/>
                <a:chExt cx="2487032" cy="642500"/>
              </a:xfrm>
            </p:grpSpPr>
            <p:sp>
              <p:nvSpPr>
                <p:cNvPr id="1613" name="Google Shape;1613;p66"/>
                <p:cNvSpPr/>
                <p:nvPr/>
              </p:nvSpPr>
              <p:spPr>
                <a:xfrm>
                  <a:off x="5237750" y="1929764"/>
                  <a:ext cx="1270696" cy="139064"/>
                </a:xfrm>
                <a:custGeom>
                  <a:avLst/>
                  <a:gdLst/>
                  <a:ahLst/>
                  <a:cxnLst/>
                  <a:rect l="l" t="t" r="r" b="b"/>
                  <a:pathLst>
                    <a:path w="1270696" h="139064" extrusionOk="0">
                      <a:moveTo>
                        <a:pt x="1099231" y="0"/>
                      </a:moveTo>
                      <a:lnTo>
                        <a:pt x="84819" y="54293"/>
                      </a:lnTo>
                      <a:lnTo>
                        <a:pt x="4809" y="115252"/>
                      </a:lnTo>
                      <a:cubicBezTo>
                        <a:pt x="-4716" y="121920"/>
                        <a:pt x="999" y="137160"/>
                        <a:pt x="12429" y="137160"/>
                      </a:cubicBezTo>
                      <a:lnTo>
                        <a:pt x="1270681" y="139065"/>
                      </a:lnTo>
                      <a:cubicBezTo>
                        <a:pt x="1272587" y="125730"/>
                        <a:pt x="1098279" y="14288"/>
                        <a:pt x="109923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66"/>
                <p:cNvSpPr/>
                <p:nvPr/>
              </p:nvSpPr>
              <p:spPr>
                <a:xfrm>
                  <a:off x="5322570" y="1910493"/>
                  <a:ext cx="1076423" cy="135388"/>
                </a:xfrm>
                <a:custGeom>
                  <a:avLst/>
                  <a:gdLst/>
                  <a:ahLst/>
                  <a:cxnLst/>
                  <a:rect l="l" t="t" r="r" b="b"/>
                  <a:pathLst>
                    <a:path w="1076423" h="135388" extrusionOk="0">
                      <a:moveTo>
                        <a:pt x="974408" y="26892"/>
                      </a:moveTo>
                      <a:cubicBezTo>
                        <a:pt x="925830" y="18319"/>
                        <a:pt x="871537" y="23082"/>
                        <a:pt x="821055" y="23082"/>
                      </a:cubicBezTo>
                      <a:cubicBezTo>
                        <a:pt x="720090" y="23082"/>
                        <a:pt x="619125" y="-2636"/>
                        <a:pt x="518160" y="222"/>
                      </a:cubicBezTo>
                      <a:cubicBezTo>
                        <a:pt x="444817" y="3079"/>
                        <a:pt x="372427" y="20224"/>
                        <a:pt x="300038" y="37369"/>
                      </a:cubicBezTo>
                      <a:cubicBezTo>
                        <a:pt x="203835" y="61182"/>
                        <a:pt x="90488" y="73564"/>
                        <a:pt x="0" y="111664"/>
                      </a:cubicBezTo>
                      <a:cubicBezTo>
                        <a:pt x="17145" y="145954"/>
                        <a:pt x="203835" y="124047"/>
                        <a:pt x="243840" y="124047"/>
                      </a:cubicBezTo>
                      <a:cubicBezTo>
                        <a:pt x="334327" y="124047"/>
                        <a:pt x="424815" y="124047"/>
                        <a:pt x="515302" y="124047"/>
                      </a:cubicBezTo>
                      <a:cubicBezTo>
                        <a:pt x="611505" y="124047"/>
                        <a:pt x="707708" y="124047"/>
                        <a:pt x="803910" y="124047"/>
                      </a:cubicBezTo>
                      <a:cubicBezTo>
                        <a:pt x="846773" y="124047"/>
                        <a:pt x="889635" y="124047"/>
                        <a:pt x="932498" y="124047"/>
                      </a:cubicBezTo>
                      <a:cubicBezTo>
                        <a:pt x="964883" y="124047"/>
                        <a:pt x="1030605" y="142144"/>
                        <a:pt x="1057275" y="132619"/>
                      </a:cubicBezTo>
                      <a:cubicBezTo>
                        <a:pt x="1072515" y="126904"/>
                        <a:pt x="1079183" y="108807"/>
                        <a:pt x="1075373" y="93567"/>
                      </a:cubicBezTo>
                      <a:cubicBezTo>
                        <a:pt x="1071562" y="78327"/>
                        <a:pt x="1060133" y="65944"/>
                        <a:pt x="1046798" y="56419"/>
                      </a:cubicBezTo>
                      <a:cubicBezTo>
                        <a:pt x="1024890" y="41179"/>
                        <a:pt x="1000125" y="31654"/>
                        <a:pt x="974408" y="2689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66"/>
                <p:cNvSpPr/>
                <p:nvPr/>
              </p:nvSpPr>
              <p:spPr>
                <a:xfrm>
                  <a:off x="5345429" y="1711958"/>
                  <a:ext cx="1191577" cy="327209"/>
                </a:xfrm>
                <a:custGeom>
                  <a:avLst/>
                  <a:gdLst/>
                  <a:ahLst/>
                  <a:cxnLst/>
                  <a:rect l="l" t="t" r="r" b="b"/>
                  <a:pathLst>
                    <a:path w="1191577" h="327209" extrusionOk="0">
                      <a:moveTo>
                        <a:pt x="1191577" y="267336"/>
                      </a:moveTo>
                      <a:cubicBezTo>
                        <a:pt x="1075373" y="163514"/>
                        <a:pt x="934402" y="61596"/>
                        <a:pt x="784860" y="20639"/>
                      </a:cubicBezTo>
                      <a:cubicBezTo>
                        <a:pt x="629603" y="-21271"/>
                        <a:pt x="465773" y="3494"/>
                        <a:pt x="319088" y="69216"/>
                      </a:cubicBezTo>
                      <a:cubicBezTo>
                        <a:pt x="208598" y="118746"/>
                        <a:pt x="86678" y="231141"/>
                        <a:pt x="0" y="314961"/>
                      </a:cubicBezTo>
                      <a:cubicBezTo>
                        <a:pt x="0" y="314961"/>
                        <a:pt x="695325" y="193041"/>
                        <a:pt x="1035368" y="326391"/>
                      </a:cubicBezTo>
                      <a:cubicBezTo>
                        <a:pt x="1053465" y="334011"/>
                        <a:pt x="1189673" y="286386"/>
                        <a:pt x="1191577" y="2673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66"/>
                <p:cNvSpPr/>
                <p:nvPr/>
              </p:nvSpPr>
              <p:spPr>
                <a:xfrm>
                  <a:off x="5942647" y="1696402"/>
                  <a:ext cx="582498" cy="267652"/>
                </a:xfrm>
                <a:custGeom>
                  <a:avLst/>
                  <a:gdLst/>
                  <a:ahLst/>
                  <a:cxnLst/>
                  <a:rect l="l" t="t" r="r" b="b"/>
                  <a:pathLst>
                    <a:path w="582498" h="267652" extrusionOk="0">
                      <a:moveTo>
                        <a:pt x="573405" y="267653"/>
                      </a:moveTo>
                      <a:cubicBezTo>
                        <a:pt x="571500" y="267653"/>
                        <a:pt x="568643" y="266700"/>
                        <a:pt x="566738" y="265748"/>
                      </a:cubicBezTo>
                      <a:cubicBezTo>
                        <a:pt x="413385" y="130493"/>
                        <a:pt x="220980" y="45720"/>
                        <a:pt x="8573" y="19050"/>
                      </a:cubicBezTo>
                      <a:cubicBezTo>
                        <a:pt x="3810" y="18098"/>
                        <a:pt x="0" y="13335"/>
                        <a:pt x="0" y="8573"/>
                      </a:cubicBezTo>
                      <a:cubicBezTo>
                        <a:pt x="953" y="3810"/>
                        <a:pt x="5715" y="0"/>
                        <a:pt x="10478" y="0"/>
                      </a:cubicBezTo>
                      <a:cubicBezTo>
                        <a:pt x="226695" y="26670"/>
                        <a:pt x="422910" y="113348"/>
                        <a:pt x="579120" y="250508"/>
                      </a:cubicBezTo>
                      <a:cubicBezTo>
                        <a:pt x="582930" y="254318"/>
                        <a:pt x="583883" y="260033"/>
                        <a:pt x="580072" y="263843"/>
                      </a:cubicBezTo>
                      <a:cubicBezTo>
                        <a:pt x="579120" y="266700"/>
                        <a:pt x="576263" y="267653"/>
                        <a:pt x="573405" y="267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66"/>
                <p:cNvSpPr/>
                <p:nvPr/>
              </p:nvSpPr>
              <p:spPr>
                <a:xfrm>
                  <a:off x="6486134" y="1620836"/>
                  <a:ext cx="1021114" cy="352743"/>
                </a:xfrm>
                <a:custGeom>
                  <a:avLst/>
                  <a:gdLst/>
                  <a:ahLst/>
                  <a:cxnLst/>
                  <a:rect l="l" t="t" r="r" b="b"/>
                  <a:pathLst>
                    <a:path w="1021114" h="352743" extrusionOk="0">
                      <a:moveTo>
                        <a:pt x="9915" y="352744"/>
                      </a:moveTo>
                      <a:cubicBezTo>
                        <a:pt x="8010" y="352744"/>
                        <a:pt x="7058" y="352744"/>
                        <a:pt x="5153" y="351791"/>
                      </a:cubicBezTo>
                      <a:cubicBezTo>
                        <a:pt x="390" y="348934"/>
                        <a:pt x="-1515" y="343219"/>
                        <a:pt x="1343" y="338456"/>
                      </a:cubicBezTo>
                      <a:cubicBezTo>
                        <a:pt x="53730" y="239396"/>
                        <a:pt x="135645" y="156529"/>
                        <a:pt x="237563" y="99379"/>
                      </a:cubicBezTo>
                      <a:cubicBezTo>
                        <a:pt x="324240" y="50801"/>
                        <a:pt x="423300" y="20321"/>
                        <a:pt x="540458" y="6986"/>
                      </a:cubicBezTo>
                      <a:cubicBezTo>
                        <a:pt x="700478" y="-11111"/>
                        <a:pt x="860498" y="6034"/>
                        <a:pt x="1014803" y="57469"/>
                      </a:cubicBezTo>
                      <a:cubicBezTo>
                        <a:pt x="1019565" y="59374"/>
                        <a:pt x="1022423" y="64136"/>
                        <a:pt x="1020518" y="69851"/>
                      </a:cubicBezTo>
                      <a:cubicBezTo>
                        <a:pt x="1018613" y="74614"/>
                        <a:pt x="1013850" y="77471"/>
                        <a:pt x="1008135" y="75566"/>
                      </a:cubicBezTo>
                      <a:cubicBezTo>
                        <a:pt x="855735" y="25084"/>
                        <a:pt x="698573" y="7939"/>
                        <a:pt x="541410" y="26036"/>
                      </a:cubicBezTo>
                      <a:cubicBezTo>
                        <a:pt x="427110" y="38419"/>
                        <a:pt x="329955" y="67946"/>
                        <a:pt x="245183" y="115571"/>
                      </a:cubicBezTo>
                      <a:cubicBezTo>
                        <a:pt x="147075" y="170816"/>
                        <a:pt x="68018" y="250826"/>
                        <a:pt x="16583" y="347029"/>
                      </a:cubicBezTo>
                      <a:cubicBezTo>
                        <a:pt x="16583" y="350839"/>
                        <a:pt x="13725" y="352744"/>
                        <a:pt x="9915" y="3527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66"/>
                <p:cNvSpPr/>
                <p:nvPr/>
              </p:nvSpPr>
              <p:spPr>
                <a:xfrm>
                  <a:off x="6505575" y="1947862"/>
                  <a:ext cx="1219207" cy="315474"/>
                </a:xfrm>
                <a:custGeom>
                  <a:avLst/>
                  <a:gdLst/>
                  <a:ahLst/>
                  <a:cxnLst/>
                  <a:rect l="l" t="t" r="r" b="b"/>
                  <a:pathLst>
                    <a:path w="1219207" h="315474" extrusionOk="0">
                      <a:moveTo>
                        <a:pt x="1215390" y="299085"/>
                      </a:moveTo>
                      <a:lnTo>
                        <a:pt x="1104900" y="224790"/>
                      </a:lnTo>
                      <a:lnTo>
                        <a:pt x="110490" y="0"/>
                      </a:lnTo>
                      <a:cubicBezTo>
                        <a:pt x="106680" y="13335"/>
                        <a:pt x="2857" y="93345"/>
                        <a:pt x="0" y="106680"/>
                      </a:cubicBezTo>
                      <a:lnTo>
                        <a:pt x="1209675" y="315278"/>
                      </a:lnTo>
                      <a:cubicBezTo>
                        <a:pt x="1218248" y="317183"/>
                        <a:pt x="1223010" y="304800"/>
                        <a:pt x="1215390" y="2990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66"/>
                <p:cNvSpPr/>
                <p:nvPr/>
              </p:nvSpPr>
              <p:spPr>
                <a:xfrm>
                  <a:off x="6489154" y="1931995"/>
                  <a:ext cx="1124177" cy="293044"/>
                </a:xfrm>
                <a:custGeom>
                  <a:avLst/>
                  <a:gdLst/>
                  <a:ahLst/>
                  <a:cxnLst/>
                  <a:rect l="l" t="t" r="r" b="b"/>
                  <a:pathLst>
                    <a:path w="1124177" h="293044" extrusionOk="0">
                      <a:moveTo>
                        <a:pt x="665073" y="214939"/>
                      </a:moveTo>
                      <a:cubicBezTo>
                        <a:pt x="818426" y="240657"/>
                        <a:pt x="970826" y="267327"/>
                        <a:pt x="1124178" y="293044"/>
                      </a:cubicBezTo>
                      <a:cubicBezTo>
                        <a:pt x="1119415" y="271137"/>
                        <a:pt x="1066076" y="253992"/>
                        <a:pt x="1047978" y="245419"/>
                      </a:cubicBezTo>
                      <a:cubicBezTo>
                        <a:pt x="1017498" y="231132"/>
                        <a:pt x="985113" y="223512"/>
                        <a:pt x="952728" y="213987"/>
                      </a:cubicBezTo>
                      <a:cubicBezTo>
                        <a:pt x="888911" y="195889"/>
                        <a:pt x="830808" y="162552"/>
                        <a:pt x="770801" y="136834"/>
                      </a:cubicBezTo>
                      <a:cubicBezTo>
                        <a:pt x="675551" y="95877"/>
                        <a:pt x="574586" y="71112"/>
                        <a:pt x="472668" y="57777"/>
                      </a:cubicBezTo>
                      <a:cubicBezTo>
                        <a:pt x="420280" y="51109"/>
                        <a:pt x="367893" y="42537"/>
                        <a:pt x="315505" y="42537"/>
                      </a:cubicBezTo>
                      <a:cubicBezTo>
                        <a:pt x="267880" y="42537"/>
                        <a:pt x="243115" y="56824"/>
                        <a:pt x="194538" y="37774"/>
                      </a:cubicBezTo>
                      <a:cubicBezTo>
                        <a:pt x="165011" y="26344"/>
                        <a:pt x="28803" y="-21281"/>
                        <a:pt x="4038" y="11104"/>
                      </a:cubicBezTo>
                      <a:cubicBezTo>
                        <a:pt x="-16917" y="37774"/>
                        <a:pt x="49758" y="40632"/>
                        <a:pt x="64998" y="46347"/>
                      </a:cubicBezTo>
                      <a:cubicBezTo>
                        <a:pt x="91668" y="57777"/>
                        <a:pt x="116433" y="75874"/>
                        <a:pt x="128815" y="102544"/>
                      </a:cubicBezTo>
                      <a:cubicBezTo>
                        <a:pt x="130721" y="107307"/>
                        <a:pt x="133578" y="112069"/>
                        <a:pt x="137388" y="115879"/>
                      </a:cubicBezTo>
                      <a:cubicBezTo>
                        <a:pt x="142151" y="119689"/>
                        <a:pt x="148818" y="121594"/>
                        <a:pt x="154533" y="122547"/>
                      </a:cubicBezTo>
                      <a:cubicBezTo>
                        <a:pt x="324078" y="153979"/>
                        <a:pt x="494576" y="185412"/>
                        <a:pt x="665073" y="214939"/>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66"/>
                <p:cNvSpPr/>
                <p:nvPr/>
              </p:nvSpPr>
              <p:spPr>
                <a:xfrm>
                  <a:off x="6536009" y="1807930"/>
                  <a:ext cx="1026840" cy="391392"/>
                </a:xfrm>
                <a:custGeom>
                  <a:avLst/>
                  <a:gdLst/>
                  <a:ahLst/>
                  <a:cxnLst/>
                  <a:rect l="l" t="t" r="r" b="b"/>
                  <a:pathLst>
                    <a:path w="1026840" h="391392" extrusionOk="0">
                      <a:moveTo>
                        <a:pt x="10523" y="177080"/>
                      </a:moveTo>
                      <a:cubicBezTo>
                        <a:pt x="16238" y="182795"/>
                        <a:pt x="25763" y="189462"/>
                        <a:pt x="35288" y="196130"/>
                      </a:cubicBezTo>
                      <a:cubicBezTo>
                        <a:pt x="89581" y="232325"/>
                        <a:pt x="156256" y="246612"/>
                        <a:pt x="220073" y="250422"/>
                      </a:cubicBezTo>
                      <a:cubicBezTo>
                        <a:pt x="306751" y="256137"/>
                        <a:pt x="394381" y="244707"/>
                        <a:pt x="481058" y="252327"/>
                      </a:cubicBezTo>
                      <a:cubicBezTo>
                        <a:pt x="578213" y="261852"/>
                        <a:pt x="670606" y="294237"/>
                        <a:pt x="762998" y="325670"/>
                      </a:cubicBezTo>
                      <a:cubicBezTo>
                        <a:pt x="808718" y="340910"/>
                        <a:pt x="855391" y="356150"/>
                        <a:pt x="903016" y="367580"/>
                      </a:cubicBezTo>
                      <a:cubicBezTo>
                        <a:pt x="943021" y="377105"/>
                        <a:pt x="987788" y="378057"/>
                        <a:pt x="1026841" y="391392"/>
                      </a:cubicBezTo>
                      <a:cubicBezTo>
                        <a:pt x="1014458" y="335195"/>
                        <a:pt x="968738" y="281855"/>
                        <a:pt x="930638" y="240897"/>
                      </a:cubicBezTo>
                      <a:cubicBezTo>
                        <a:pt x="802051" y="99927"/>
                        <a:pt x="698228" y="38015"/>
                        <a:pt x="509633" y="7535"/>
                      </a:cubicBezTo>
                      <a:cubicBezTo>
                        <a:pt x="371521" y="-14373"/>
                        <a:pt x="236266" y="12297"/>
                        <a:pt x="112441" y="77067"/>
                      </a:cubicBezTo>
                      <a:cubicBezTo>
                        <a:pt x="81961" y="93260"/>
                        <a:pt x="51481" y="110405"/>
                        <a:pt x="22906" y="130407"/>
                      </a:cubicBezTo>
                      <a:cubicBezTo>
                        <a:pt x="-5669" y="148505"/>
                        <a:pt x="-4717" y="161840"/>
                        <a:pt x="10523" y="1770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66"/>
                <p:cNvSpPr/>
                <p:nvPr/>
              </p:nvSpPr>
              <p:spPr>
                <a:xfrm>
                  <a:off x="7512665" y="2106275"/>
                  <a:ext cx="61392" cy="93999"/>
                </a:xfrm>
                <a:custGeom>
                  <a:avLst/>
                  <a:gdLst/>
                  <a:ahLst/>
                  <a:cxnLst/>
                  <a:rect l="l" t="t" r="r" b="b"/>
                  <a:pathLst>
                    <a:path w="61392" h="93999" extrusionOk="0">
                      <a:moveTo>
                        <a:pt x="51137" y="94000"/>
                      </a:moveTo>
                      <a:cubicBezTo>
                        <a:pt x="47327" y="94000"/>
                        <a:pt x="44470" y="92095"/>
                        <a:pt x="42565" y="88285"/>
                      </a:cubicBezTo>
                      <a:cubicBezTo>
                        <a:pt x="30182" y="63520"/>
                        <a:pt x="16847" y="38755"/>
                        <a:pt x="1607" y="14942"/>
                      </a:cubicBezTo>
                      <a:cubicBezTo>
                        <a:pt x="-1250" y="10180"/>
                        <a:pt x="-298" y="4465"/>
                        <a:pt x="4465" y="1607"/>
                      </a:cubicBezTo>
                      <a:cubicBezTo>
                        <a:pt x="9227" y="-1250"/>
                        <a:pt x="14942" y="-298"/>
                        <a:pt x="17800" y="4465"/>
                      </a:cubicBezTo>
                      <a:cubicBezTo>
                        <a:pt x="33992" y="28277"/>
                        <a:pt x="48280" y="53995"/>
                        <a:pt x="60662" y="79712"/>
                      </a:cubicBezTo>
                      <a:cubicBezTo>
                        <a:pt x="62567" y="84475"/>
                        <a:pt x="60662" y="90190"/>
                        <a:pt x="55900" y="92095"/>
                      </a:cubicBezTo>
                      <a:cubicBezTo>
                        <a:pt x="53995" y="94000"/>
                        <a:pt x="53042" y="94000"/>
                        <a:pt x="51137" y="9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66"/>
                <p:cNvSpPr/>
                <p:nvPr/>
              </p:nvSpPr>
              <p:spPr>
                <a:xfrm>
                  <a:off x="6831184" y="1794892"/>
                  <a:ext cx="667416" cy="285367"/>
                </a:xfrm>
                <a:custGeom>
                  <a:avLst/>
                  <a:gdLst/>
                  <a:ahLst/>
                  <a:cxnLst/>
                  <a:rect l="l" t="t" r="r" b="b"/>
                  <a:pathLst>
                    <a:path w="667416" h="285367" extrusionOk="0">
                      <a:moveTo>
                        <a:pt x="657371" y="285368"/>
                      </a:moveTo>
                      <a:cubicBezTo>
                        <a:pt x="654513" y="285368"/>
                        <a:pt x="651656" y="284415"/>
                        <a:pt x="649751" y="281558"/>
                      </a:cubicBezTo>
                      <a:cubicBezTo>
                        <a:pt x="491636" y="91058"/>
                        <a:pt x="246843" y="-7050"/>
                        <a:pt x="10623" y="25335"/>
                      </a:cubicBezTo>
                      <a:cubicBezTo>
                        <a:pt x="5861" y="26288"/>
                        <a:pt x="146" y="22478"/>
                        <a:pt x="146" y="16763"/>
                      </a:cubicBezTo>
                      <a:cubicBezTo>
                        <a:pt x="-807" y="12000"/>
                        <a:pt x="3003" y="6285"/>
                        <a:pt x="8718" y="6285"/>
                      </a:cubicBezTo>
                      <a:cubicBezTo>
                        <a:pt x="251606" y="-27052"/>
                        <a:pt x="503066" y="73913"/>
                        <a:pt x="664991" y="269175"/>
                      </a:cubicBezTo>
                      <a:cubicBezTo>
                        <a:pt x="668801" y="272985"/>
                        <a:pt x="667848" y="279653"/>
                        <a:pt x="664038" y="282510"/>
                      </a:cubicBezTo>
                      <a:cubicBezTo>
                        <a:pt x="662133" y="284415"/>
                        <a:pt x="659276" y="285368"/>
                        <a:pt x="657371" y="285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66"/>
                <p:cNvSpPr/>
                <p:nvPr/>
              </p:nvSpPr>
              <p:spPr>
                <a:xfrm>
                  <a:off x="6557253" y="1832642"/>
                  <a:ext cx="166411" cy="99027"/>
                </a:xfrm>
                <a:custGeom>
                  <a:avLst/>
                  <a:gdLst/>
                  <a:ahLst/>
                  <a:cxnLst/>
                  <a:rect l="l" t="t" r="r" b="b"/>
                  <a:pathLst>
                    <a:path w="166411" h="99027" extrusionOk="0">
                      <a:moveTo>
                        <a:pt x="9281" y="99027"/>
                      </a:moveTo>
                      <a:cubicBezTo>
                        <a:pt x="6424" y="99027"/>
                        <a:pt x="3566" y="98075"/>
                        <a:pt x="1662" y="95217"/>
                      </a:cubicBezTo>
                      <a:cubicBezTo>
                        <a:pt x="-1196" y="91407"/>
                        <a:pt x="-244" y="84740"/>
                        <a:pt x="3566" y="81882"/>
                      </a:cubicBezTo>
                      <a:cubicBezTo>
                        <a:pt x="39762" y="56165"/>
                        <a:pt x="78814" y="37115"/>
                        <a:pt x="117866" y="18065"/>
                      </a:cubicBezTo>
                      <a:cubicBezTo>
                        <a:pt x="129297" y="12350"/>
                        <a:pt x="141679" y="6635"/>
                        <a:pt x="153109" y="920"/>
                      </a:cubicBezTo>
                      <a:cubicBezTo>
                        <a:pt x="157872" y="-985"/>
                        <a:pt x="163587" y="-33"/>
                        <a:pt x="165491" y="4730"/>
                      </a:cubicBezTo>
                      <a:cubicBezTo>
                        <a:pt x="167397" y="9492"/>
                        <a:pt x="166444" y="15207"/>
                        <a:pt x="161681" y="17112"/>
                      </a:cubicBezTo>
                      <a:cubicBezTo>
                        <a:pt x="150252" y="22827"/>
                        <a:pt x="137869" y="28542"/>
                        <a:pt x="126439" y="34257"/>
                      </a:cubicBezTo>
                      <a:cubicBezTo>
                        <a:pt x="88339" y="52355"/>
                        <a:pt x="49287" y="71405"/>
                        <a:pt x="14997" y="96170"/>
                      </a:cubicBezTo>
                      <a:cubicBezTo>
                        <a:pt x="13091" y="99027"/>
                        <a:pt x="11187" y="99027"/>
                        <a:pt x="9281" y="990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66"/>
                <p:cNvSpPr/>
                <p:nvPr/>
              </p:nvSpPr>
              <p:spPr>
                <a:xfrm>
                  <a:off x="5600309" y="1704828"/>
                  <a:ext cx="274856" cy="110636"/>
                </a:xfrm>
                <a:custGeom>
                  <a:avLst/>
                  <a:gdLst/>
                  <a:ahLst/>
                  <a:cxnLst/>
                  <a:rect l="l" t="t" r="r" b="b"/>
                  <a:pathLst>
                    <a:path w="274856" h="110636" extrusionOk="0">
                      <a:moveTo>
                        <a:pt x="9915" y="110637"/>
                      </a:moveTo>
                      <a:cubicBezTo>
                        <a:pt x="7058" y="110637"/>
                        <a:pt x="3248" y="108732"/>
                        <a:pt x="1343" y="105874"/>
                      </a:cubicBezTo>
                      <a:cubicBezTo>
                        <a:pt x="-1515" y="101112"/>
                        <a:pt x="390" y="95397"/>
                        <a:pt x="5153" y="92539"/>
                      </a:cubicBezTo>
                      <a:cubicBezTo>
                        <a:pt x="88020" y="44914"/>
                        <a:pt x="174698" y="13482"/>
                        <a:pt x="264233" y="147"/>
                      </a:cubicBezTo>
                      <a:cubicBezTo>
                        <a:pt x="268995" y="-806"/>
                        <a:pt x="274710" y="3004"/>
                        <a:pt x="274710" y="7767"/>
                      </a:cubicBezTo>
                      <a:cubicBezTo>
                        <a:pt x="275663" y="12529"/>
                        <a:pt x="271853" y="18244"/>
                        <a:pt x="267090" y="18244"/>
                      </a:cubicBezTo>
                      <a:cubicBezTo>
                        <a:pt x="180413" y="31579"/>
                        <a:pt x="95640" y="62059"/>
                        <a:pt x="14678" y="108732"/>
                      </a:cubicBezTo>
                      <a:cubicBezTo>
                        <a:pt x="12773" y="110637"/>
                        <a:pt x="10868" y="110637"/>
                        <a:pt x="9915" y="110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66"/>
                <p:cNvSpPr/>
                <p:nvPr/>
              </p:nvSpPr>
              <p:spPr>
                <a:xfrm>
                  <a:off x="5362574" y="1895907"/>
                  <a:ext cx="114820" cy="105295"/>
                </a:xfrm>
                <a:custGeom>
                  <a:avLst/>
                  <a:gdLst/>
                  <a:ahLst/>
                  <a:cxnLst/>
                  <a:rect l="l" t="t" r="r" b="b"/>
                  <a:pathLst>
                    <a:path w="114820" h="105295" extrusionOk="0">
                      <a:moveTo>
                        <a:pt x="9525" y="105295"/>
                      </a:moveTo>
                      <a:cubicBezTo>
                        <a:pt x="6668" y="105295"/>
                        <a:pt x="4763" y="104343"/>
                        <a:pt x="2858" y="102438"/>
                      </a:cubicBezTo>
                      <a:cubicBezTo>
                        <a:pt x="-953" y="98628"/>
                        <a:pt x="-953" y="92913"/>
                        <a:pt x="2858" y="89103"/>
                      </a:cubicBezTo>
                      <a:cubicBezTo>
                        <a:pt x="36195" y="56718"/>
                        <a:pt x="67628" y="28143"/>
                        <a:pt x="99060" y="2425"/>
                      </a:cubicBezTo>
                      <a:cubicBezTo>
                        <a:pt x="102870" y="-1385"/>
                        <a:pt x="109538" y="-432"/>
                        <a:pt x="112395" y="3378"/>
                      </a:cubicBezTo>
                      <a:cubicBezTo>
                        <a:pt x="116205" y="7188"/>
                        <a:pt x="115253" y="13855"/>
                        <a:pt x="111443" y="16713"/>
                      </a:cubicBezTo>
                      <a:cubicBezTo>
                        <a:pt x="80010" y="42430"/>
                        <a:pt x="49530" y="70053"/>
                        <a:pt x="16193" y="102438"/>
                      </a:cubicBezTo>
                      <a:cubicBezTo>
                        <a:pt x="14288" y="104343"/>
                        <a:pt x="11430" y="105295"/>
                        <a:pt x="9525" y="1052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66"/>
                <p:cNvSpPr/>
                <p:nvPr/>
              </p:nvSpPr>
              <p:spPr>
                <a:xfrm>
                  <a:off x="5382445" y="1767365"/>
                  <a:ext cx="1131701" cy="263364"/>
                </a:xfrm>
                <a:custGeom>
                  <a:avLst/>
                  <a:gdLst/>
                  <a:ahLst/>
                  <a:cxnLst/>
                  <a:rect l="l" t="t" r="r" b="b"/>
                  <a:pathLst>
                    <a:path w="1131701" h="263364" extrusionOk="0">
                      <a:moveTo>
                        <a:pt x="9657" y="263364"/>
                      </a:moveTo>
                      <a:cubicBezTo>
                        <a:pt x="7752" y="263364"/>
                        <a:pt x="4894" y="262412"/>
                        <a:pt x="2989" y="260507"/>
                      </a:cubicBezTo>
                      <a:cubicBezTo>
                        <a:pt x="-821" y="256697"/>
                        <a:pt x="-821" y="250982"/>
                        <a:pt x="2037" y="247172"/>
                      </a:cubicBezTo>
                      <a:cubicBezTo>
                        <a:pt x="163962" y="68102"/>
                        <a:pt x="394467" y="-18576"/>
                        <a:pt x="651642" y="3332"/>
                      </a:cubicBezTo>
                      <a:cubicBezTo>
                        <a:pt x="819282" y="22382"/>
                        <a:pt x="975492" y="100487"/>
                        <a:pt x="1128844" y="243362"/>
                      </a:cubicBezTo>
                      <a:cubicBezTo>
                        <a:pt x="1132654" y="247172"/>
                        <a:pt x="1132654" y="252887"/>
                        <a:pt x="1128844" y="256697"/>
                      </a:cubicBezTo>
                      <a:cubicBezTo>
                        <a:pt x="1125035" y="260507"/>
                        <a:pt x="1119319" y="260507"/>
                        <a:pt x="1115510" y="256697"/>
                      </a:cubicBezTo>
                      <a:cubicBezTo>
                        <a:pt x="965967" y="116679"/>
                        <a:pt x="813567" y="39527"/>
                        <a:pt x="649737" y="21429"/>
                      </a:cubicBezTo>
                      <a:cubicBezTo>
                        <a:pt x="399229" y="474"/>
                        <a:pt x="173487" y="85247"/>
                        <a:pt x="15372" y="259554"/>
                      </a:cubicBezTo>
                      <a:cubicBezTo>
                        <a:pt x="15372" y="262412"/>
                        <a:pt x="12514" y="263364"/>
                        <a:pt x="9657" y="2633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66"/>
                <p:cNvSpPr/>
                <p:nvPr/>
              </p:nvSpPr>
              <p:spPr>
                <a:xfrm>
                  <a:off x="6540297" y="1853031"/>
                  <a:ext cx="1001988" cy="347243"/>
                </a:xfrm>
                <a:custGeom>
                  <a:avLst/>
                  <a:gdLst/>
                  <a:ahLst/>
                  <a:cxnLst/>
                  <a:rect l="l" t="t" r="r" b="b"/>
                  <a:pathLst>
                    <a:path w="1001988" h="347243" extrusionOk="0">
                      <a:moveTo>
                        <a:pt x="992073" y="347243"/>
                      </a:moveTo>
                      <a:cubicBezTo>
                        <a:pt x="989215" y="347243"/>
                        <a:pt x="985406" y="345338"/>
                        <a:pt x="983500" y="342481"/>
                      </a:cubicBezTo>
                      <a:cubicBezTo>
                        <a:pt x="887298" y="175793"/>
                        <a:pt x="710133" y="57683"/>
                        <a:pt x="510108" y="27203"/>
                      </a:cubicBezTo>
                      <a:cubicBezTo>
                        <a:pt x="324371" y="-1372"/>
                        <a:pt x="144348" y="48158"/>
                        <a:pt x="15760" y="164363"/>
                      </a:cubicBezTo>
                      <a:cubicBezTo>
                        <a:pt x="11950" y="168173"/>
                        <a:pt x="6235" y="167221"/>
                        <a:pt x="2425" y="163411"/>
                      </a:cubicBezTo>
                      <a:cubicBezTo>
                        <a:pt x="-1385" y="159601"/>
                        <a:pt x="-432" y="153886"/>
                        <a:pt x="3378" y="150076"/>
                      </a:cubicBezTo>
                      <a:cubicBezTo>
                        <a:pt x="136728" y="30061"/>
                        <a:pt x="322465" y="-21374"/>
                        <a:pt x="513918" y="8153"/>
                      </a:cubicBezTo>
                      <a:cubicBezTo>
                        <a:pt x="718706" y="40538"/>
                        <a:pt x="900633" y="161506"/>
                        <a:pt x="1000646" y="332956"/>
                      </a:cubicBezTo>
                      <a:cubicBezTo>
                        <a:pt x="1003503" y="337718"/>
                        <a:pt x="1001598" y="343433"/>
                        <a:pt x="996835" y="346291"/>
                      </a:cubicBezTo>
                      <a:cubicBezTo>
                        <a:pt x="994931" y="347243"/>
                        <a:pt x="993978" y="347243"/>
                        <a:pt x="992073" y="3472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66"/>
                <p:cNvSpPr/>
                <p:nvPr/>
              </p:nvSpPr>
              <p:spPr>
                <a:xfrm>
                  <a:off x="5454922" y="1824946"/>
                  <a:ext cx="1068506" cy="192448"/>
                </a:xfrm>
                <a:custGeom>
                  <a:avLst/>
                  <a:gdLst/>
                  <a:ahLst/>
                  <a:cxnLst/>
                  <a:rect l="l" t="t" r="r" b="b"/>
                  <a:pathLst>
                    <a:path w="1068506" h="192448" extrusionOk="0">
                      <a:moveTo>
                        <a:pt x="1059225" y="192448"/>
                      </a:moveTo>
                      <a:cubicBezTo>
                        <a:pt x="1057320" y="192448"/>
                        <a:pt x="1055415" y="191496"/>
                        <a:pt x="1053510" y="190543"/>
                      </a:cubicBezTo>
                      <a:cubicBezTo>
                        <a:pt x="907778" y="81958"/>
                        <a:pt x="722993" y="20998"/>
                        <a:pt x="533445" y="19093"/>
                      </a:cubicBezTo>
                      <a:cubicBezTo>
                        <a:pt x="341993" y="17188"/>
                        <a:pt x="157208" y="76243"/>
                        <a:pt x="15285" y="185781"/>
                      </a:cubicBezTo>
                      <a:cubicBezTo>
                        <a:pt x="11475" y="188638"/>
                        <a:pt x="4808" y="188638"/>
                        <a:pt x="1950" y="183876"/>
                      </a:cubicBezTo>
                      <a:cubicBezTo>
                        <a:pt x="-907" y="180066"/>
                        <a:pt x="-907" y="173398"/>
                        <a:pt x="3855" y="170541"/>
                      </a:cubicBezTo>
                      <a:cubicBezTo>
                        <a:pt x="149588" y="59098"/>
                        <a:pt x="337230" y="-1862"/>
                        <a:pt x="533445" y="43"/>
                      </a:cubicBezTo>
                      <a:cubicBezTo>
                        <a:pt x="726803" y="1948"/>
                        <a:pt x="916350" y="63861"/>
                        <a:pt x="1064940" y="175303"/>
                      </a:cubicBezTo>
                      <a:cubicBezTo>
                        <a:pt x="1068750" y="178161"/>
                        <a:pt x="1069703" y="184828"/>
                        <a:pt x="1066845" y="188638"/>
                      </a:cubicBezTo>
                      <a:cubicBezTo>
                        <a:pt x="1064940" y="190543"/>
                        <a:pt x="1062083" y="192448"/>
                        <a:pt x="1059225" y="1924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66"/>
                <p:cNvSpPr/>
                <p:nvPr/>
              </p:nvSpPr>
              <p:spPr>
                <a:xfrm>
                  <a:off x="6539268" y="1901434"/>
                  <a:ext cx="989946" cy="291220"/>
                </a:xfrm>
                <a:custGeom>
                  <a:avLst/>
                  <a:gdLst/>
                  <a:ahLst/>
                  <a:cxnLst/>
                  <a:rect l="l" t="t" r="r" b="b"/>
                  <a:pathLst>
                    <a:path w="989946" h="291220" extrusionOk="0">
                      <a:moveTo>
                        <a:pt x="979767" y="291221"/>
                      </a:moveTo>
                      <a:cubicBezTo>
                        <a:pt x="976909" y="291221"/>
                        <a:pt x="974052" y="289316"/>
                        <a:pt x="972147" y="287411"/>
                      </a:cubicBezTo>
                      <a:cubicBezTo>
                        <a:pt x="909282" y="194066"/>
                        <a:pt x="782599" y="64526"/>
                        <a:pt x="409219" y="20711"/>
                      </a:cubicBezTo>
                      <a:cubicBezTo>
                        <a:pt x="301587" y="11186"/>
                        <a:pt x="201574" y="51191"/>
                        <a:pt x="104419" y="90243"/>
                      </a:cubicBezTo>
                      <a:cubicBezTo>
                        <a:pt x="74892" y="102626"/>
                        <a:pt x="43459" y="115008"/>
                        <a:pt x="12979" y="125486"/>
                      </a:cubicBezTo>
                      <a:cubicBezTo>
                        <a:pt x="8217" y="127391"/>
                        <a:pt x="2502" y="124533"/>
                        <a:pt x="597" y="119771"/>
                      </a:cubicBezTo>
                      <a:cubicBezTo>
                        <a:pt x="-1308" y="115008"/>
                        <a:pt x="1549" y="109293"/>
                        <a:pt x="6312" y="107388"/>
                      </a:cubicBezTo>
                      <a:cubicBezTo>
                        <a:pt x="36792" y="96911"/>
                        <a:pt x="67272" y="84528"/>
                        <a:pt x="96799" y="72146"/>
                      </a:cubicBezTo>
                      <a:cubicBezTo>
                        <a:pt x="195859" y="32141"/>
                        <a:pt x="298729" y="-8817"/>
                        <a:pt x="411124" y="1661"/>
                      </a:cubicBezTo>
                      <a:cubicBezTo>
                        <a:pt x="793077" y="46428"/>
                        <a:pt x="923569" y="179778"/>
                        <a:pt x="988339" y="276933"/>
                      </a:cubicBezTo>
                      <a:cubicBezTo>
                        <a:pt x="991197" y="281696"/>
                        <a:pt x="990244" y="287411"/>
                        <a:pt x="985482" y="290268"/>
                      </a:cubicBezTo>
                      <a:cubicBezTo>
                        <a:pt x="983577" y="291221"/>
                        <a:pt x="981672" y="291221"/>
                        <a:pt x="979767" y="291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66"/>
                <p:cNvSpPr/>
                <p:nvPr/>
              </p:nvSpPr>
              <p:spPr>
                <a:xfrm>
                  <a:off x="5492358" y="1891626"/>
                  <a:ext cx="1034901" cy="127673"/>
                </a:xfrm>
                <a:custGeom>
                  <a:avLst/>
                  <a:gdLst/>
                  <a:ahLst/>
                  <a:cxnLst/>
                  <a:rect l="l" t="t" r="r" b="b"/>
                  <a:pathLst>
                    <a:path w="1034901" h="127673" extrusionOk="0">
                      <a:moveTo>
                        <a:pt x="1025599" y="127673"/>
                      </a:moveTo>
                      <a:cubicBezTo>
                        <a:pt x="1024647" y="127673"/>
                        <a:pt x="1022741" y="127673"/>
                        <a:pt x="1021789" y="126721"/>
                      </a:cubicBezTo>
                      <a:cubicBezTo>
                        <a:pt x="770329" y="14326"/>
                        <a:pt x="483626" y="-11392"/>
                        <a:pt x="192161" y="53378"/>
                      </a:cubicBezTo>
                      <a:cubicBezTo>
                        <a:pt x="133107" y="66713"/>
                        <a:pt x="70241" y="83858"/>
                        <a:pt x="14996" y="122911"/>
                      </a:cubicBezTo>
                      <a:cubicBezTo>
                        <a:pt x="10234" y="125768"/>
                        <a:pt x="4519" y="124816"/>
                        <a:pt x="1661" y="121006"/>
                      </a:cubicBezTo>
                      <a:cubicBezTo>
                        <a:pt x="-1196" y="117196"/>
                        <a:pt x="-243" y="110528"/>
                        <a:pt x="3566" y="107671"/>
                      </a:cubicBezTo>
                      <a:cubicBezTo>
                        <a:pt x="61669" y="66713"/>
                        <a:pt x="126439" y="48616"/>
                        <a:pt x="187399" y="35281"/>
                      </a:cubicBezTo>
                      <a:cubicBezTo>
                        <a:pt x="483626" y="-30442"/>
                        <a:pt x="774139" y="-3772"/>
                        <a:pt x="1029409" y="110528"/>
                      </a:cubicBezTo>
                      <a:cubicBezTo>
                        <a:pt x="1034172" y="112433"/>
                        <a:pt x="1036076" y="118148"/>
                        <a:pt x="1034172" y="122911"/>
                      </a:cubicBezTo>
                      <a:cubicBezTo>
                        <a:pt x="1032266" y="125768"/>
                        <a:pt x="1029409" y="127673"/>
                        <a:pt x="1025599" y="1276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66"/>
                <p:cNvSpPr/>
                <p:nvPr/>
              </p:nvSpPr>
              <p:spPr>
                <a:xfrm>
                  <a:off x="6539865" y="1959146"/>
                  <a:ext cx="359238" cy="76345"/>
                </a:xfrm>
                <a:custGeom>
                  <a:avLst/>
                  <a:gdLst/>
                  <a:ahLst/>
                  <a:cxnLst/>
                  <a:rect l="l" t="t" r="r" b="b"/>
                  <a:pathLst>
                    <a:path w="359238" h="76345" extrusionOk="0">
                      <a:moveTo>
                        <a:pt x="28575" y="76346"/>
                      </a:moveTo>
                      <a:cubicBezTo>
                        <a:pt x="22860" y="76346"/>
                        <a:pt x="17145" y="75393"/>
                        <a:pt x="11430" y="75393"/>
                      </a:cubicBezTo>
                      <a:lnTo>
                        <a:pt x="8572" y="75393"/>
                      </a:lnTo>
                      <a:cubicBezTo>
                        <a:pt x="3810" y="74441"/>
                        <a:pt x="0" y="69678"/>
                        <a:pt x="0" y="64916"/>
                      </a:cubicBezTo>
                      <a:cubicBezTo>
                        <a:pt x="953" y="60153"/>
                        <a:pt x="4763" y="56343"/>
                        <a:pt x="10478" y="56343"/>
                      </a:cubicBezTo>
                      <a:lnTo>
                        <a:pt x="13335" y="56343"/>
                      </a:lnTo>
                      <a:cubicBezTo>
                        <a:pt x="27622" y="58248"/>
                        <a:pt x="36195" y="59201"/>
                        <a:pt x="54292" y="52533"/>
                      </a:cubicBezTo>
                      <a:cubicBezTo>
                        <a:pt x="140017" y="22053"/>
                        <a:pt x="223838" y="13481"/>
                        <a:pt x="305753" y="4908"/>
                      </a:cubicBezTo>
                      <a:cubicBezTo>
                        <a:pt x="320040" y="3956"/>
                        <a:pt x="334328" y="2051"/>
                        <a:pt x="348615" y="146"/>
                      </a:cubicBezTo>
                      <a:cubicBezTo>
                        <a:pt x="354330" y="-807"/>
                        <a:pt x="358140" y="3003"/>
                        <a:pt x="359092" y="8718"/>
                      </a:cubicBezTo>
                      <a:cubicBezTo>
                        <a:pt x="360045" y="13481"/>
                        <a:pt x="356235" y="18243"/>
                        <a:pt x="350520" y="19196"/>
                      </a:cubicBezTo>
                      <a:cubicBezTo>
                        <a:pt x="336232" y="21101"/>
                        <a:pt x="321945" y="22053"/>
                        <a:pt x="307657" y="23958"/>
                      </a:cubicBezTo>
                      <a:cubicBezTo>
                        <a:pt x="223838" y="32531"/>
                        <a:pt x="144780" y="40151"/>
                        <a:pt x="60960" y="70631"/>
                      </a:cubicBezTo>
                      <a:cubicBezTo>
                        <a:pt x="46672" y="75393"/>
                        <a:pt x="37147" y="76346"/>
                        <a:pt x="28575" y="76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66"/>
                <p:cNvSpPr/>
                <p:nvPr/>
              </p:nvSpPr>
              <p:spPr>
                <a:xfrm>
                  <a:off x="7016115" y="1966912"/>
                  <a:ext cx="281717" cy="92392"/>
                </a:xfrm>
                <a:custGeom>
                  <a:avLst/>
                  <a:gdLst/>
                  <a:ahLst/>
                  <a:cxnLst/>
                  <a:rect l="l" t="t" r="r" b="b"/>
                  <a:pathLst>
                    <a:path w="281717" h="92392" extrusionOk="0">
                      <a:moveTo>
                        <a:pt x="271463" y="92392"/>
                      </a:moveTo>
                      <a:cubicBezTo>
                        <a:pt x="270510" y="92392"/>
                        <a:pt x="268605" y="92392"/>
                        <a:pt x="267653" y="91440"/>
                      </a:cubicBezTo>
                      <a:cubicBezTo>
                        <a:pt x="189547" y="54292"/>
                        <a:pt x="101917" y="30480"/>
                        <a:pt x="8572" y="19050"/>
                      </a:cubicBezTo>
                      <a:cubicBezTo>
                        <a:pt x="3810" y="18098"/>
                        <a:pt x="0" y="13335"/>
                        <a:pt x="0" y="8573"/>
                      </a:cubicBezTo>
                      <a:cubicBezTo>
                        <a:pt x="953" y="3810"/>
                        <a:pt x="5715" y="0"/>
                        <a:pt x="10478" y="0"/>
                      </a:cubicBezTo>
                      <a:cubicBezTo>
                        <a:pt x="105728" y="11430"/>
                        <a:pt x="195263" y="36195"/>
                        <a:pt x="276225" y="73342"/>
                      </a:cubicBezTo>
                      <a:cubicBezTo>
                        <a:pt x="280988" y="75248"/>
                        <a:pt x="282892" y="80963"/>
                        <a:pt x="280988" y="85725"/>
                      </a:cubicBezTo>
                      <a:cubicBezTo>
                        <a:pt x="279082" y="90488"/>
                        <a:pt x="275272" y="92392"/>
                        <a:pt x="271463" y="92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66"/>
                <p:cNvSpPr/>
                <p:nvPr/>
              </p:nvSpPr>
              <p:spPr>
                <a:xfrm>
                  <a:off x="7333595" y="2066270"/>
                  <a:ext cx="165482" cy="122574"/>
                </a:xfrm>
                <a:custGeom>
                  <a:avLst/>
                  <a:gdLst/>
                  <a:ahLst/>
                  <a:cxnLst/>
                  <a:rect l="l" t="t" r="r" b="b"/>
                  <a:pathLst>
                    <a:path w="165482" h="122574" extrusionOk="0">
                      <a:moveTo>
                        <a:pt x="155912" y="122575"/>
                      </a:moveTo>
                      <a:cubicBezTo>
                        <a:pt x="153055" y="122575"/>
                        <a:pt x="150198" y="121622"/>
                        <a:pt x="148292" y="118765"/>
                      </a:cubicBezTo>
                      <a:cubicBezTo>
                        <a:pt x="121623" y="83522"/>
                        <a:pt x="77807" y="59710"/>
                        <a:pt x="38755" y="37802"/>
                      </a:cubicBezTo>
                      <a:cubicBezTo>
                        <a:pt x="26373" y="31135"/>
                        <a:pt x="14942" y="24467"/>
                        <a:pt x="4465" y="17800"/>
                      </a:cubicBezTo>
                      <a:cubicBezTo>
                        <a:pt x="-298" y="14942"/>
                        <a:pt x="-1250" y="9227"/>
                        <a:pt x="1607" y="4465"/>
                      </a:cubicBezTo>
                      <a:cubicBezTo>
                        <a:pt x="4465" y="-298"/>
                        <a:pt x="10180" y="-1250"/>
                        <a:pt x="14942" y="1607"/>
                      </a:cubicBezTo>
                      <a:cubicBezTo>
                        <a:pt x="24467" y="8275"/>
                        <a:pt x="36850" y="13990"/>
                        <a:pt x="48280" y="21610"/>
                      </a:cubicBezTo>
                      <a:cubicBezTo>
                        <a:pt x="88285" y="44470"/>
                        <a:pt x="134005" y="70187"/>
                        <a:pt x="163532" y="107335"/>
                      </a:cubicBezTo>
                      <a:cubicBezTo>
                        <a:pt x="166390" y="111145"/>
                        <a:pt x="166390" y="117812"/>
                        <a:pt x="161627" y="120670"/>
                      </a:cubicBezTo>
                      <a:cubicBezTo>
                        <a:pt x="159723" y="121622"/>
                        <a:pt x="157817" y="122575"/>
                        <a:pt x="155912" y="122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66"/>
                <p:cNvSpPr/>
                <p:nvPr/>
              </p:nvSpPr>
              <p:spPr>
                <a:xfrm>
                  <a:off x="6364605" y="1941195"/>
                  <a:ext cx="298132" cy="134302"/>
                </a:xfrm>
                <a:custGeom>
                  <a:avLst/>
                  <a:gdLst/>
                  <a:ahLst/>
                  <a:cxnLst/>
                  <a:rect l="l" t="t" r="r" b="b"/>
                  <a:pathLst>
                    <a:path w="298132" h="134302" extrusionOk="0">
                      <a:moveTo>
                        <a:pt x="175260" y="0"/>
                      </a:moveTo>
                      <a:cubicBezTo>
                        <a:pt x="143827" y="0"/>
                        <a:pt x="112395" y="3810"/>
                        <a:pt x="81915" y="3810"/>
                      </a:cubicBezTo>
                      <a:cubicBezTo>
                        <a:pt x="60007" y="3810"/>
                        <a:pt x="41910" y="18097"/>
                        <a:pt x="36195" y="39052"/>
                      </a:cubicBezTo>
                      <a:lnTo>
                        <a:pt x="0" y="125730"/>
                      </a:lnTo>
                      <a:cubicBezTo>
                        <a:pt x="108585" y="119063"/>
                        <a:pt x="201930" y="131445"/>
                        <a:pt x="298132" y="134302"/>
                      </a:cubicBezTo>
                      <a:cubicBezTo>
                        <a:pt x="279082" y="104775"/>
                        <a:pt x="287655" y="65722"/>
                        <a:pt x="268605" y="36195"/>
                      </a:cubicBezTo>
                      <a:cubicBezTo>
                        <a:pt x="258127" y="20955"/>
                        <a:pt x="251460" y="9525"/>
                        <a:pt x="232410" y="5715"/>
                      </a:cubicBezTo>
                      <a:cubicBezTo>
                        <a:pt x="214313" y="952"/>
                        <a:pt x="195263" y="0"/>
                        <a:pt x="17526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66"/>
                <p:cNvSpPr/>
                <p:nvPr/>
              </p:nvSpPr>
              <p:spPr>
                <a:xfrm>
                  <a:off x="6378746" y="1927016"/>
                  <a:ext cx="1244544" cy="290403"/>
                </a:xfrm>
                <a:custGeom>
                  <a:avLst/>
                  <a:gdLst/>
                  <a:ahLst/>
                  <a:cxnLst/>
                  <a:rect l="l" t="t" r="r" b="b"/>
                  <a:pathLst>
                    <a:path w="1244544" h="290403" extrusionOk="0">
                      <a:moveTo>
                        <a:pt x="1237443" y="290403"/>
                      </a:moveTo>
                      <a:cubicBezTo>
                        <a:pt x="1236491" y="290403"/>
                        <a:pt x="1236491" y="290403"/>
                        <a:pt x="1235538" y="290403"/>
                      </a:cubicBezTo>
                      <a:cubicBezTo>
                        <a:pt x="1154576" y="277068"/>
                        <a:pt x="1074566" y="262781"/>
                        <a:pt x="998366" y="239921"/>
                      </a:cubicBezTo>
                      <a:cubicBezTo>
                        <a:pt x="969791" y="231348"/>
                        <a:pt x="941216" y="221823"/>
                        <a:pt x="912641" y="213251"/>
                      </a:cubicBezTo>
                      <a:cubicBezTo>
                        <a:pt x="857396" y="195153"/>
                        <a:pt x="799293" y="177056"/>
                        <a:pt x="742143" y="163721"/>
                      </a:cubicBezTo>
                      <a:cubicBezTo>
                        <a:pt x="654513" y="143718"/>
                        <a:pt x="564978" y="135146"/>
                        <a:pt x="474491" y="138956"/>
                      </a:cubicBezTo>
                      <a:cubicBezTo>
                        <a:pt x="463061" y="138956"/>
                        <a:pt x="450678" y="140861"/>
                        <a:pt x="439248" y="141813"/>
                      </a:cubicBezTo>
                      <a:cubicBezTo>
                        <a:pt x="412578" y="144671"/>
                        <a:pt x="385908" y="146576"/>
                        <a:pt x="359238" y="141813"/>
                      </a:cubicBezTo>
                      <a:cubicBezTo>
                        <a:pt x="355428" y="140861"/>
                        <a:pt x="350666" y="140861"/>
                        <a:pt x="344951" y="139908"/>
                      </a:cubicBezTo>
                      <a:cubicBezTo>
                        <a:pt x="316376" y="136098"/>
                        <a:pt x="272561" y="131336"/>
                        <a:pt x="262083" y="103713"/>
                      </a:cubicBezTo>
                      <a:cubicBezTo>
                        <a:pt x="259226" y="97046"/>
                        <a:pt x="257321" y="89426"/>
                        <a:pt x="255416" y="81806"/>
                      </a:cubicBezTo>
                      <a:cubicBezTo>
                        <a:pt x="250653" y="65613"/>
                        <a:pt x="246843" y="50373"/>
                        <a:pt x="236366" y="39896"/>
                      </a:cubicBezTo>
                      <a:cubicBezTo>
                        <a:pt x="223983" y="27513"/>
                        <a:pt x="204933" y="22751"/>
                        <a:pt x="190646" y="20846"/>
                      </a:cubicBezTo>
                      <a:cubicBezTo>
                        <a:pt x="163976" y="17036"/>
                        <a:pt x="134448" y="17036"/>
                        <a:pt x="99206" y="20846"/>
                      </a:cubicBezTo>
                      <a:cubicBezTo>
                        <a:pt x="79203" y="22751"/>
                        <a:pt x="58248" y="26561"/>
                        <a:pt x="43008" y="37991"/>
                      </a:cubicBezTo>
                      <a:cubicBezTo>
                        <a:pt x="31578" y="46563"/>
                        <a:pt x="22053" y="74186"/>
                        <a:pt x="19196" y="111333"/>
                      </a:cubicBezTo>
                      <a:cubicBezTo>
                        <a:pt x="19196" y="117048"/>
                        <a:pt x="14433" y="120858"/>
                        <a:pt x="8718" y="119906"/>
                      </a:cubicBezTo>
                      <a:cubicBezTo>
                        <a:pt x="3003" y="119906"/>
                        <a:pt x="-807" y="115143"/>
                        <a:pt x="146" y="109428"/>
                      </a:cubicBezTo>
                      <a:cubicBezTo>
                        <a:pt x="2051" y="83711"/>
                        <a:pt x="9671" y="38943"/>
                        <a:pt x="31578" y="22751"/>
                      </a:cubicBezTo>
                      <a:cubicBezTo>
                        <a:pt x="50628" y="9416"/>
                        <a:pt x="74441" y="4653"/>
                        <a:pt x="97301" y="2748"/>
                      </a:cubicBezTo>
                      <a:cubicBezTo>
                        <a:pt x="134448" y="-1062"/>
                        <a:pt x="164928" y="-1062"/>
                        <a:pt x="193503" y="3701"/>
                      </a:cubicBezTo>
                      <a:cubicBezTo>
                        <a:pt x="209696" y="6558"/>
                        <a:pt x="233508" y="11321"/>
                        <a:pt x="249701" y="28466"/>
                      </a:cubicBezTo>
                      <a:cubicBezTo>
                        <a:pt x="263036" y="42753"/>
                        <a:pt x="268751" y="60851"/>
                        <a:pt x="273513" y="78948"/>
                      </a:cubicBezTo>
                      <a:cubicBezTo>
                        <a:pt x="275418" y="85616"/>
                        <a:pt x="277323" y="92283"/>
                        <a:pt x="279228" y="98951"/>
                      </a:cubicBezTo>
                      <a:cubicBezTo>
                        <a:pt x="284943" y="115143"/>
                        <a:pt x="324948" y="119906"/>
                        <a:pt x="345903" y="122763"/>
                      </a:cubicBezTo>
                      <a:cubicBezTo>
                        <a:pt x="351618" y="123716"/>
                        <a:pt x="357333" y="123716"/>
                        <a:pt x="361143" y="124668"/>
                      </a:cubicBezTo>
                      <a:cubicBezTo>
                        <a:pt x="385908" y="129431"/>
                        <a:pt x="410673" y="126573"/>
                        <a:pt x="436391" y="124668"/>
                      </a:cubicBezTo>
                      <a:cubicBezTo>
                        <a:pt x="448773" y="123716"/>
                        <a:pt x="460203" y="122763"/>
                        <a:pt x="472586" y="121811"/>
                      </a:cubicBezTo>
                      <a:cubicBezTo>
                        <a:pt x="564026" y="118001"/>
                        <a:pt x="656418" y="126573"/>
                        <a:pt x="745001" y="147528"/>
                      </a:cubicBezTo>
                      <a:cubicBezTo>
                        <a:pt x="804056" y="160863"/>
                        <a:pt x="861206" y="179913"/>
                        <a:pt x="917403" y="198011"/>
                      </a:cubicBezTo>
                      <a:cubicBezTo>
                        <a:pt x="945026" y="206583"/>
                        <a:pt x="974553" y="216108"/>
                        <a:pt x="1002176" y="224681"/>
                      </a:cubicBezTo>
                      <a:cubicBezTo>
                        <a:pt x="1077423" y="247541"/>
                        <a:pt x="1156481" y="260876"/>
                        <a:pt x="1236491" y="275163"/>
                      </a:cubicBezTo>
                      <a:cubicBezTo>
                        <a:pt x="1241253" y="276116"/>
                        <a:pt x="1245063" y="280878"/>
                        <a:pt x="1244111" y="286593"/>
                      </a:cubicBezTo>
                      <a:cubicBezTo>
                        <a:pt x="1246016" y="287546"/>
                        <a:pt x="1241253" y="290403"/>
                        <a:pt x="1237443" y="2904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66"/>
                <p:cNvSpPr/>
                <p:nvPr/>
              </p:nvSpPr>
              <p:spPr>
                <a:xfrm>
                  <a:off x="5314803" y="1967340"/>
                  <a:ext cx="1073857" cy="81487"/>
                </a:xfrm>
                <a:custGeom>
                  <a:avLst/>
                  <a:gdLst/>
                  <a:ahLst/>
                  <a:cxnLst/>
                  <a:rect l="l" t="t" r="r" b="b"/>
                  <a:pathLst>
                    <a:path w="1073857" h="81487" extrusionOk="0">
                      <a:moveTo>
                        <a:pt x="1065994" y="81487"/>
                      </a:moveTo>
                      <a:cubicBezTo>
                        <a:pt x="1063137" y="81487"/>
                        <a:pt x="1060279" y="79582"/>
                        <a:pt x="1058375" y="77677"/>
                      </a:cubicBezTo>
                      <a:cubicBezTo>
                        <a:pt x="1035515" y="67200"/>
                        <a:pt x="864065" y="24337"/>
                        <a:pt x="668802" y="19575"/>
                      </a:cubicBezTo>
                      <a:cubicBezTo>
                        <a:pt x="366859" y="12907"/>
                        <a:pt x="15387" y="71962"/>
                        <a:pt x="11577" y="72915"/>
                      </a:cubicBezTo>
                      <a:cubicBezTo>
                        <a:pt x="6814" y="73867"/>
                        <a:pt x="1100" y="70057"/>
                        <a:pt x="147" y="65295"/>
                      </a:cubicBezTo>
                      <a:cubicBezTo>
                        <a:pt x="-806" y="60532"/>
                        <a:pt x="3004" y="54817"/>
                        <a:pt x="7767" y="53865"/>
                      </a:cubicBezTo>
                      <a:cubicBezTo>
                        <a:pt x="11577" y="52912"/>
                        <a:pt x="364954" y="-6143"/>
                        <a:pt x="667850" y="525"/>
                      </a:cubicBezTo>
                      <a:cubicBezTo>
                        <a:pt x="782150" y="3382"/>
                        <a:pt x="882162" y="18622"/>
                        <a:pt x="945979" y="30052"/>
                      </a:cubicBezTo>
                      <a:cubicBezTo>
                        <a:pt x="1027894" y="45292"/>
                        <a:pt x="1070757" y="58627"/>
                        <a:pt x="1073615" y="69105"/>
                      </a:cubicBezTo>
                      <a:cubicBezTo>
                        <a:pt x="1074567" y="72915"/>
                        <a:pt x="1072662" y="77677"/>
                        <a:pt x="1068852" y="80535"/>
                      </a:cubicBezTo>
                      <a:cubicBezTo>
                        <a:pt x="1068852" y="80535"/>
                        <a:pt x="1067900" y="81487"/>
                        <a:pt x="1065994" y="814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66"/>
                <p:cNvSpPr/>
                <p:nvPr/>
              </p:nvSpPr>
              <p:spPr>
                <a:xfrm>
                  <a:off x="6414134" y="1984523"/>
                  <a:ext cx="193847" cy="89068"/>
                </a:xfrm>
                <a:custGeom>
                  <a:avLst/>
                  <a:gdLst/>
                  <a:ahLst/>
                  <a:cxnLst/>
                  <a:rect l="l" t="t" r="r" b="b"/>
                  <a:pathLst>
                    <a:path w="193847" h="89068" extrusionOk="0">
                      <a:moveTo>
                        <a:pt x="9525" y="85259"/>
                      </a:moveTo>
                      <a:cubicBezTo>
                        <a:pt x="20955" y="85259"/>
                        <a:pt x="31433" y="85259"/>
                        <a:pt x="42863" y="86211"/>
                      </a:cubicBezTo>
                      <a:cubicBezTo>
                        <a:pt x="89535" y="87164"/>
                        <a:pt x="136208" y="87164"/>
                        <a:pt x="182880" y="89069"/>
                      </a:cubicBezTo>
                      <a:cubicBezTo>
                        <a:pt x="203835" y="75734"/>
                        <a:pt x="191453" y="32871"/>
                        <a:pt x="173355" y="16679"/>
                      </a:cubicBezTo>
                      <a:cubicBezTo>
                        <a:pt x="146685" y="-7134"/>
                        <a:pt x="75247" y="-1419"/>
                        <a:pt x="44768" y="9059"/>
                      </a:cubicBezTo>
                      <a:cubicBezTo>
                        <a:pt x="35243" y="11916"/>
                        <a:pt x="26670" y="16679"/>
                        <a:pt x="20003" y="24299"/>
                      </a:cubicBezTo>
                      <a:cubicBezTo>
                        <a:pt x="4763" y="39539"/>
                        <a:pt x="953" y="63351"/>
                        <a:pt x="0" y="85259"/>
                      </a:cubicBezTo>
                      <a:cubicBezTo>
                        <a:pt x="2858" y="85259"/>
                        <a:pt x="5715" y="85259"/>
                        <a:pt x="9525" y="852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38" name="Google Shape;1638;p66"/>
              <p:cNvSpPr/>
              <p:nvPr/>
            </p:nvSpPr>
            <p:spPr>
              <a:xfrm>
                <a:off x="5497829" y="5050155"/>
                <a:ext cx="163829" cy="19050"/>
              </a:xfrm>
              <a:custGeom>
                <a:avLst/>
                <a:gdLst/>
                <a:ahLst/>
                <a:cxnLst/>
                <a:rect l="l" t="t" r="r" b="b"/>
                <a:pathLst>
                  <a:path w="163829" h="19050" extrusionOk="0">
                    <a:moveTo>
                      <a:pt x="9525" y="19050"/>
                    </a:moveTo>
                    <a:cubicBezTo>
                      <a:pt x="3810" y="19050"/>
                      <a:pt x="0" y="15240"/>
                      <a:pt x="0" y="9525"/>
                    </a:cubicBezTo>
                    <a:cubicBezTo>
                      <a:pt x="0" y="3810"/>
                      <a:pt x="3810" y="0"/>
                      <a:pt x="9525" y="0"/>
                    </a:cubicBezTo>
                    <a:cubicBezTo>
                      <a:pt x="58103" y="0"/>
                      <a:pt x="105728" y="0"/>
                      <a:pt x="154305" y="0"/>
                    </a:cubicBezTo>
                    <a:cubicBezTo>
                      <a:pt x="154305" y="0"/>
                      <a:pt x="154305" y="0"/>
                      <a:pt x="154305" y="0"/>
                    </a:cubicBezTo>
                    <a:cubicBezTo>
                      <a:pt x="160020" y="0"/>
                      <a:pt x="163830" y="3810"/>
                      <a:pt x="163830" y="9525"/>
                    </a:cubicBezTo>
                    <a:cubicBezTo>
                      <a:pt x="163830" y="15240"/>
                      <a:pt x="160020" y="19050"/>
                      <a:pt x="154305" y="19050"/>
                    </a:cubicBezTo>
                    <a:cubicBezTo>
                      <a:pt x="106680" y="19050"/>
                      <a:pt x="58103" y="19050"/>
                      <a:pt x="9525" y="19050"/>
                    </a:cubicBezTo>
                    <a:cubicBezTo>
                      <a:pt x="9525" y="19050"/>
                      <a:pt x="9525" y="19050"/>
                      <a:pt x="952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66"/>
              <p:cNvSpPr/>
              <p:nvPr/>
            </p:nvSpPr>
            <p:spPr>
              <a:xfrm>
                <a:off x="5187315" y="5049202"/>
                <a:ext cx="263842" cy="20002"/>
              </a:xfrm>
              <a:custGeom>
                <a:avLst/>
                <a:gdLst/>
                <a:ahLst/>
                <a:cxnLst/>
                <a:rect l="l" t="t" r="r" b="b"/>
                <a:pathLst>
                  <a:path w="263842" h="20002" extrusionOk="0">
                    <a:moveTo>
                      <a:pt x="238125" y="20003"/>
                    </a:moveTo>
                    <a:cubicBezTo>
                      <a:pt x="160020" y="20003"/>
                      <a:pt x="83820" y="20003"/>
                      <a:pt x="9525" y="19050"/>
                    </a:cubicBezTo>
                    <a:cubicBezTo>
                      <a:pt x="3810" y="19050"/>
                      <a:pt x="0" y="14288"/>
                      <a:pt x="0" y="9525"/>
                    </a:cubicBezTo>
                    <a:cubicBezTo>
                      <a:pt x="0" y="3810"/>
                      <a:pt x="3810" y="0"/>
                      <a:pt x="9525" y="0"/>
                    </a:cubicBezTo>
                    <a:cubicBezTo>
                      <a:pt x="9525" y="0"/>
                      <a:pt x="9525" y="0"/>
                      <a:pt x="9525" y="0"/>
                    </a:cubicBezTo>
                    <a:cubicBezTo>
                      <a:pt x="88582" y="0"/>
                      <a:pt x="171450" y="953"/>
                      <a:pt x="254317" y="953"/>
                    </a:cubicBezTo>
                    <a:cubicBezTo>
                      <a:pt x="254317" y="953"/>
                      <a:pt x="254317" y="953"/>
                      <a:pt x="254317" y="953"/>
                    </a:cubicBezTo>
                    <a:cubicBezTo>
                      <a:pt x="260032" y="953"/>
                      <a:pt x="263842" y="4763"/>
                      <a:pt x="263842" y="10478"/>
                    </a:cubicBezTo>
                    <a:cubicBezTo>
                      <a:pt x="263842" y="16192"/>
                      <a:pt x="260032" y="20003"/>
                      <a:pt x="254317" y="20003"/>
                    </a:cubicBezTo>
                    <a:cubicBezTo>
                      <a:pt x="249555" y="20003"/>
                      <a:pt x="243840" y="20003"/>
                      <a:pt x="238125"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66"/>
              <p:cNvSpPr/>
              <p:nvPr/>
            </p:nvSpPr>
            <p:spPr>
              <a:xfrm>
                <a:off x="5703570" y="5049202"/>
                <a:ext cx="1463039" cy="20002"/>
              </a:xfrm>
              <a:custGeom>
                <a:avLst/>
                <a:gdLst/>
                <a:ahLst/>
                <a:cxnLst/>
                <a:rect l="l" t="t" r="r" b="b"/>
                <a:pathLst>
                  <a:path w="1463039" h="20002" extrusionOk="0">
                    <a:moveTo>
                      <a:pt x="734377" y="20003"/>
                    </a:moveTo>
                    <a:cubicBezTo>
                      <a:pt x="486727" y="20003"/>
                      <a:pt x="237172" y="20003"/>
                      <a:pt x="9525" y="19050"/>
                    </a:cubicBezTo>
                    <a:cubicBezTo>
                      <a:pt x="3810" y="19050"/>
                      <a:pt x="0" y="15240"/>
                      <a:pt x="0" y="9525"/>
                    </a:cubicBezTo>
                    <a:cubicBezTo>
                      <a:pt x="0" y="3810"/>
                      <a:pt x="3810" y="0"/>
                      <a:pt x="9525" y="0"/>
                    </a:cubicBezTo>
                    <a:cubicBezTo>
                      <a:pt x="9525" y="0"/>
                      <a:pt x="9525" y="0"/>
                      <a:pt x="9525" y="0"/>
                    </a:cubicBezTo>
                    <a:cubicBezTo>
                      <a:pt x="465773" y="953"/>
                      <a:pt x="1004887" y="953"/>
                      <a:pt x="1453515" y="0"/>
                    </a:cubicBezTo>
                    <a:cubicBezTo>
                      <a:pt x="1453515" y="0"/>
                      <a:pt x="1453515" y="0"/>
                      <a:pt x="1453515" y="0"/>
                    </a:cubicBezTo>
                    <a:cubicBezTo>
                      <a:pt x="1459230" y="0"/>
                      <a:pt x="1463040" y="3810"/>
                      <a:pt x="1463040" y="9525"/>
                    </a:cubicBezTo>
                    <a:cubicBezTo>
                      <a:pt x="1463040" y="15240"/>
                      <a:pt x="1459230" y="19050"/>
                      <a:pt x="1453515" y="19050"/>
                    </a:cubicBezTo>
                    <a:cubicBezTo>
                      <a:pt x="1229677" y="20003"/>
                      <a:pt x="982980" y="20003"/>
                      <a:pt x="734377"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3" name="TextBox 132"/>
          <p:cNvSpPr txBox="1"/>
          <p:nvPr/>
        </p:nvSpPr>
        <p:spPr>
          <a:xfrm>
            <a:off x="0" y="365004"/>
            <a:ext cx="9144000" cy="600164"/>
          </a:xfrm>
          <a:prstGeom prst="rect">
            <a:avLst/>
          </a:prstGeom>
          <a:noFill/>
        </p:spPr>
        <p:txBody>
          <a:bodyPr wrap="square" rtlCol="0">
            <a:spAutoFit/>
          </a:bodyPr>
          <a:lstStyle/>
          <a:p>
            <a:pPr algn="ctr"/>
            <a:r>
              <a:rPr lang="en-US" sz="3300" b="1" smtClean="0"/>
              <a:t>VẬN DỤNG</a:t>
            </a:r>
            <a:endParaRPr lang="en-US" sz="3300" b="1"/>
          </a:p>
        </p:txBody>
      </p:sp>
      <p:grpSp>
        <p:nvGrpSpPr>
          <p:cNvPr id="134" name="Group 133">
            <a:extLst>
              <a:ext uri="{FF2B5EF4-FFF2-40B4-BE49-F238E27FC236}">
                <a16:creationId xmlns:a16="http://schemas.microsoft.com/office/drawing/2014/main" id="{5CAFBF2F-35AB-E8EB-1D45-4652D8565869}"/>
              </a:ext>
            </a:extLst>
          </p:cNvPr>
          <p:cNvGrpSpPr/>
          <p:nvPr/>
        </p:nvGrpSpPr>
        <p:grpSpPr>
          <a:xfrm>
            <a:off x="3550657" y="1430972"/>
            <a:ext cx="4649684" cy="2435895"/>
            <a:chOff x="1028700" y="2650081"/>
            <a:chExt cx="10390436" cy="5443384"/>
          </a:xfrm>
        </p:grpSpPr>
        <p:sp>
          <p:nvSpPr>
            <p:cNvPr id="135" name="Rectangle: Rounded Corners 4">
              <a:extLst>
                <a:ext uri="{FF2B5EF4-FFF2-40B4-BE49-F238E27FC236}">
                  <a16:creationId xmlns:a16="http://schemas.microsoft.com/office/drawing/2014/main" id="{E7353702-3830-CEB8-9973-D453981C9788}"/>
                </a:ext>
              </a:extLst>
            </p:cNvPr>
            <p:cNvSpPr/>
            <p:nvPr/>
          </p:nvSpPr>
          <p:spPr>
            <a:xfrm>
              <a:off x="1028700" y="3619503"/>
              <a:ext cx="10390436" cy="4473962"/>
            </a:xfrm>
            <a:prstGeom prst="roundRect">
              <a:avLst>
                <a:gd name="adj" fmla="val 10592"/>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0BE89C69-1BA8-2F2F-01BF-6D0FE11A63EB}"/>
                </a:ext>
              </a:extLst>
            </p:cNvPr>
            <p:cNvSpPr txBox="1"/>
            <p:nvPr/>
          </p:nvSpPr>
          <p:spPr>
            <a:xfrm>
              <a:off x="1726080" y="4491512"/>
              <a:ext cx="8984979" cy="3301318"/>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Viết đoạn văn (khoảng 7 – 9 câu) nêu nhận xét của em về tính chất kì ảo của truyện “Dế chọi”.</a:t>
              </a:r>
            </a:p>
          </p:txBody>
        </p:sp>
        <p:sp>
          <p:nvSpPr>
            <p:cNvPr id="137" name="Freeform 7">
              <a:extLst>
                <a:ext uri="{FF2B5EF4-FFF2-40B4-BE49-F238E27FC236}">
                  <a16:creationId xmlns:a16="http://schemas.microsoft.com/office/drawing/2014/main" id="{1586689A-E0BC-6C90-F818-199DFD9715A8}"/>
                </a:ext>
              </a:extLst>
            </p:cNvPr>
            <p:cNvSpPr/>
            <p:nvPr/>
          </p:nvSpPr>
          <p:spPr>
            <a:xfrm>
              <a:off x="5015126" y="2650081"/>
              <a:ext cx="2406881" cy="1763042"/>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8244497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03" name="8-Point Star 102"/>
          <p:cNvSpPr/>
          <p:nvPr/>
        </p:nvSpPr>
        <p:spPr>
          <a:xfrm rot="20870533">
            <a:off x="771990" y="360624"/>
            <a:ext cx="1751348" cy="889000"/>
          </a:xfrm>
          <a:prstGeom prst="star8">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Gợi mở</a:t>
            </a:r>
            <a:endParaRPr lang="en-US" sz="2000" b="1">
              <a:solidFill>
                <a:srgbClr val="FFFFFF"/>
              </a:solidFill>
            </a:endParaRPr>
          </a:p>
        </p:txBody>
      </p:sp>
      <p:pic>
        <p:nvPicPr>
          <p:cNvPr id="22530" name="Picture 2" descr="https://product.hstatic.net/200000017360/product/lieu-trai-chi-di_42d8e35605204cabb1a622c5147215c2_mast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251" b="2190"/>
          <a:stretch/>
        </p:blipFill>
        <p:spPr bwMode="auto">
          <a:xfrm>
            <a:off x="551124" y="1576986"/>
            <a:ext cx="2173187" cy="3266227"/>
          </a:xfrm>
          <a:prstGeom prst="rect">
            <a:avLst/>
          </a:prstGeom>
          <a:noFill/>
          <a:extLst>
            <a:ext uri="{909E8E84-426E-40DD-AFC4-6F175D3DCCD1}">
              <a14:hiddenFill xmlns:a14="http://schemas.microsoft.com/office/drawing/2010/main">
                <a:solidFill>
                  <a:srgbClr val="FFFFFF"/>
                </a:solidFill>
              </a14:hiddenFill>
            </a:ext>
          </a:extLst>
        </p:spPr>
      </p:pic>
      <p:grpSp>
        <p:nvGrpSpPr>
          <p:cNvPr id="105" name="Group 104"/>
          <p:cNvGrpSpPr/>
          <p:nvPr/>
        </p:nvGrpSpPr>
        <p:grpSpPr>
          <a:xfrm>
            <a:off x="3255723" y="475206"/>
            <a:ext cx="5265048" cy="881223"/>
            <a:chOff x="1743517" y="1459160"/>
            <a:chExt cx="5265048" cy="881223"/>
          </a:xfrm>
        </p:grpSpPr>
        <p:grpSp>
          <p:nvGrpSpPr>
            <p:cNvPr id="106" name="Group 105">
              <a:extLst>
                <a:ext uri="{FF2B5EF4-FFF2-40B4-BE49-F238E27FC236}">
                  <a16:creationId xmlns:a16="http://schemas.microsoft.com/office/drawing/2014/main" id="{6A32A5F6-E82A-5127-350B-FAD04435DF38}"/>
                </a:ext>
              </a:extLst>
            </p:cNvPr>
            <p:cNvGrpSpPr/>
            <p:nvPr/>
          </p:nvGrpSpPr>
          <p:grpSpPr>
            <a:xfrm>
              <a:off x="1743517" y="1459160"/>
              <a:ext cx="5265048" cy="881223"/>
              <a:chOff x="-2322572" y="247580"/>
              <a:chExt cx="5265048" cy="881223"/>
            </a:xfrm>
          </p:grpSpPr>
          <p:sp>
            <p:nvSpPr>
              <p:cNvPr id="108" name="Rounded Rectangle 107">
                <a:extLst>
                  <a:ext uri="{FF2B5EF4-FFF2-40B4-BE49-F238E27FC236}">
                    <a16:creationId xmlns:a16="http://schemas.microsoft.com/office/drawing/2014/main" id="{B07E0603-05AE-B8A0-B8BF-D9D930E3E03F}"/>
                  </a:ext>
                </a:extLst>
              </p:cNvPr>
              <p:cNvSpPr/>
              <p:nvPr/>
            </p:nvSpPr>
            <p:spPr>
              <a:xfrm>
                <a:off x="-2322572" y="388888"/>
                <a:ext cx="5265048" cy="739915"/>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09" name="Picture 108">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332" y="247580"/>
                <a:ext cx="388599" cy="367771"/>
              </a:xfrm>
              <a:prstGeom prst="rect">
                <a:avLst/>
              </a:prstGeom>
            </p:spPr>
          </p:pic>
        </p:grpSp>
        <p:sp>
          <p:nvSpPr>
            <p:cNvPr id="107" name="Rectangle 106">
              <a:extLst>
                <a:ext uri="{FF2B5EF4-FFF2-40B4-BE49-F238E27FC236}">
                  <a16:creationId xmlns:a16="http://schemas.microsoft.com/office/drawing/2014/main" id="{0E2B3F39-AABD-4749-9521-BE8DE451189E}"/>
                </a:ext>
              </a:extLst>
            </p:cNvPr>
            <p:cNvSpPr/>
            <p:nvPr/>
          </p:nvSpPr>
          <p:spPr>
            <a:xfrm>
              <a:off x="1743517" y="1691240"/>
              <a:ext cx="5265048" cy="553998"/>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t>Truyện có đậm màu sắc kì ảo không? </a:t>
              </a:r>
            </a:p>
          </p:txBody>
        </p:sp>
      </p:grpSp>
      <p:grpSp>
        <p:nvGrpSpPr>
          <p:cNvPr id="110" name="Group 109"/>
          <p:cNvGrpSpPr/>
          <p:nvPr/>
        </p:nvGrpSpPr>
        <p:grpSpPr>
          <a:xfrm>
            <a:off x="3255723" y="1576986"/>
            <a:ext cx="5265047" cy="1785229"/>
            <a:chOff x="1743517" y="1459160"/>
            <a:chExt cx="5265047" cy="1785229"/>
          </a:xfrm>
        </p:grpSpPr>
        <p:grpSp>
          <p:nvGrpSpPr>
            <p:cNvPr id="111" name="Group 110">
              <a:extLst>
                <a:ext uri="{FF2B5EF4-FFF2-40B4-BE49-F238E27FC236}">
                  <a16:creationId xmlns:a16="http://schemas.microsoft.com/office/drawing/2014/main" id="{6A32A5F6-E82A-5127-350B-FAD04435DF38}"/>
                </a:ext>
              </a:extLst>
            </p:cNvPr>
            <p:cNvGrpSpPr/>
            <p:nvPr/>
          </p:nvGrpSpPr>
          <p:grpSpPr>
            <a:xfrm>
              <a:off x="1743517" y="1459160"/>
              <a:ext cx="5265047" cy="1785229"/>
              <a:chOff x="-2322572" y="247580"/>
              <a:chExt cx="5265047" cy="1785229"/>
            </a:xfrm>
          </p:grpSpPr>
          <p:sp>
            <p:nvSpPr>
              <p:cNvPr id="113" name="Rounded Rectangle 112">
                <a:extLst>
                  <a:ext uri="{FF2B5EF4-FFF2-40B4-BE49-F238E27FC236}">
                    <a16:creationId xmlns:a16="http://schemas.microsoft.com/office/drawing/2014/main" id="{B07E0603-05AE-B8A0-B8BF-D9D930E3E03F}"/>
                  </a:ext>
                </a:extLst>
              </p:cNvPr>
              <p:cNvSpPr/>
              <p:nvPr/>
            </p:nvSpPr>
            <p:spPr>
              <a:xfrm>
                <a:off x="-2322572" y="388888"/>
                <a:ext cx="5265047" cy="1643921"/>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14" name="Picture 113">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332" y="247580"/>
                <a:ext cx="388599" cy="367771"/>
              </a:xfrm>
              <a:prstGeom prst="rect">
                <a:avLst/>
              </a:prstGeom>
            </p:spPr>
          </p:pic>
        </p:grpSp>
        <p:sp>
          <p:nvSpPr>
            <p:cNvPr id="112" name="Rectangle 111">
              <a:extLst>
                <a:ext uri="{FF2B5EF4-FFF2-40B4-BE49-F238E27FC236}">
                  <a16:creationId xmlns:a16="http://schemas.microsoft.com/office/drawing/2014/main" id="{0E2B3F39-AABD-4749-9521-BE8DE451189E}"/>
                </a:ext>
              </a:extLst>
            </p:cNvPr>
            <p:cNvSpPr/>
            <p:nvPr/>
          </p:nvSpPr>
          <p:spPr>
            <a:xfrm>
              <a:off x="1898148" y="1697482"/>
              <a:ext cx="4955784" cy="1477328"/>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t>Tính chất kì ảo gắn với sự việc, nhân vật nào? Có làm thay đổi tính chất hiện thực của tác phẩm không? </a:t>
              </a:r>
            </a:p>
          </p:txBody>
        </p:sp>
      </p:grpSp>
      <p:grpSp>
        <p:nvGrpSpPr>
          <p:cNvPr id="115" name="Group 114"/>
          <p:cNvGrpSpPr/>
          <p:nvPr/>
        </p:nvGrpSpPr>
        <p:grpSpPr>
          <a:xfrm>
            <a:off x="3255723" y="3582773"/>
            <a:ext cx="5265047" cy="1192348"/>
            <a:chOff x="1743517" y="1459160"/>
            <a:chExt cx="5265047" cy="1192348"/>
          </a:xfrm>
        </p:grpSpPr>
        <p:grpSp>
          <p:nvGrpSpPr>
            <p:cNvPr id="116" name="Group 115">
              <a:extLst>
                <a:ext uri="{FF2B5EF4-FFF2-40B4-BE49-F238E27FC236}">
                  <a16:creationId xmlns:a16="http://schemas.microsoft.com/office/drawing/2014/main" id="{6A32A5F6-E82A-5127-350B-FAD04435DF38}"/>
                </a:ext>
              </a:extLst>
            </p:cNvPr>
            <p:cNvGrpSpPr/>
            <p:nvPr/>
          </p:nvGrpSpPr>
          <p:grpSpPr>
            <a:xfrm>
              <a:off x="1743517" y="1459160"/>
              <a:ext cx="5265047" cy="1192348"/>
              <a:chOff x="-2322572" y="247580"/>
              <a:chExt cx="5265047" cy="1192348"/>
            </a:xfrm>
          </p:grpSpPr>
          <p:sp>
            <p:nvSpPr>
              <p:cNvPr id="118" name="Rounded Rectangle 117">
                <a:extLst>
                  <a:ext uri="{FF2B5EF4-FFF2-40B4-BE49-F238E27FC236}">
                    <a16:creationId xmlns:a16="http://schemas.microsoft.com/office/drawing/2014/main" id="{B07E0603-05AE-B8A0-B8BF-D9D930E3E03F}"/>
                  </a:ext>
                </a:extLst>
              </p:cNvPr>
              <p:cNvSpPr/>
              <p:nvPr/>
            </p:nvSpPr>
            <p:spPr>
              <a:xfrm>
                <a:off x="-2322572" y="388888"/>
                <a:ext cx="5265047" cy="1051040"/>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19" name="Picture 118">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332" y="247580"/>
                <a:ext cx="388599" cy="367771"/>
              </a:xfrm>
              <a:prstGeom prst="rect">
                <a:avLst/>
              </a:prstGeom>
            </p:spPr>
          </p:pic>
        </p:grpSp>
        <p:sp>
          <p:nvSpPr>
            <p:cNvPr id="117" name="Rectangle 116">
              <a:extLst>
                <a:ext uri="{FF2B5EF4-FFF2-40B4-BE49-F238E27FC236}">
                  <a16:creationId xmlns:a16="http://schemas.microsoft.com/office/drawing/2014/main" id="{0E2B3F39-AABD-4749-9521-BE8DE451189E}"/>
                </a:ext>
              </a:extLst>
            </p:cNvPr>
            <p:cNvSpPr/>
            <p:nvPr/>
          </p:nvSpPr>
          <p:spPr>
            <a:xfrm>
              <a:off x="1820832" y="1618156"/>
              <a:ext cx="5110416" cy="1015663"/>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t>Tính chất kì ảo có vai trò như thế nào trong việc tạo nên sức hấp dẫn của tác phẩm?</a:t>
              </a:r>
              <a:endParaRPr lang="en-US" sz="2000"/>
            </a:p>
          </p:txBody>
        </p:sp>
      </p:grpSp>
    </p:spTree>
    <p:extLst>
      <p:ext uri="{BB962C8B-B14F-4D97-AF65-F5344CB8AC3E}">
        <p14:creationId xmlns:p14="http://schemas.microsoft.com/office/powerpoint/2010/main" val="50043653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randombar(horizontal)">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left)">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left)">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randombar(horizontal)">
                                      <p:cBhvr>
                                        <p:cTn id="2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1094"/>
            <a:ext cx="9144000" cy="600164"/>
          </a:xfrm>
          <a:prstGeom prst="rect">
            <a:avLst/>
          </a:prstGeom>
          <a:noFill/>
        </p:spPr>
        <p:txBody>
          <a:bodyPr wrap="square" rtlCol="0">
            <a:spAutoFit/>
          </a:bodyPr>
          <a:lstStyle/>
          <a:p>
            <a:pPr algn="ctr"/>
            <a:r>
              <a:rPr lang="en-US" sz="3300" b="1" smtClean="0"/>
              <a:t>HƯỚNG DẪN VỀ NHÀ</a:t>
            </a:r>
            <a:endParaRPr lang="en-US" sz="3300" b="1"/>
          </a:p>
        </p:txBody>
      </p:sp>
      <p:sp>
        <p:nvSpPr>
          <p:cNvPr id="56" name="Rectangle 55"/>
          <p:cNvSpPr/>
          <p:nvPr/>
        </p:nvSpPr>
        <p:spPr>
          <a:xfrm>
            <a:off x="853238" y="1161948"/>
            <a:ext cx="622300" cy="622300"/>
          </a:xfrm>
          <a:prstGeom prst="rect">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accent6"/>
                </a:solidFill>
              </a:rPr>
              <a:t>1</a:t>
            </a:r>
            <a:endParaRPr lang="en-US" sz="2500" b="1">
              <a:solidFill>
                <a:schemeClr val="accent6"/>
              </a:solidFill>
            </a:endParaRPr>
          </a:p>
        </p:txBody>
      </p:sp>
      <p:sp>
        <p:nvSpPr>
          <p:cNvPr id="57" name="TextBox 56"/>
          <p:cNvSpPr txBox="1"/>
          <p:nvPr/>
        </p:nvSpPr>
        <p:spPr>
          <a:xfrm>
            <a:off x="1710866" y="1196099"/>
            <a:ext cx="5285121" cy="553998"/>
          </a:xfrm>
          <a:prstGeom prst="rect">
            <a:avLst/>
          </a:prstGeom>
          <a:noFill/>
        </p:spPr>
        <p:txBody>
          <a:bodyPr wrap="square" rtlCol="0">
            <a:spAutoFit/>
          </a:bodyPr>
          <a:lstStyle/>
          <a:p>
            <a:pPr algn="just">
              <a:lnSpc>
                <a:spcPct val="150000"/>
              </a:lnSpc>
            </a:pPr>
            <a:r>
              <a:rPr lang="vi-VN" sz="2000"/>
              <a:t>Ôn tập kiến thức đã học về văn bản </a:t>
            </a:r>
            <a:r>
              <a:rPr lang="vi-VN" sz="2000" i="1"/>
              <a:t>Dế chọi</a:t>
            </a:r>
            <a:r>
              <a:rPr lang="vi-VN" sz="2000"/>
              <a:t>.</a:t>
            </a:r>
            <a:endParaRPr lang="en-US" sz="2000"/>
          </a:p>
        </p:txBody>
      </p:sp>
      <p:sp>
        <p:nvSpPr>
          <p:cNvPr id="58" name="Rectangle 57"/>
          <p:cNvSpPr/>
          <p:nvPr/>
        </p:nvSpPr>
        <p:spPr>
          <a:xfrm>
            <a:off x="853238" y="2102351"/>
            <a:ext cx="622300" cy="622300"/>
          </a:xfrm>
          <a:prstGeom prst="rect">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accent6"/>
                </a:solidFill>
              </a:rPr>
              <a:t>2</a:t>
            </a:r>
            <a:endParaRPr lang="en-US" sz="2500" b="1">
              <a:solidFill>
                <a:schemeClr val="accent6"/>
              </a:solidFill>
            </a:endParaRPr>
          </a:p>
        </p:txBody>
      </p:sp>
      <p:sp>
        <p:nvSpPr>
          <p:cNvPr id="59" name="TextBox 58"/>
          <p:cNvSpPr txBox="1"/>
          <p:nvPr/>
        </p:nvSpPr>
        <p:spPr>
          <a:xfrm>
            <a:off x="1710866" y="2136502"/>
            <a:ext cx="6776226" cy="553998"/>
          </a:xfrm>
          <a:prstGeom prst="rect">
            <a:avLst/>
          </a:prstGeom>
          <a:noFill/>
        </p:spPr>
        <p:txBody>
          <a:bodyPr wrap="square" rtlCol="0">
            <a:spAutoFit/>
          </a:bodyPr>
          <a:lstStyle/>
          <a:p>
            <a:pPr algn="just">
              <a:lnSpc>
                <a:spcPct val="150000"/>
              </a:lnSpc>
            </a:pPr>
            <a:r>
              <a:rPr lang="vi-VN" sz="2000"/>
              <a:t>Hoàn thành bài tập Luyện tập, Vận dụng (nếu chưa xong).</a:t>
            </a:r>
            <a:endParaRPr lang="en-US" sz="2000"/>
          </a:p>
        </p:txBody>
      </p:sp>
      <p:sp>
        <p:nvSpPr>
          <p:cNvPr id="60" name="Rectangle 59"/>
          <p:cNvSpPr/>
          <p:nvPr/>
        </p:nvSpPr>
        <p:spPr>
          <a:xfrm>
            <a:off x="853238" y="3355995"/>
            <a:ext cx="622300" cy="622300"/>
          </a:xfrm>
          <a:prstGeom prst="rect">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accent6"/>
                </a:solidFill>
              </a:rPr>
              <a:t>3</a:t>
            </a:r>
            <a:endParaRPr lang="en-US" sz="2500" b="1">
              <a:solidFill>
                <a:schemeClr val="accent6"/>
              </a:solidFill>
            </a:endParaRPr>
          </a:p>
        </p:txBody>
      </p:sp>
      <p:sp>
        <p:nvSpPr>
          <p:cNvPr id="61" name="TextBox 60"/>
          <p:cNvSpPr txBox="1"/>
          <p:nvPr/>
        </p:nvSpPr>
        <p:spPr>
          <a:xfrm>
            <a:off x="1710866" y="2928481"/>
            <a:ext cx="4583772" cy="1477328"/>
          </a:xfrm>
          <a:prstGeom prst="rect">
            <a:avLst/>
          </a:prstGeom>
          <a:noFill/>
        </p:spPr>
        <p:txBody>
          <a:bodyPr wrap="square" rtlCol="0">
            <a:spAutoFit/>
          </a:bodyPr>
          <a:lstStyle/>
          <a:p>
            <a:pPr algn="just">
              <a:lnSpc>
                <a:spcPct val="150000"/>
              </a:lnSpc>
            </a:pPr>
            <a:r>
              <a:rPr lang="vi-VN" sz="2000"/>
              <a:t>Chuẩn bị thực hành </a:t>
            </a:r>
            <a:r>
              <a:rPr lang="vi-VN" sz="2000" smtClean="0"/>
              <a:t>tiếng </a:t>
            </a:r>
            <a:r>
              <a:rPr lang="vi-VN" sz="2000"/>
              <a:t>Việt </a:t>
            </a:r>
            <a:r>
              <a:rPr lang="vi-VN" sz="2000" smtClean="0"/>
              <a:t>– </a:t>
            </a:r>
            <a:r>
              <a:rPr lang="vi-VN" sz="2000" i="1" smtClean="0"/>
              <a:t>Một số yếu tố Hán Việt dễ gây nhầm lẫn và cách phân biệt</a:t>
            </a:r>
            <a:r>
              <a:rPr lang="vi-VN" sz="2000" smtClean="0"/>
              <a:t>.</a:t>
            </a:r>
            <a:endParaRPr lang="en-US" sz="2000"/>
          </a:p>
        </p:txBody>
      </p:sp>
      <p:grpSp>
        <p:nvGrpSpPr>
          <p:cNvPr id="63" name="Google Shape;1839;p68"/>
          <p:cNvGrpSpPr/>
          <p:nvPr/>
        </p:nvGrpSpPr>
        <p:grpSpPr>
          <a:xfrm>
            <a:off x="6743701" y="3117817"/>
            <a:ext cx="2089406" cy="1718574"/>
            <a:chOff x="5181588" y="1883059"/>
            <a:chExt cx="2995477" cy="2463834"/>
          </a:xfrm>
        </p:grpSpPr>
        <p:grpSp>
          <p:nvGrpSpPr>
            <p:cNvPr id="65" name="Google Shape;1840;p68"/>
            <p:cNvGrpSpPr/>
            <p:nvPr/>
          </p:nvGrpSpPr>
          <p:grpSpPr>
            <a:xfrm>
              <a:off x="5181588" y="2352565"/>
              <a:ext cx="2995477" cy="1994328"/>
              <a:chOff x="5219700" y="2282586"/>
              <a:chExt cx="3029100" cy="2016714"/>
            </a:xfrm>
          </p:grpSpPr>
          <p:sp>
            <p:nvSpPr>
              <p:cNvPr id="74" name="Google Shape;1841;p68"/>
              <p:cNvSpPr/>
              <p:nvPr/>
            </p:nvSpPr>
            <p:spPr>
              <a:xfrm>
                <a:off x="5219700" y="3924300"/>
                <a:ext cx="3029100" cy="3750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75" name="Google Shape;1842;p68"/>
              <p:cNvGrpSpPr/>
              <p:nvPr/>
            </p:nvGrpSpPr>
            <p:grpSpPr>
              <a:xfrm>
                <a:off x="5505073" y="2282586"/>
                <a:ext cx="2409956" cy="1898775"/>
                <a:chOff x="5133767" y="2786317"/>
                <a:chExt cx="1967954" cy="1550400"/>
              </a:xfrm>
            </p:grpSpPr>
            <p:sp>
              <p:nvSpPr>
                <p:cNvPr id="76" name="Google Shape;1843;p68"/>
                <p:cNvSpPr/>
                <p:nvPr/>
              </p:nvSpPr>
              <p:spPr>
                <a:xfrm>
                  <a:off x="5133767" y="3991846"/>
                  <a:ext cx="493843" cy="344871"/>
                </a:xfrm>
                <a:custGeom>
                  <a:avLst/>
                  <a:gdLst/>
                  <a:ahLst/>
                  <a:cxnLst/>
                  <a:rect l="l" t="t" r="r" b="b"/>
                  <a:pathLst>
                    <a:path w="493843" h="344871" extrusionOk="0">
                      <a:moveTo>
                        <a:pt x="85933" y="232491"/>
                      </a:moveTo>
                      <a:cubicBezTo>
                        <a:pt x="62120" y="216298"/>
                        <a:pt x="-37892" y="154386"/>
                        <a:pt x="15448" y="126763"/>
                      </a:cubicBezTo>
                      <a:cubicBezTo>
                        <a:pt x="63073" y="102951"/>
                        <a:pt x="106888" y="101998"/>
                        <a:pt x="150703" y="131526"/>
                      </a:cubicBezTo>
                      <a:cubicBezTo>
                        <a:pt x="168800" y="143908"/>
                        <a:pt x="192613" y="163911"/>
                        <a:pt x="213568" y="168673"/>
                      </a:cubicBezTo>
                      <a:cubicBezTo>
                        <a:pt x="250715" y="178198"/>
                        <a:pt x="271670" y="124858"/>
                        <a:pt x="289768" y="101046"/>
                      </a:cubicBezTo>
                      <a:cubicBezTo>
                        <a:pt x="316438" y="65803"/>
                        <a:pt x="349775" y="36276"/>
                        <a:pt x="387875" y="15321"/>
                      </a:cubicBezTo>
                      <a:cubicBezTo>
                        <a:pt x="403115" y="6748"/>
                        <a:pt x="420260" y="-872"/>
                        <a:pt x="438358" y="81"/>
                      </a:cubicBezTo>
                      <a:cubicBezTo>
                        <a:pt x="473600" y="2938"/>
                        <a:pt x="496460" y="43896"/>
                        <a:pt x="493603" y="79138"/>
                      </a:cubicBezTo>
                      <a:cubicBezTo>
                        <a:pt x="489793" y="114381"/>
                        <a:pt x="467885" y="145813"/>
                        <a:pt x="445978" y="174388"/>
                      </a:cubicBezTo>
                      <a:cubicBezTo>
                        <a:pt x="404068" y="228681"/>
                        <a:pt x="360253" y="281068"/>
                        <a:pt x="318343" y="334408"/>
                      </a:cubicBezTo>
                      <a:cubicBezTo>
                        <a:pt x="311675" y="342981"/>
                        <a:pt x="301198" y="346791"/>
                        <a:pt x="290720" y="343933"/>
                      </a:cubicBezTo>
                      <a:cubicBezTo>
                        <a:pt x="222140" y="327741"/>
                        <a:pt x="162133" y="284878"/>
                        <a:pt x="104030" y="244873"/>
                      </a:cubicBezTo>
                      <a:cubicBezTo>
                        <a:pt x="99268" y="242968"/>
                        <a:pt x="89743" y="236301"/>
                        <a:pt x="85933" y="232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844;p68"/>
                <p:cNvSpPr/>
                <p:nvPr/>
              </p:nvSpPr>
              <p:spPr>
                <a:xfrm>
                  <a:off x="5570452" y="3869994"/>
                  <a:ext cx="411353" cy="466705"/>
                </a:xfrm>
                <a:custGeom>
                  <a:avLst/>
                  <a:gdLst/>
                  <a:ahLst/>
                  <a:cxnLst/>
                  <a:rect l="l" t="t" r="r" b="b"/>
                  <a:pathLst>
                    <a:path w="411353" h="466705" extrusionOk="0">
                      <a:moveTo>
                        <a:pt x="78825" y="371488"/>
                      </a:moveTo>
                      <a:cubicBezTo>
                        <a:pt x="96923" y="366726"/>
                        <a:pt x="115973" y="365773"/>
                        <a:pt x="135023" y="362916"/>
                      </a:cubicBezTo>
                      <a:cubicBezTo>
                        <a:pt x="157883" y="360058"/>
                        <a:pt x="179790" y="356248"/>
                        <a:pt x="201698" y="350533"/>
                      </a:cubicBezTo>
                      <a:cubicBezTo>
                        <a:pt x="208365" y="348628"/>
                        <a:pt x="215985" y="346723"/>
                        <a:pt x="221700" y="342913"/>
                      </a:cubicBezTo>
                      <a:cubicBezTo>
                        <a:pt x="248370" y="321006"/>
                        <a:pt x="222652" y="252426"/>
                        <a:pt x="220748" y="224803"/>
                      </a:cubicBezTo>
                      <a:cubicBezTo>
                        <a:pt x="217890" y="179083"/>
                        <a:pt x="220748" y="134316"/>
                        <a:pt x="228368" y="89548"/>
                      </a:cubicBezTo>
                      <a:cubicBezTo>
                        <a:pt x="233130" y="61926"/>
                        <a:pt x="241702" y="27636"/>
                        <a:pt x="266468" y="9538"/>
                      </a:cubicBezTo>
                      <a:cubicBezTo>
                        <a:pt x="293138" y="-9512"/>
                        <a:pt x="321713" y="3823"/>
                        <a:pt x="350288" y="16206"/>
                      </a:cubicBezTo>
                      <a:cubicBezTo>
                        <a:pt x="367433" y="23826"/>
                        <a:pt x="383625" y="33351"/>
                        <a:pt x="395055" y="48591"/>
                      </a:cubicBezTo>
                      <a:cubicBezTo>
                        <a:pt x="411248" y="70498"/>
                        <a:pt x="411248" y="100026"/>
                        <a:pt x="411248" y="127648"/>
                      </a:cubicBezTo>
                      <a:cubicBezTo>
                        <a:pt x="411248" y="182893"/>
                        <a:pt x="412200" y="236233"/>
                        <a:pt x="408390" y="291478"/>
                      </a:cubicBezTo>
                      <a:cubicBezTo>
                        <a:pt x="404580" y="337198"/>
                        <a:pt x="406485" y="382918"/>
                        <a:pt x="408390" y="428638"/>
                      </a:cubicBezTo>
                      <a:cubicBezTo>
                        <a:pt x="408390" y="434353"/>
                        <a:pt x="408390" y="441021"/>
                        <a:pt x="406485" y="445783"/>
                      </a:cubicBezTo>
                      <a:cubicBezTo>
                        <a:pt x="400770" y="461023"/>
                        <a:pt x="379815" y="464833"/>
                        <a:pt x="363623" y="464833"/>
                      </a:cubicBezTo>
                      <a:cubicBezTo>
                        <a:pt x="246465" y="469596"/>
                        <a:pt x="130260" y="463881"/>
                        <a:pt x="13102" y="462928"/>
                      </a:cubicBezTo>
                      <a:cubicBezTo>
                        <a:pt x="10245" y="462928"/>
                        <a:pt x="7387" y="462928"/>
                        <a:pt x="4530" y="461023"/>
                      </a:cubicBezTo>
                      <a:cubicBezTo>
                        <a:pt x="-1185" y="458166"/>
                        <a:pt x="-232" y="450546"/>
                        <a:pt x="720" y="443878"/>
                      </a:cubicBezTo>
                      <a:cubicBezTo>
                        <a:pt x="5483" y="420066"/>
                        <a:pt x="20723" y="399111"/>
                        <a:pt x="40725" y="385776"/>
                      </a:cubicBezTo>
                      <a:cubicBezTo>
                        <a:pt x="50250" y="380061"/>
                        <a:pt x="64537" y="375298"/>
                        <a:pt x="78825" y="3714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845;p68"/>
                <p:cNvSpPr/>
                <p:nvPr/>
              </p:nvSpPr>
              <p:spPr>
                <a:xfrm>
                  <a:off x="5613023" y="3299562"/>
                  <a:ext cx="1182040" cy="989200"/>
                </a:xfrm>
                <a:custGeom>
                  <a:avLst/>
                  <a:gdLst/>
                  <a:ahLst/>
                  <a:cxnLst/>
                  <a:rect l="l" t="t" r="r" b="b"/>
                  <a:pathLst>
                    <a:path w="1182040" h="989200" extrusionOk="0">
                      <a:moveTo>
                        <a:pt x="46732" y="65620"/>
                      </a:moveTo>
                      <a:cubicBezTo>
                        <a:pt x="80069" y="28472"/>
                        <a:pt x="130552" y="8470"/>
                        <a:pt x="180082" y="2755"/>
                      </a:cubicBezTo>
                      <a:cubicBezTo>
                        <a:pt x="242947" y="-4865"/>
                        <a:pt x="307717" y="3707"/>
                        <a:pt x="366772" y="23710"/>
                      </a:cubicBezTo>
                      <a:cubicBezTo>
                        <a:pt x="456307" y="54190"/>
                        <a:pt x="553462" y="139915"/>
                        <a:pt x="617279" y="209447"/>
                      </a:cubicBezTo>
                      <a:cubicBezTo>
                        <a:pt x="796349" y="403757"/>
                        <a:pt x="993517" y="581875"/>
                        <a:pt x="1153537" y="791425"/>
                      </a:cubicBezTo>
                      <a:cubicBezTo>
                        <a:pt x="1164014" y="805712"/>
                        <a:pt x="1175444" y="820000"/>
                        <a:pt x="1179254" y="837145"/>
                      </a:cubicBezTo>
                      <a:cubicBezTo>
                        <a:pt x="1191637" y="883818"/>
                        <a:pt x="1161157" y="923822"/>
                        <a:pt x="1119247" y="951445"/>
                      </a:cubicBezTo>
                      <a:cubicBezTo>
                        <a:pt x="1078289" y="978115"/>
                        <a:pt x="1026854" y="992402"/>
                        <a:pt x="990659" y="988593"/>
                      </a:cubicBezTo>
                      <a:cubicBezTo>
                        <a:pt x="934462" y="981925"/>
                        <a:pt x="880169" y="958112"/>
                        <a:pt x="834449" y="924775"/>
                      </a:cubicBezTo>
                      <a:cubicBezTo>
                        <a:pt x="762059" y="873340"/>
                        <a:pt x="706814" y="801902"/>
                        <a:pt x="649664" y="735227"/>
                      </a:cubicBezTo>
                      <a:cubicBezTo>
                        <a:pt x="591562" y="668552"/>
                        <a:pt x="527744" y="602830"/>
                        <a:pt x="446782" y="566635"/>
                      </a:cubicBezTo>
                      <a:cubicBezTo>
                        <a:pt x="441067" y="563777"/>
                        <a:pt x="434399" y="561872"/>
                        <a:pt x="428684" y="564730"/>
                      </a:cubicBezTo>
                      <a:cubicBezTo>
                        <a:pt x="422017" y="568540"/>
                        <a:pt x="406777" y="583780"/>
                        <a:pt x="406777" y="591400"/>
                      </a:cubicBezTo>
                      <a:cubicBezTo>
                        <a:pt x="397252" y="693318"/>
                        <a:pt x="455354" y="773327"/>
                        <a:pt x="445829" y="876197"/>
                      </a:cubicBezTo>
                      <a:lnTo>
                        <a:pt x="119122" y="864768"/>
                      </a:lnTo>
                      <a:cubicBezTo>
                        <a:pt x="96262" y="780947"/>
                        <a:pt x="66734" y="704747"/>
                        <a:pt x="59114" y="617118"/>
                      </a:cubicBezTo>
                      <a:cubicBezTo>
                        <a:pt x="50542" y="524725"/>
                        <a:pt x="38159" y="433285"/>
                        <a:pt x="20062" y="342797"/>
                      </a:cubicBezTo>
                      <a:cubicBezTo>
                        <a:pt x="11489" y="298030"/>
                        <a:pt x="1012" y="252310"/>
                        <a:pt x="59" y="205637"/>
                      </a:cubicBezTo>
                      <a:cubicBezTo>
                        <a:pt x="-893" y="159918"/>
                        <a:pt x="9584" y="111340"/>
                        <a:pt x="37207" y="75145"/>
                      </a:cubicBezTo>
                      <a:cubicBezTo>
                        <a:pt x="41017" y="72287"/>
                        <a:pt x="43874" y="68477"/>
                        <a:pt x="46732" y="656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846;p68"/>
                <p:cNvSpPr/>
                <p:nvPr/>
              </p:nvSpPr>
              <p:spPr>
                <a:xfrm>
                  <a:off x="5694041" y="3699509"/>
                  <a:ext cx="344688" cy="427279"/>
                </a:xfrm>
                <a:custGeom>
                  <a:avLst/>
                  <a:gdLst/>
                  <a:ahLst/>
                  <a:cxnLst/>
                  <a:rect l="l" t="t" r="r" b="b"/>
                  <a:pathLst>
                    <a:path w="344688" h="427279" extrusionOk="0">
                      <a:moveTo>
                        <a:pt x="138116" y="269558"/>
                      </a:moveTo>
                      <a:cubicBezTo>
                        <a:pt x="135259" y="272415"/>
                        <a:pt x="132401" y="276225"/>
                        <a:pt x="130496" y="279083"/>
                      </a:cubicBezTo>
                      <a:cubicBezTo>
                        <a:pt x="106684" y="310515"/>
                        <a:pt x="95254" y="349568"/>
                        <a:pt x="77156" y="384810"/>
                      </a:cubicBezTo>
                      <a:cubicBezTo>
                        <a:pt x="68584" y="401955"/>
                        <a:pt x="57154" y="419100"/>
                        <a:pt x="39056" y="424815"/>
                      </a:cubicBezTo>
                      <a:cubicBezTo>
                        <a:pt x="-17141" y="443865"/>
                        <a:pt x="-5711" y="346710"/>
                        <a:pt x="29531" y="331470"/>
                      </a:cubicBezTo>
                      <a:cubicBezTo>
                        <a:pt x="46676" y="323850"/>
                        <a:pt x="60964" y="323850"/>
                        <a:pt x="73346" y="309563"/>
                      </a:cubicBezTo>
                      <a:cubicBezTo>
                        <a:pt x="85729" y="295275"/>
                        <a:pt x="93349" y="272415"/>
                        <a:pt x="103826" y="257175"/>
                      </a:cubicBezTo>
                      <a:cubicBezTo>
                        <a:pt x="119066" y="235268"/>
                        <a:pt x="136211" y="215265"/>
                        <a:pt x="148594" y="191453"/>
                      </a:cubicBezTo>
                      <a:cubicBezTo>
                        <a:pt x="164786" y="159068"/>
                        <a:pt x="175264" y="124778"/>
                        <a:pt x="186694" y="90488"/>
                      </a:cubicBezTo>
                      <a:cubicBezTo>
                        <a:pt x="196219" y="60960"/>
                        <a:pt x="193361" y="29528"/>
                        <a:pt x="218126" y="7620"/>
                      </a:cubicBezTo>
                      <a:cubicBezTo>
                        <a:pt x="221936" y="3810"/>
                        <a:pt x="227651" y="0"/>
                        <a:pt x="233366" y="0"/>
                      </a:cubicBezTo>
                      <a:cubicBezTo>
                        <a:pt x="242891" y="0"/>
                        <a:pt x="250511" y="8572"/>
                        <a:pt x="254321" y="17145"/>
                      </a:cubicBezTo>
                      <a:cubicBezTo>
                        <a:pt x="273371" y="53340"/>
                        <a:pt x="278134" y="95250"/>
                        <a:pt x="292421" y="134303"/>
                      </a:cubicBezTo>
                      <a:cubicBezTo>
                        <a:pt x="315281" y="195263"/>
                        <a:pt x="353381" y="259080"/>
                        <a:pt x="342904" y="327660"/>
                      </a:cubicBezTo>
                      <a:cubicBezTo>
                        <a:pt x="331474" y="290513"/>
                        <a:pt x="290516" y="271463"/>
                        <a:pt x="268609" y="239078"/>
                      </a:cubicBezTo>
                      <a:cubicBezTo>
                        <a:pt x="258131" y="223838"/>
                        <a:pt x="251464" y="206693"/>
                        <a:pt x="240986" y="191453"/>
                      </a:cubicBezTo>
                      <a:cubicBezTo>
                        <a:pt x="239081" y="189547"/>
                        <a:pt x="237176" y="186690"/>
                        <a:pt x="234319" y="185738"/>
                      </a:cubicBezTo>
                      <a:cubicBezTo>
                        <a:pt x="230509" y="184785"/>
                        <a:pt x="226699" y="187643"/>
                        <a:pt x="222889" y="190500"/>
                      </a:cubicBezTo>
                      <a:cubicBezTo>
                        <a:pt x="195266" y="215265"/>
                        <a:pt x="162881" y="240983"/>
                        <a:pt x="138116" y="269558"/>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847;p68"/>
                <p:cNvSpPr/>
                <p:nvPr/>
              </p:nvSpPr>
              <p:spPr>
                <a:xfrm>
                  <a:off x="6493192" y="3188493"/>
                  <a:ext cx="358190" cy="362426"/>
                </a:xfrm>
                <a:custGeom>
                  <a:avLst/>
                  <a:gdLst/>
                  <a:ahLst/>
                  <a:cxnLst/>
                  <a:rect l="l" t="t" r="r" b="b"/>
                  <a:pathLst>
                    <a:path w="358190" h="362426" extrusionOk="0">
                      <a:moveTo>
                        <a:pt x="340995" y="300514"/>
                      </a:moveTo>
                      <a:cubicBezTo>
                        <a:pt x="290513" y="290037"/>
                        <a:pt x="238125" y="281464"/>
                        <a:pt x="186690" y="280512"/>
                      </a:cubicBezTo>
                      <a:cubicBezTo>
                        <a:pt x="166688" y="279560"/>
                        <a:pt x="147638" y="275750"/>
                        <a:pt x="134303" y="291942"/>
                      </a:cubicBezTo>
                      <a:cubicBezTo>
                        <a:pt x="120015" y="309087"/>
                        <a:pt x="108585" y="329089"/>
                        <a:pt x="95250" y="346235"/>
                      </a:cubicBezTo>
                      <a:cubicBezTo>
                        <a:pt x="91440" y="350997"/>
                        <a:pt x="86678" y="356712"/>
                        <a:pt x="80963" y="359569"/>
                      </a:cubicBezTo>
                      <a:cubicBezTo>
                        <a:pt x="75248" y="362427"/>
                        <a:pt x="69533" y="362427"/>
                        <a:pt x="63817" y="362427"/>
                      </a:cubicBezTo>
                      <a:cubicBezTo>
                        <a:pt x="40005" y="361475"/>
                        <a:pt x="17145" y="352902"/>
                        <a:pt x="0" y="336710"/>
                      </a:cubicBezTo>
                      <a:cubicBezTo>
                        <a:pt x="2858" y="300514"/>
                        <a:pt x="5715" y="265272"/>
                        <a:pt x="9525" y="229077"/>
                      </a:cubicBezTo>
                      <a:cubicBezTo>
                        <a:pt x="11430" y="207169"/>
                        <a:pt x="14288" y="185262"/>
                        <a:pt x="20955" y="164307"/>
                      </a:cubicBezTo>
                      <a:cubicBezTo>
                        <a:pt x="33338" y="124302"/>
                        <a:pt x="48578" y="95727"/>
                        <a:pt x="70485" y="60485"/>
                      </a:cubicBezTo>
                      <a:cubicBezTo>
                        <a:pt x="77153" y="50007"/>
                        <a:pt x="95250" y="34767"/>
                        <a:pt x="104775" y="27147"/>
                      </a:cubicBezTo>
                      <a:cubicBezTo>
                        <a:pt x="115253" y="18575"/>
                        <a:pt x="126683" y="18575"/>
                        <a:pt x="139065" y="14764"/>
                      </a:cubicBezTo>
                      <a:cubicBezTo>
                        <a:pt x="152400" y="10954"/>
                        <a:pt x="164783" y="5239"/>
                        <a:pt x="178117" y="2382"/>
                      </a:cubicBezTo>
                      <a:cubicBezTo>
                        <a:pt x="232410" y="-8096"/>
                        <a:pt x="293370" y="16669"/>
                        <a:pt x="324803" y="63342"/>
                      </a:cubicBezTo>
                      <a:cubicBezTo>
                        <a:pt x="344805" y="92869"/>
                        <a:pt x="354330" y="129064"/>
                        <a:pt x="357188" y="165260"/>
                      </a:cubicBezTo>
                      <a:cubicBezTo>
                        <a:pt x="361950" y="210979"/>
                        <a:pt x="348615" y="255747"/>
                        <a:pt x="340995" y="30051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848;p68"/>
                <p:cNvSpPr/>
                <p:nvPr/>
              </p:nvSpPr>
              <p:spPr>
                <a:xfrm>
                  <a:off x="6416066" y="3180713"/>
                  <a:ext cx="568734" cy="1010128"/>
                </a:xfrm>
                <a:custGeom>
                  <a:avLst/>
                  <a:gdLst/>
                  <a:ahLst/>
                  <a:cxnLst/>
                  <a:rect l="l" t="t" r="r" b="b"/>
                  <a:pathLst>
                    <a:path w="568734" h="1010128" extrusionOk="0">
                      <a:moveTo>
                        <a:pt x="110463" y="336869"/>
                      </a:moveTo>
                      <a:cubicBezTo>
                        <a:pt x="109511" y="264479"/>
                        <a:pt x="99986" y="190184"/>
                        <a:pt x="121893" y="120651"/>
                      </a:cubicBezTo>
                      <a:cubicBezTo>
                        <a:pt x="143801" y="51119"/>
                        <a:pt x="209523" y="-10794"/>
                        <a:pt x="280961" y="1589"/>
                      </a:cubicBezTo>
                      <a:cubicBezTo>
                        <a:pt x="306678" y="6351"/>
                        <a:pt x="329538" y="19686"/>
                        <a:pt x="350493" y="34926"/>
                      </a:cubicBezTo>
                      <a:cubicBezTo>
                        <a:pt x="424788" y="87314"/>
                        <a:pt x="483843" y="160656"/>
                        <a:pt x="518133" y="244476"/>
                      </a:cubicBezTo>
                      <a:cubicBezTo>
                        <a:pt x="562901" y="352109"/>
                        <a:pt x="567663" y="471171"/>
                        <a:pt x="568616" y="587376"/>
                      </a:cubicBezTo>
                      <a:cubicBezTo>
                        <a:pt x="569568" y="712154"/>
                        <a:pt x="566711" y="843599"/>
                        <a:pt x="485748" y="937896"/>
                      </a:cubicBezTo>
                      <a:cubicBezTo>
                        <a:pt x="458126" y="970281"/>
                        <a:pt x="417168" y="999809"/>
                        <a:pt x="376211" y="1007429"/>
                      </a:cubicBezTo>
                      <a:cubicBezTo>
                        <a:pt x="325728" y="1016954"/>
                        <a:pt x="275246" y="999809"/>
                        <a:pt x="228573" y="978854"/>
                      </a:cubicBezTo>
                      <a:cubicBezTo>
                        <a:pt x="163803" y="949326"/>
                        <a:pt x="101891" y="910274"/>
                        <a:pt x="47598" y="864554"/>
                      </a:cubicBezTo>
                      <a:cubicBezTo>
                        <a:pt x="-14314" y="813119"/>
                        <a:pt x="-8599" y="797879"/>
                        <a:pt x="23786" y="730251"/>
                      </a:cubicBezTo>
                      <a:cubicBezTo>
                        <a:pt x="81888" y="608331"/>
                        <a:pt x="112368" y="472124"/>
                        <a:pt x="110463" y="33686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849;p68"/>
                <p:cNvSpPr/>
                <p:nvPr/>
              </p:nvSpPr>
              <p:spPr>
                <a:xfrm>
                  <a:off x="6730951" y="3375690"/>
                  <a:ext cx="370770" cy="186263"/>
                </a:xfrm>
                <a:custGeom>
                  <a:avLst/>
                  <a:gdLst/>
                  <a:ahLst/>
                  <a:cxnLst/>
                  <a:rect l="l" t="t" r="r" b="b"/>
                  <a:pathLst>
                    <a:path w="370770" h="186263" extrusionOk="0">
                      <a:moveTo>
                        <a:pt x="99426" y="182850"/>
                      </a:moveTo>
                      <a:cubicBezTo>
                        <a:pt x="140383" y="174277"/>
                        <a:pt x="177531" y="154275"/>
                        <a:pt x="213726" y="133319"/>
                      </a:cubicBezTo>
                      <a:cubicBezTo>
                        <a:pt x="249921" y="113317"/>
                        <a:pt x="287068" y="92362"/>
                        <a:pt x="328026" y="83790"/>
                      </a:cubicBezTo>
                      <a:cubicBezTo>
                        <a:pt x="341361" y="80932"/>
                        <a:pt x="358506" y="72359"/>
                        <a:pt x="367078" y="61882"/>
                      </a:cubicBezTo>
                      <a:cubicBezTo>
                        <a:pt x="380414" y="44737"/>
                        <a:pt x="354696" y="24734"/>
                        <a:pt x="336598" y="14257"/>
                      </a:cubicBezTo>
                      <a:cubicBezTo>
                        <a:pt x="308976" y="-2888"/>
                        <a:pt x="284211" y="-983"/>
                        <a:pt x="251826" y="1875"/>
                      </a:cubicBezTo>
                      <a:cubicBezTo>
                        <a:pt x="212773" y="5684"/>
                        <a:pt x="173721" y="14257"/>
                        <a:pt x="136573" y="25687"/>
                      </a:cubicBezTo>
                      <a:cubicBezTo>
                        <a:pt x="80376" y="42832"/>
                        <a:pt x="31798" y="71407"/>
                        <a:pt x="6081" y="126652"/>
                      </a:cubicBezTo>
                      <a:cubicBezTo>
                        <a:pt x="-22494" y="187612"/>
                        <a:pt x="56563" y="191422"/>
                        <a:pt x="99426" y="1828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850;p68"/>
                <p:cNvSpPr/>
                <p:nvPr/>
              </p:nvSpPr>
              <p:spPr>
                <a:xfrm>
                  <a:off x="5994611" y="3385184"/>
                  <a:ext cx="578590" cy="519112"/>
                </a:xfrm>
                <a:custGeom>
                  <a:avLst/>
                  <a:gdLst/>
                  <a:ahLst/>
                  <a:cxnLst/>
                  <a:rect l="l" t="t" r="r" b="b"/>
                  <a:pathLst>
                    <a:path w="578590" h="519112" extrusionOk="0">
                      <a:moveTo>
                        <a:pt x="9948" y="0"/>
                      </a:moveTo>
                      <a:cubicBezTo>
                        <a:pt x="23283" y="5715"/>
                        <a:pt x="36618" y="12383"/>
                        <a:pt x="49953" y="18097"/>
                      </a:cubicBezTo>
                      <a:cubicBezTo>
                        <a:pt x="72813" y="26670"/>
                        <a:pt x="188066" y="99060"/>
                        <a:pt x="199496" y="103822"/>
                      </a:cubicBezTo>
                      <a:lnTo>
                        <a:pt x="578591" y="466725"/>
                      </a:lnTo>
                      <a:lnTo>
                        <a:pt x="548111" y="519113"/>
                      </a:lnTo>
                      <a:cubicBezTo>
                        <a:pt x="447146" y="393383"/>
                        <a:pt x="243311" y="248603"/>
                        <a:pt x="240453" y="246697"/>
                      </a:cubicBezTo>
                      <a:lnTo>
                        <a:pt x="36618" y="146685"/>
                      </a:lnTo>
                      <a:cubicBezTo>
                        <a:pt x="30903" y="143828"/>
                        <a:pt x="27093" y="139065"/>
                        <a:pt x="25188" y="132397"/>
                      </a:cubicBezTo>
                      <a:lnTo>
                        <a:pt x="423" y="21908"/>
                      </a:lnTo>
                      <a:cubicBezTo>
                        <a:pt x="-1482" y="12383"/>
                        <a:pt x="3281" y="3810"/>
                        <a:pt x="994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851;p68"/>
                <p:cNvSpPr/>
                <p:nvPr/>
              </p:nvSpPr>
              <p:spPr>
                <a:xfrm>
                  <a:off x="6631861" y="3130958"/>
                  <a:ext cx="463826" cy="884448"/>
                </a:xfrm>
                <a:custGeom>
                  <a:avLst/>
                  <a:gdLst/>
                  <a:ahLst/>
                  <a:cxnLst/>
                  <a:rect l="l" t="t" r="r" b="b"/>
                  <a:pathLst>
                    <a:path w="463826" h="884448" extrusionOk="0">
                      <a:moveTo>
                        <a:pt x="188991" y="615224"/>
                      </a:moveTo>
                      <a:cubicBezTo>
                        <a:pt x="183276" y="591411"/>
                        <a:pt x="176609" y="568551"/>
                        <a:pt x="169941" y="545691"/>
                      </a:cubicBezTo>
                      <a:cubicBezTo>
                        <a:pt x="160416" y="512354"/>
                        <a:pt x="146129" y="479016"/>
                        <a:pt x="136604" y="444726"/>
                      </a:cubicBezTo>
                      <a:cubicBezTo>
                        <a:pt x="129936" y="419961"/>
                        <a:pt x="129936" y="390434"/>
                        <a:pt x="114696" y="368526"/>
                      </a:cubicBezTo>
                      <a:cubicBezTo>
                        <a:pt x="99456" y="345666"/>
                        <a:pt x="70881" y="329474"/>
                        <a:pt x="53736" y="306614"/>
                      </a:cubicBezTo>
                      <a:cubicBezTo>
                        <a:pt x="33734" y="280896"/>
                        <a:pt x="18494" y="251369"/>
                        <a:pt x="8969" y="219936"/>
                      </a:cubicBezTo>
                      <a:cubicBezTo>
                        <a:pt x="-8176" y="161834"/>
                        <a:pt x="-1509" y="95159"/>
                        <a:pt x="35639" y="47534"/>
                      </a:cubicBezTo>
                      <a:cubicBezTo>
                        <a:pt x="54689" y="22769"/>
                        <a:pt x="79454" y="21816"/>
                        <a:pt x="105171" y="10386"/>
                      </a:cubicBezTo>
                      <a:cubicBezTo>
                        <a:pt x="131841" y="-1996"/>
                        <a:pt x="146129" y="-2949"/>
                        <a:pt x="175656" y="5624"/>
                      </a:cubicBezTo>
                      <a:cubicBezTo>
                        <a:pt x="233759" y="22769"/>
                        <a:pt x="282336" y="62774"/>
                        <a:pt x="317579" y="110399"/>
                      </a:cubicBezTo>
                      <a:cubicBezTo>
                        <a:pt x="341391" y="174216"/>
                        <a:pt x="384254" y="228509"/>
                        <a:pt x="404256" y="296136"/>
                      </a:cubicBezTo>
                      <a:cubicBezTo>
                        <a:pt x="424259" y="365669"/>
                        <a:pt x="433784" y="439964"/>
                        <a:pt x="447119" y="511401"/>
                      </a:cubicBezTo>
                      <a:cubicBezTo>
                        <a:pt x="456644" y="562836"/>
                        <a:pt x="466169" y="614271"/>
                        <a:pt x="463311" y="666659"/>
                      </a:cubicBezTo>
                      <a:cubicBezTo>
                        <a:pt x="459501" y="733334"/>
                        <a:pt x="424259" y="819059"/>
                        <a:pt x="370919" y="861921"/>
                      </a:cubicBezTo>
                      <a:cubicBezTo>
                        <a:pt x="349964" y="879066"/>
                        <a:pt x="320436" y="889544"/>
                        <a:pt x="293766" y="881924"/>
                      </a:cubicBezTo>
                      <a:cubicBezTo>
                        <a:pt x="268049" y="875256"/>
                        <a:pt x="248046" y="853349"/>
                        <a:pt x="237569" y="828584"/>
                      </a:cubicBezTo>
                      <a:cubicBezTo>
                        <a:pt x="226139" y="803819"/>
                        <a:pt x="222329" y="777149"/>
                        <a:pt x="217566" y="751431"/>
                      </a:cubicBezTo>
                      <a:cubicBezTo>
                        <a:pt x="209946" y="705711"/>
                        <a:pt x="199469" y="659991"/>
                        <a:pt x="188991" y="615224"/>
                      </a:cubicBezTo>
                      <a:close/>
                    </a:path>
                  </a:pathLst>
                </a:custGeom>
                <a:solidFill>
                  <a:srgbClr val="F888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852;p68"/>
                <p:cNvSpPr/>
                <p:nvPr/>
              </p:nvSpPr>
              <p:spPr>
                <a:xfrm>
                  <a:off x="6038174" y="3375286"/>
                  <a:ext cx="1010217" cy="642379"/>
                </a:xfrm>
                <a:custGeom>
                  <a:avLst/>
                  <a:gdLst/>
                  <a:ahLst/>
                  <a:cxnLst/>
                  <a:rect l="l" t="t" r="r" b="b"/>
                  <a:pathLst>
                    <a:path w="1010217" h="642379" extrusionOk="0">
                      <a:moveTo>
                        <a:pt x="675" y="73716"/>
                      </a:moveTo>
                      <a:cubicBezTo>
                        <a:pt x="1628" y="65144"/>
                        <a:pt x="3533" y="57524"/>
                        <a:pt x="6390" y="52761"/>
                      </a:cubicBezTo>
                      <a:cubicBezTo>
                        <a:pt x="14010" y="41331"/>
                        <a:pt x="28298" y="36569"/>
                        <a:pt x="41633" y="31806"/>
                      </a:cubicBezTo>
                      <a:cubicBezTo>
                        <a:pt x="81638" y="19424"/>
                        <a:pt x="121643" y="9899"/>
                        <a:pt x="162600" y="2279"/>
                      </a:cubicBezTo>
                      <a:cubicBezTo>
                        <a:pt x="171173" y="374"/>
                        <a:pt x="179745" y="-579"/>
                        <a:pt x="188318" y="374"/>
                      </a:cubicBezTo>
                      <a:cubicBezTo>
                        <a:pt x="199748" y="2279"/>
                        <a:pt x="209273" y="9899"/>
                        <a:pt x="218798" y="16566"/>
                      </a:cubicBezTo>
                      <a:cubicBezTo>
                        <a:pt x="248325" y="41331"/>
                        <a:pt x="265470" y="75621"/>
                        <a:pt x="294045" y="99434"/>
                      </a:cubicBezTo>
                      <a:cubicBezTo>
                        <a:pt x="331193" y="130866"/>
                        <a:pt x="376913" y="152774"/>
                        <a:pt x="420728" y="174681"/>
                      </a:cubicBezTo>
                      <a:cubicBezTo>
                        <a:pt x="474068" y="200399"/>
                        <a:pt x="521693" y="228021"/>
                        <a:pt x="577890" y="248976"/>
                      </a:cubicBezTo>
                      <a:cubicBezTo>
                        <a:pt x="650280" y="278504"/>
                        <a:pt x="725528" y="298506"/>
                        <a:pt x="798870" y="324224"/>
                      </a:cubicBezTo>
                      <a:cubicBezTo>
                        <a:pt x="842685" y="339464"/>
                        <a:pt x="886500" y="354704"/>
                        <a:pt x="924600" y="380421"/>
                      </a:cubicBezTo>
                      <a:cubicBezTo>
                        <a:pt x="962700" y="406139"/>
                        <a:pt x="996038" y="443286"/>
                        <a:pt x="1006515" y="488054"/>
                      </a:cubicBezTo>
                      <a:cubicBezTo>
                        <a:pt x="1017945" y="532821"/>
                        <a:pt x="1002705" y="585209"/>
                        <a:pt x="963653" y="610926"/>
                      </a:cubicBezTo>
                      <a:cubicBezTo>
                        <a:pt x="920790" y="638549"/>
                        <a:pt x="924600" y="651884"/>
                        <a:pt x="877928" y="634739"/>
                      </a:cubicBezTo>
                      <a:cubicBezTo>
                        <a:pt x="821730" y="614736"/>
                        <a:pt x="707430" y="562349"/>
                        <a:pt x="654090" y="534726"/>
                      </a:cubicBezTo>
                      <a:cubicBezTo>
                        <a:pt x="561698" y="486149"/>
                        <a:pt x="470258" y="434714"/>
                        <a:pt x="379770" y="381374"/>
                      </a:cubicBezTo>
                      <a:cubicBezTo>
                        <a:pt x="297855" y="332796"/>
                        <a:pt x="214988" y="262311"/>
                        <a:pt x="127358" y="225164"/>
                      </a:cubicBezTo>
                      <a:cubicBezTo>
                        <a:pt x="92115" y="209924"/>
                        <a:pt x="32108" y="187064"/>
                        <a:pt x="12105" y="151821"/>
                      </a:cubicBezTo>
                      <a:cubicBezTo>
                        <a:pt x="4485" y="136581"/>
                        <a:pt x="-2182" y="99434"/>
                        <a:pt x="675" y="73716"/>
                      </a:cubicBezTo>
                      <a:close/>
                    </a:path>
                  </a:pathLst>
                </a:custGeom>
                <a:solidFill>
                  <a:srgbClr val="F888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1853;p68"/>
                <p:cNvSpPr/>
                <p:nvPr/>
              </p:nvSpPr>
              <p:spPr>
                <a:xfrm>
                  <a:off x="5866447" y="2946245"/>
                  <a:ext cx="115252" cy="213196"/>
                </a:xfrm>
                <a:custGeom>
                  <a:avLst/>
                  <a:gdLst/>
                  <a:ahLst/>
                  <a:cxnLst/>
                  <a:rect l="l" t="t" r="r" b="b"/>
                  <a:pathLst>
                    <a:path w="115252" h="213196" extrusionOk="0">
                      <a:moveTo>
                        <a:pt x="100965" y="789"/>
                      </a:moveTo>
                      <a:lnTo>
                        <a:pt x="952" y="96992"/>
                      </a:lnTo>
                      <a:cubicBezTo>
                        <a:pt x="0" y="97944"/>
                        <a:pt x="0" y="98897"/>
                        <a:pt x="0" y="99849"/>
                      </a:cubicBezTo>
                      <a:lnTo>
                        <a:pt x="13335" y="201767"/>
                      </a:lnTo>
                      <a:cubicBezTo>
                        <a:pt x="13335" y="203672"/>
                        <a:pt x="15240" y="204624"/>
                        <a:pt x="16192" y="204624"/>
                      </a:cubicBezTo>
                      <a:lnTo>
                        <a:pt x="111443" y="213197"/>
                      </a:lnTo>
                      <a:cubicBezTo>
                        <a:pt x="113348" y="213197"/>
                        <a:pt x="115252" y="211292"/>
                        <a:pt x="115252" y="209386"/>
                      </a:cubicBezTo>
                      <a:lnTo>
                        <a:pt x="106680" y="2694"/>
                      </a:lnTo>
                      <a:cubicBezTo>
                        <a:pt x="106680" y="789"/>
                        <a:pt x="102870" y="-1116"/>
                        <a:pt x="100965" y="7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1854;p68"/>
                <p:cNvSpPr/>
                <p:nvPr/>
              </p:nvSpPr>
              <p:spPr>
                <a:xfrm>
                  <a:off x="5873693" y="2955530"/>
                  <a:ext cx="244367" cy="201651"/>
                </a:xfrm>
                <a:custGeom>
                  <a:avLst/>
                  <a:gdLst/>
                  <a:ahLst/>
                  <a:cxnLst/>
                  <a:rect l="l" t="t" r="r" b="b"/>
                  <a:pathLst>
                    <a:path w="244367" h="201651" extrusionOk="0">
                      <a:moveTo>
                        <a:pt x="244214" y="108662"/>
                      </a:moveTo>
                      <a:cubicBezTo>
                        <a:pt x="243262" y="106757"/>
                        <a:pt x="242309" y="104852"/>
                        <a:pt x="240404" y="102947"/>
                      </a:cubicBezTo>
                      <a:cubicBezTo>
                        <a:pt x="232784" y="96280"/>
                        <a:pt x="224212" y="91517"/>
                        <a:pt x="214687" y="88660"/>
                      </a:cubicBezTo>
                      <a:cubicBezTo>
                        <a:pt x="195637" y="82945"/>
                        <a:pt x="176587" y="78182"/>
                        <a:pt x="156584" y="76277"/>
                      </a:cubicBezTo>
                      <a:cubicBezTo>
                        <a:pt x="148964" y="75325"/>
                        <a:pt x="141344" y="75325"/>
                        <a:pt x="134677" y="75325"/>
                      </a:cubicBezTo>
                      <a:cubicBezTo>
                        <a:pt x="130867" y="75325"/>
                        <a:pt x="127057" y="75325"/>
                        <a:pt x="124199" y="75325"/>
                      </a:cubicBezTo>
                      <a:cubicBezTo>
                        <a:pt x="121342" y="75325"/>
                        <a:pt x="116579" y="77230"/>
                        <a:pt x="113722" y="74372"/>
                      </a:cubicBezTo>
                      <a:cubicBezTo>
                        <a:pt x="111817" y="71515"/>
                        <a:pt x="111817" y="61037"/>
                        <a:pt x="111817" y="58180"/>
                      </a:cubicBezTo>
                      <a:cubicBezTo>
                        <a:pt x="110864" y="46750"/>
                        <a:pt x="109912" y="35320"/>
                        <a:pt x="109912" y="23890"/>
                      </a:cubicBezTo>
                      <a:cubicBezTo>
                        <a:pt x="109912" y="18175"/>
                        <a:pt x="109912" y="11507"/>
                        <a:pt x="108959" y="5792"/>
                      </a:cubicBezTo>
                      <a:cubicBezTo>
                        <a:pt x="108007" y="77"/>
                        <a:pt x="100387" y="-1828"/>
                        <a:pt x="96577" y="1982"/>
                      </a:cubicBezTo>
                      <a:cubicBezTo>
                        <a:pt x="93719" y="4840"/>
                        <a:pt x="90862" y="7697"/>
                        <a:pt x="88004" y="11507"/>
                      </a:cubicBezTo>
                      <a:cubicBezTo>
                        <a:pt x="83242" y="16270"/>
                        <a:pt x="78479" y="20080"/>
                        <a:pt x="73717" y="24842"/>
                      </a:cubicBezTo>
                      <a:cubicBezTo>
                        <a:pt x="66097" y="32462"/>
                        <a:pt x="58477" y="39130"/>
                        <a:pt x="50857" y="46750"/>
                      </a:cubicBezTo>
                      <a:cubicBezTo>
                        <a:pt x="36569" y="60085"/>
                        <a:pt x="15614" y="78182"/>
                        <a:pt x="2279" y="92470"/>
                      </a:cubicBezTo>
                      <a:cubicBezTo>
                        <a:pt x="-1531" y="96280"/>
                        <a:pt x="374" y="98185"/>
                        <a:pt x="1327" y="103900"/>
                      </a:cubicBezTo>
                      <a:cubicBezTo>
                        <a:pt x="2279" y="106757"/>
                        <a:pt x="6089" y="107710"/>
                        <a:pt x="6089" y="109615"/>
                      </a:cubicBezTo>
                      <a:cubicBezTo>
                        <a:pt x="7042" y="116282"/>
                        <a:pt x="7994" y="122950"/>
                        <a:pt x="8947" y="129617"/>
                      </a:cubicBezTo>
                      <a:cubicBezTo>
                        <a:pt x="10852" y="145810"/>
                        <a:pt x="12757" y="161050"/>
                        <a:pt x="14662" y="177242"/>
                      </a:cubicBezTo>
                      <a:cubicBezTo>
                        <a:pt x="15614" y="182957"/>
                        <a:pt x="16567" y="189625"/>
                        <a:pt x="16567" y="195340"/>
                      </a:cubicBezTo>
                      <a:cubicBezTo>
                        <a:pt x="17519" y="200102"/>
                        <a:pt x="22282" y="202960"/>
                        <a:pt x="26092" y="201055"/>
                      </a:cubicBezTo>
                      <a:cubicBezTo>
                        <a:pt x="60382" y="187720"/>
                        <a:pt x="94672" y="173432"/>
                        <a:pt x="128962" y="160097"/>
                      </a:cubicBezTo>
                      <a:cubicBezTo>
                        <a:pt x="152774" y="150572"/>
                        <a:pt x="176587" y="141047"/>
                        <a:pt x="201352" y="131522"/>
                      </a:cubicBezTo>
                      <a:cubicBezTo>
                        <a:pt x="208972" y="127712"/>
                        <a:pt x="247072" y="117235"/>
                        <a:pt x="244214" y="1086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1855;p68"/>
                <p:cNvSpPr/>
                <p:nvPr/>
              </p:nvSpPr>
              <p:spPr>
                <a:xfrm>
                  <a:off x="5890260" y="3049905"/>
                  <a:ext cx="299085" cy="494347"/>
                </a:xfrm>
                <a:custGeom>
                  <a:avLst/>
                  <a:gdLst/>
                  <a:ahLst/>
                  <a:cxnLst/>
                  <a:rect l="l" t="t" r="r" b="b"/>
                  <a:pathLst>
                    <a:path w="299085" h="494347" extrusionOk="0">
                      <a:moveTo>
                        <a:pt x="0" y="7620"/>
                      </a:moveTo>
                      <a:lnTo>
                        <a:pt x="236220" y="0"/>
                      </a:lnTo>
                      <a:lnTo>
                        <a:pt x="299085" y="494347"/>
                      </a:lnTo>
                      <a:lnTo>
                        <a:pt x="68580" y="49244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1856;p68"/>
                <p:cNvSpPr/>
                <p:nvPr/>
              </p:nvSpPr>
              <p:spPr>
                <a:xfrm>
                  <a:off x="5866258" y="3041293"/>
                  <a:ext cx="97344" cy="502259"/>
                </a:xfrm>
                <a:custGeom>
                  <a:avLst/>
                  <a:gdLst/>
                  <a:ahLst/>
                  <a:cxnLst/>
                  <a:rect l="l" t="t" r="r" b="b"/>
                  <a:pathLst>
                    <a:path w="97344" h="502259" extrusionOk="0">
                      <a:moveTo>
                        <a:pt x="3999" y="991"/>
                      </a:moveTo>
                      <a:cubicBezTo>
                        <a:pt x="13524" y="11469"/>
                        <a:pt x="25907" y="17184"/>
                        <a:pt x="40194" y="16231"/>
                      </a:cubicBezTo>
                      <a:cubicBezTo>
                        <a:pt x="41147" y="16231"/>
                        <a:pt x="43052" y="17184"/>
                        <a:pt x="43052" y="18136"/>
                      </a:cubicBezTo>
                      <a:lnTo>
                        <a:pt x="97344" y="499149"/>
                      </a:lnTo>
                      <a:cubicBezTo>
                        <a:pt x="97344" y="501054"/>
                        <a:pt x="95439" y="502959"/>
                        <a:pt x="93534" y="502006"/>
                      </a:cubicBezTo>
                      <a:lnTo>
                        <a:pt x="50672" y="486766"/>
                      </a:lnTo>
                      <a:cubicBezTo>
                        <a:pt x="49719" y="486766"/>
                        <a:pt x="48767" y="485813"/>
                        <a:pt x="48767" y="484861"/>
                      </a:cubicBezTo>
                      <a:lnTo>
                        <a:pt x="189" y="2896"/>
                      </a:lnTo>
                      <a:cubicBezTo>
                        <a:pt x="-763" y="38"/>
                        <a:pt x="2094" y="-914"/>
                        <a:pt x="3999" y="9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1857;p68"/>
                <p:cNvSpPr/>
                <p:nvPr/>
              </p:nvSpPr>
              <p:spPr>
                <a:xfrm>
                  <a:off x="5879185" y="3019425"/>
                  <a:ext cx="125374" cy="49530"/>
                </a:xfrm>
                <a:custGeom>
                  <a:avLst/>
                  <a:gdLst/>
                  <a:ahLst/>
                  <a:cxnLst/>
                  <a:rect l="l" t="t" r="r" b="b"/>
                  <a:pathLst>
                    <a:path w="125374" h="49530" extrusionOk="0">
                      <a:moveTo>
                        <a:pt x="9169" y="49530"/>
                      </a:moveTo>
                      <a:cubicBezTo>
                        <a:pt x="5359" y="49530"/>
                        <a:pt x="1549" y="47625"/>
                        <a:pt x="597" y="43815"/>
                      </a:cubicBezTo>
                      <a:cubicBezTo>
                        <a:pt x="-1308" y="39053"/>
                        <a:pt x="1549" y="33338"/>
                        <a:pt x="6312" y="31432"/>
                      </a:cubicBezTo>
                      <a:lnTo>
                        <a:pt x="17742" y="26670"/>
                      </a:lnTo>
                      <a:cubicBezTo>
                        <a:pt x="46317" y="15240"/>
                        <a:pt x="85369" y="0"/>
                        <a:pt x="114897" y="0"/>
                      </a:cubicBezTo>
                      <a:cubicBezTo>
                        <a:pt x="114897" y="0"/>
                        <a:pt x="115849" y="0"/>
                        <a:pt x="115849" y="0"/>
                      </a:cubicBezTo>
                      <a:cubicBezTo>
                        <a:pt x="121564" y="0"/>
                        <a:pt x="125374" y="4763"/>
                        <a:pt x="125374" y="9525"/>
                      </a:cubicBezTo>
                      <a:cubicBezTo>
                        <a:pt x="125374" y="14288"/>
                        <a:pt x="120612" y="19050"/>
                        <a:pt x="115849" y="19050"/>
                      </a:cubicBezTo>
                      <a:cubicBezTo>
                        <a:pt x="115849" y="19050"/>
                        <a:pt x="115849" y="19050"/>
                        <a:pt x="114897" y="19050"/>
                      </a:cubicBezTo>
                      <a:cubicBezTo>
                        <a:pt x="89179" y="19050"/>
                        <a:pt x="52032" y="33338"/>
                        <a:pt x="25362" y="44768"/>
                      </a:cubicBezTo>
                      <a:lnTo>
                        <a:pt x="13932" y="49530"/>
                      </a:lnTo>
                      <a:cubicBezTo>
                        <a:pt x="11074" y="48578"/>
                        <a:pt x="10122" y="49530"/>
                        <a:pt x="9169" y="49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1858;p68"/>
                <p:cNvSpPr/>
                <p:nvPr/>
              </p:nvSpPr>
              <p:spPr>
                <a:xfrm>
                  <a:off x="5339011" y="3343609"/>
                  <a:ext cx="1610428" cy="985895"/>
                </a:xfrm>
                <a:custGeom>
                  <a:avLst/>
                  <a:gdLst/>
                  <a:ahLst/>
                  <a:cxnLst/>
                  <a:rect l="l" t="t" r="r" b="b"/>
                  <a:pathLst>
                    <a:path w="1610428" h="985895" extrusionOk="0">
                      <a:moveTo>
                        <a:pt x="527436" y="3475"/>
                      </a:moveTo>
                      <a:cubicBezTo>
                        <a:pt x="497908" y="9190"/>
                        <a:pt x="470286" y="20620"/>
                        <a:pt x="445521" y="37765"/>
                      </a:cubicBezTo>
                      <a:cubicBezTo>
                        <a:pt x="420756" y="54910"/>
                        <a:pt x="405516" y="79675"/>
                        <a:pt x="384561" y="100630"/>
                      </a:cubicBezTo>
                      <a:cubicBezTo>
                        <a:pt x="361701" y="123490"/>
                        <a:pt x="333126" y="140635"/>
                        <a:pt x="312171" y="166353"/>
                      </a:cubicBezTo>
                      <a:cubicBezTo>
                        <a:pt x="288358" y="194928"/>
                        <a:pt x="272166" y="234933"/>
                        <a:pt x="254068" y="267318"/>
                      </a:cubicBezTo>
                      <a:lnTo>
                        <a:pt x="1656" y="724518"/>
                      </a:lnTo>
                      <a:cubicBezTo>
                        <a:pt x="-2154" y="732138"/>
                        <a:pt x="703" y="741663"/>
                        <a:pt x="9276" y="745473"/>
                      </a:cubicBezTo>
                      <a:cubicBezTo>
                        <a:pt x="45471" y="759760"/>
                        <a:pt x="132148" y="798813"/>
                        <a:pt x="146436" y="801671"/>
                      </a:cubicBezTo>
                      <a:cubicBezTo>
                        <a:pt x="195013" y="813100"/>
                        <a:pt x="240733" y="822625"/>
                        <a:pt x="285501" y="842628"/>
                      </a:cubicBezTo>
                      <a:cubicBezTo>
                        <a:pt x="304551" y="851200"/>
                        <a:pt x="327411" y="846438"/>
                        <a:pt x="341698" y="830246"/>
                      </a:cubicBezTo>
                      <a:cubicBezTo>
                        <a:pt x="362653" y="805480"/>
                        <a:pt x="380751" y="780715"/>
                        <a:pt x="395038" y="750235"/>
                      </a:cubicBezTo>
                      <a:cubicBezTo>
                        <a:pt x="414088" y="708325"/>
                        <a:pt x="435996" y="668321"/>
                        <a:pt x="464571" y="632125"/>
                      </a:cubicBezTo>
                      <a:cubicBezTo>
                        <a:pt x="506481" y="579738"/>
                        <a:pt x="538866" y="525446"/>
                        <a:pt x="571251" y="466390"/>
                      </a:cubicBezTo>
                      <a:cubicBezTo>
                        <a:pt x="594111" y="425433"/>
                        <a:pt x="614113" y="514015"/>
                        <a:pt x="624591" y="531160"/>
                      </a:cubicBezTo>
                      <a:cubicBezTo>
                        <a:pt x="653166" y="577833"/>
                        <a:pt x="693171" y="621648"/>
                        <a:pt x="729366" y="662605"/>
                      </a:cubicBezTo>
                      <a:cubicBezTo>
                        <a:pt x="880813" y="836913"/>
                        <a:pt x="1165611" y="1052178"/>
                        <a:pt x="1413261" y="966453"/>
                      </a:cubicBezTo>
                      <a:cubicBezTo>
                        <a:pt x="1465648" y="948355"/>
                        <a:pt x="1514226" y="913113"/>
                        <a:pt x="1547563" y="870250"/>
                      </a:cubicBezTo>
                      <a:cubicBezTo>
                        <a:pt x="1585663" y="822625"/>
                        <a:pt x="1601856" y="759760"/>
                        <a:pt x="1610428" y="699753"/>
                      </a:cubicBezTo>
                      <a:cubicBezTo>
                        <a:pt x="1537086" y="679750"/>
                        <a:pt x="1458028" y="657843"/>
                        <a:pt x="1395163" y="614980"/>
                      </a:cubicBezTo>
                      <a:cubicBezTo>
                        <a:pt x="1362778" y="592121"/>
                        <a:pt x="1330393" y="569260"/>
                        <a:pt x="1298008" y="546400"/>
                      </a:cubicBezTo>
                      <a:cubicBezTo>
                        <a:pt x="1281816" y="534971"/>
                        <a:pt x="1265623" y="523540"/>
                        <a:pt x="1248478" y="512110"/>
                      </a:cubicBezTo>
                      <a:cubicBezTo>
                        <a:pt x="1243716" y="509253"/>
                        <a:pt x="1202758" y="486393"/>
                        <a:pt x="1202758" y="482583"/>
                      </a:cubicBezTo>
                      <a:cubicBezTo>
                        <a:pt x="1201806" y="493060"/>
                        <a:pt x="1190376" y="502585"/>
                        <a:pt x="1179898" y="501633"/>
                      </a:cubicBezTo>
                      <a:cubicBezTo>
                        <a:pt x="1162753" y="499728"/>
                        <a:pt x="1164658" y="483535"/>
                        <a:pt x="1156086" y="473058"/>
                      </a:cubicBezTo>
                      <a:cubicBezTo>
                        <a:pt x="1142751" y="455913"/>
                        <a:pt x="1124653" y="439720"/>
                        <a:pt x="1109413" y="424480"/>
                      </a:cubicBezTo>
                      <a:cubicBezTo>
                        <a:pt x="989398" y="303513"/>
                        <a:pt x="869383" y="184450"/>
                        <a:pt x="734128" y="78723"/>
                      </a:cubicBezTo>
                      <a:cubicBezTo>
                        <a:pt x="698886" y="51100"/>
                        <a:pt x="661738" y="23478"/>
                        <a:pt x="618876" y="9190"/>
                      </a:cubicBezTo>
                      <a:cubicBezTo>
                        <a:pt x="590301" y="-1287"/>
                        <a:pt x="557916" y="-2240"/>
                        <a:pt x="527436" y="34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1859;p68"/>
                <p:cNvSpPr/>
                <p:nvPr/>
              </p:nvSpPr>
              <p:spPr>
                <a:xfrm>
                  <a:off x="6018847" y="3828903"/>
                  <a:ext cx="197687" cy="261131"/>
                </a:xfrm>
                <a:custGeom>
                  <a:avLst/>
                  <a:gdLst/>
                  <a:ahLst/>
                  <a:cxnLst/>
                  <a:rect l="l" t="t" r="r" b="b"/>
                  <a:pathLst>
                    <a:path w="197687" h="261131" extrusionOk="0">
                      <a:moveTo>
                        <a:pt x="187643" y="261132"/>
                      </a:moveTo>
                      <a:cubicBezTo>
                        <a:pt x="185738" y="261132"/>
                        <a:pt x="182880" y="260179"/>
                        <a:pt x="181928" y="259227"/>
                      </a:cubicBezTo>
                      <a:cubicBezTo>
                        <a:pt x="113348" y="202077"/>
                        <a:pt x="31433" y="122067"/>
                        <a:pt x="2858" y="17292"/>
                      </a:cubicBezTo>
                      <a:cubicBezTo>
                        <a:pt x="953" y="15387"/>
                        <a:pt x="0" y="12529"/>
                        <a:pt x="0" y="10625"/>
                      </a:cubicBezTo>
                      <a:cubicBezTo>
                        <a:pt x="0" y="4909"/>
                        <a:pt x="3810" y="1100"/>
                        <a:pt x="9525" y="147"/>
                      </a:cubicBezTo>
                      <a:cubicBezTo>
                        <a:pt x="14288" y="-806"/>
                        <a:pt x="19050" y="3004"/>
                        <a:pt x="20003" y="7767"/>
                      </a:cubicBezTo>
                      <a:cubicBezTo>
                        <a:pt x="45720" y="109684"/>
                        <a:pt x="126683" y="187790"/>
                        <a:pt x="194310" y="244940"/>
                      </a:cubicBezTo>
                      <a:cubicBezTo>
                        <a:pt x="198120" y="248750"/>
                        <a:pt x="199073" y="254465"/>
                        <a:pt x="195263" y="258275"/>
                      </a:cubicBezTo>
                      <a:cubicBezTo>
                        <a:pt x="192405" y="260179"/>
                        <a:pt x="189548" y="261132"/>
                        <a:pt x="187643" y="2611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1860;p68"/>
                <p:cNvSpPr/>
                <p:nvPr/>
              </p:nvSpPr>
              <p:spPr>
                <a:xfrm>
                  <a:off x="6372188" y="2835567"/>
                  <a:ext cx="449615" cy="446748"/>
                </a:xfrm>
                <a:custGeom>
                  <a:avLst/>
                  <a:gdLst/>
                  <a:ahLst/>
                  <a:cxnLst/>
                  <a:rect l="l" t="t" r="r" b="b"/>
                  <a:pathLst>
                    <a:path w="449615" h="446748" extrusionOk="0">
                      <a:moveTo>
                        <a:pt x="274356" y="62890"/>
                      </a:moveTo>
                      <a:cubicBezTo>
                        <a:pt x="240066" y="24790"/>
                        <a:pt x="195299" y="-927"/>
                        <a:pt x="133386" y="26"/>
                      </a:cubicBezTo>
                      <a:cubicBezTo>
                        <a:pt x="90524" y="26"/>
                        <a:pt x="44803" y="20028"/>
                        <a:pt x="18133" y="55270"/>
                      </a:cubicBezTo>
                      <a:cubicBezTo>
                        <a:pt x="-6631" y="87655"/>
                        <a:pt x="-2822" y="133376"/>
                        <a:pt x="10514" y="171476"/>
                      </a:cubicBezTo>
                      <a:cubicBezTo>
                        <a:pt x="24801" y="212433"/>
                        <a:pt x="49566" y="248628"/>
                        <a:pt x="73378" y="284823"/>
                      </a:cubicBezTo>
                      <a:cubicBezTo>
                        <a:pt x="81951" y="298158"/>
                        <a:pt x="92428" y="312445"/>
                        <a:pt x="106716" y="319113"/>
                      </a:cubicBezTo>
                      <a:cubicBezTo>
                        <a:pt x="119099" y="324828"/>
                        <a:pt x="134339" y="325780"/>
                        <a:pt x="147674" y="323876"/>
                      </a:cubicBezTo>
                      <a:cubicBezTo>
                        <a:pt x="161008" y="322923"/>
                        <a:pt x="174344" y="320065"/>
                        <a:pt x="186726" y="316255"/>
                      </a:cubicBezTo>
                      <a:cubicBezTo>
                        <a:pt x="212444" y="308636"/>
                        <a:pt x="220064" y="314351"/>
                        <a:pt x="232446" y="335305"/>
                      </a:cubicBezTo>
                      <a:cubicBezTo>
                        <a:pt x="240066" y="347688"/>
                        <a:pt x="247686" y="361976"/>
                        <a:pt x="253401" y="375311"/>
                      </a:cubicBezTo>
                      <a:cubicBezTo>
                        <a:pt x="262926" y="401028"/>
                        <a:pt x="279119" y="424840"/>
                        <a:pt x="250544" y="446748"/>
                      </a:cubicBezTo>
                      <a:cubicBezTo>
                        <a:pt x="320076" y="429603"/>
                        <a:pt x="387704" y="402933"/>
                        <a:pt x="449616" y="366738"/>
                      </a:cubicBezTo>
                      <a:cubicBezTo>
                        <a:pt x="427708" y="361023"/>
                        <a:pt x="415326" y="340068"/>
                        <a:pt x="404849" y="320065"/>
                      </a:cubicBezTo>
                      <a:cubicBezTo>
                        <a:pt x="366749" y="243865"/>
                        <a:pt x="337221" y="132423"/>
                        <a:pt x="274356" y="62890"/>
                      </a:cubicBezTo>
                      <a:close/>
                    </a:path>
                  </a:pathLst>
                </a:custGeom>
                <a:solidFill>
                  <a:srgbClr val="F888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1861;p68"/>
                <p:cNvSpPr/>
                <p:nvPr/>
              </p:nvSpPr>
              <p:spPr>
                <a:xfrm>
                  <a:off x="6577562" y="3124182"/>
                  <a:ext cx="523325" cy="434357"/>
                </a:xfrm>
                <a:custGeom>
                  <a:avLst/>
                  <a:gdLst/>
                  <a:ahLst/>
                  <a:cxnLst/>
                  <a:rect l="l" t="t" r="r" b="b"/>
                  <a:pathLst>
                    <a:path w="523325" h="434357" extrusionOk="0">
                      <a:moveTo>
                        <a:pt x="199475" y="18"/>
                      </a:moveTo>
                      <a:cubicBezTo>
                        <a:pt x="233765" y="18"/>
                        <a:pt x="268055" y="12400"/>
                        <a:pt x="297583" y="29545"/>
                      </a:cubicBezTo>
                      <a:cubicBezTo>
                        <a:pt x="312823" y="38118"/>
                        <a:pt x="327110" y="47643"/>
                        <a:pt x="341398" y="58120"/>
                      </a:cubicBezTo>
                      <a:cubicBezTo>
                        <a:pt x="382355" y="89553"/>
                        <a:pt x="415693" y="128605"/>
                        <a:pt x="445220" y="170515"/>
                      </a:cubicBezTo>
                      <a:cubicBezTo>
                        <a:pt x="460460" y="191470"/>
                        <a:pt x="473795" y="214330"/>
                        <a:pt x="488083" y="236238"/>
                      </a:cubicBezTo>
                      <a:cubicBezTo>
                        <a:pt x="494750" y="247668"/>
                        <a:pt x="501418" y="259098"/>
                        <a:pt x="508085" y="270528"/>
                      </a:cubicBezTo>
                      <a:cubicBezTo>
                        <a:pt x="510943" y="276243"/>
                        <a:pt x="514753" y="281958"/>
                        <a:pt x="517610" y="287673"/>
                      </a:cubicBezTo>
                      <a:cubicBezTo>
                        <a:pt x="518563" y="289578"/>
                        <a:pt x="520468" y="292436"/>
                        <a:pt x="521420" y="294340"/>
                      </a:cubicBezTo>
                      <a:cubicBezTo>
                        <a:pt x="522373" y="295293"/>
                        <a:pt x="522373" y="297198"/>
                        <a:pt x="523325" y="298150"/>
                      </a:cubicBezTo>
                      <a:cubicBezTo>
                        <a:pt x="523325" y="299103"/>
                        <a:pt x="523325" y="301008"/>
                        <a:pt x="523325" y="301961"/>
                      </a:cubicBezTo>
                      <a:cubicBezTo>
                        <a:pt x="520468" y="299103"/>
                        <a:pt x="517610" y="295293"/>
                        <a:pt x="514753" y="292436"/>
                      </a:cubicBezTo>
                      <a:cubicBezTo>
                        <a:pt x="511895" y="289578"/>
                        <a:pt x="509990" y="287673"/>
                        <a:pt x="507133" y="285768"/>
                      </a:cubicBezTo>
                      <a:cubicBezTo>
                        <a:pt x="503323" y="282911"/>
                        <a:pt x="498560" y="281005"/>
                        <a:pt x="493798" y="281005"/>
                      </a:cubicBezTo>
                      <a:cubicBezTo>
                        <a:pt x="477605" y="279100"/>
                        <a:pt x="460460" y="277196"/>
                        <a:pt x="443315" y="281005"/>
                      </a:cubicBezTo>
                      <a:cubicBezTo>
                        <a:pt x="431885" y="282911"/>
                        <a:pt x="420455" y="287673"/>
                        <a:pt x="409025" y="291483"/>
                      </a:cubicBezTo>
                      <a:cubicBezTo>
                        <a:pt x="398548" y="295293"/>
                        <a:pt x="388070" y="296246"/>
                        <a:pt x="377593" y="300055"/>
                      </a:cubicBezTo>
                      <a:cubicBezTo>
                        <a:pt x="369020" y="302913"/>
                        <a:pt x="359495" y="306723"/>
                        <a:pt x="350923" y="309580"/>
                      </a:cubicBezTo>
                      <a:cubicBezTo>
                        <a:pt x="330920" y="317200"/>
                        <a:pt x="310918" y="325773"/>
                        <a:pt x="291868" y="335298"/>
                      </a:cubicBezTo>
                      <a:cubicBezTo>
                        <a:pt x="220430" y="371493"/>
                        <a:pt x="152803" y="418165"/>
                        <a:pt x="73745" y="434358"/>
                      </a:cubicBezTo>
                      <a:cubicBezTo>
                        <a:pt x="39455" y="361015"/>
                        <a:pt x="15643" y="283863"/>
                        <a:pt x="3260" y="203853"/>
                      </a:cubicBezTo>
                      <a:cubicBezTo>
                        <a:pt x="-4360" y="154323"/>
                        <a:pt x="-550" y="112413"/>
                        <a:pt x="35645" y="77170"/>
                      </a:cubicBezTo>
                      <a:cubicBezTo>
                        <a:pt x="81365" y="36213"/>
                        <a:pt x="136610" y="-935"/>
                        <a:pt x="199475" y="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1862;p68"/>
                <p:cNvSpPr/>
                <p:nvPr/>
              </p:nvSpPr>
              <p:spPr>
                <a:xfrm>
                  <a:off x="5683066" y="3436118"/>
                  <a:ext cx="59104" cy="187190"/>
                </a:xfrm>
                <a:custGeom>
                  <a:avLst/>
                  <a:gdLst/>
                  <a:ahLst/>
                  <a:cxnLst/>
                  <a:rect l="l" t="t" r="r" b="b"/>
                  <a:pathLst>
                    <a:path w="59104" h="187190" extrusionOk="0">
                      <a:moveTo>
                        <a:pt x="9073" y="187191"/>
                      </a:moveTo>
                      <a:cubicBezTo>
                        <a:pt x="8121" y="187191"/>
                        <a:pt x="7169" y="187191"/>
                        <a:pt x="7169" y="187191"/>
                      </a:cubicBezTo>
                      <a:cubicBezTo>
                        <a:pt x="2406" y="186238"/>
                        <a:pt x="-1404" y="180524"/>
                        <a:pt x="501" y="175761"/>
                      </a:cubicBezTo>
                      <a:lnTo>
                        <a:pt x="40506" y="7169"/>
                      </a:lnTo>
                      <a:cubicBezTo>
                        <a:pt x="41458" y="2406"/>
                        <a:pt x="47173" y="-1404"/>
                        <a:pt x="51936" y="501"/>
                      </a:cubicBezTo>
                      <a:cubicBezTo>
                        <a:pt x="56698" y="1453"/>
                        <a:pt x="60508" y="7169"/>
                        <a:pt x="58604" y="11931"/>
                      </a:cubicBezTo>
                      <a:lnTo>
                        <a:pt x="18598" y="180524"/>
                      </a:lnTo>
                      <a:cubicBezTo>
                        <a:pt x="17646" y="184334"/>
                        <a:pt x="13836" y="187191"/>
                        <a:pt x="9073" y="1871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1863;p68"/>
                <p:cNvSpPr/>
                <p:nvPr/>
              </p:nvSpPr>
              <p:spPr>
                <a:xfrm>
                  <a:off x="6490334" y="3799522"/>
                  <a:ext cx="114300" cy="172716"/>
                </a:xfrm>
                <a:custGeom>
                  <a:avLst/>
                  <a:gdLst/>
                  <a:ahLst/>
                  <a:cxnLst/>
                  <a:rect l="l" t="t" r="r" b="b"/>
                  <a:pathLst>
                    <a:path w="114300" h="172716" extrusionOk="0">
                      <a:moveTo>
                        <a:pt x="114300" y="159068"/>
                      </a:moveTo>
                      <a:cubicBezTo>
                        <a:pt x="113348" y="150495"/>
                        <a:pt x="110490" y="140970"/>
                        <a:pt x="108585" y="137160"/>
                      </a:cubicBezTo>
                      <a:cubicBezTo>
                        <a:pt x="102870" y="125730"/>
                        <a:pt x="93345" y="115253"/>
                        <a:pt x="85725" y="104775"/>
                      </a:cubicBezTo>
                      <a:cubicBezTo>
                        <a:pt x="71438" y="85725"/>
                        <a:pt x="63818" y="64770"/>
                        <a:pt x="57150" y="41910"/>
                      </a:cubicBezTo>
                      <a:cubicBezTo>
                        <a:pt x="53340" y="27622"/>
                        <a:pt x="51435" y="28575"/>
                        <a:pt x="38100" y="20955"/>
                      </a:cubicBezTo>
                      <a:cubicBezTo>
                        <a:pt x="25718" y="14288"/>
                        <a:pt x="13335" y="6668"/>
                        <a:pt x="0" y="0"/>
                      </a:cubicBezTo>
                      <a:cubicBezTo>
                        <a:pt x="3810" y="20955"/>
                        <a:pt x="7620" y="41910"/>
                        <a:pt x="15240" y="61913"/>
                      </a:cubicBezTo>
                      <a:cubicBezTo>
                        <a:pt x="22860" y="83820"/>
                        <a:pt x="35243" y="93345"/>
                        <a:pt x="51435" y="109538"/>
                      </a:cubicBezTo>
                      <a:cubicBezTo>
                        <a:pt x="58103" y="116205"/>
                        <a:pt x="64770" y="122872"/>
                        <a:pt x="70485" y="130493"/>
                      </a:cubicBezTo>
                      <a:cubicBezTo>
                        <a:pt x="79058" y="143828"/>
                        <a:pt x="84773" y="160020"/>
                        <a:pt x="98108" y="168593"/>
                      </a:cubicBezTo>
                      <a:cubicBezTo>
                        <a:pt x="111443" y="178118"/>
                        <a:pt x="114300" y="169545"/>
                        <a:pt x="114300" y="159068"/>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1864;p68"/>
                <p:cNvSpPr/>
                <p:nvPr/>
              </p:nvSpPr>
              <p:spPr>
                <a:xfrm>
                  <a:off x="6675682" y="3352409"/>
                  <a:ext cx="71265" cy="194700"/>
                </a:xfrm>
                <a:custGeom>
                  <a:avLst/>
                  <a:gdLst/>
                  <a:ahLst/>
                  <a:cxnLst/>
                  <a:rect l="l" t="t" r="r" b="b"/>
                  <a:pathLst>
                    <a:path w="71265" h="194700" extrusionOk="0">
                      <a:moveTo>
                        <a:pt x="61350" y="194700"/>
                      </a:moveTo>
                      <a:cubicBezTo>
                        <a:pt x="57540" y="194700"/>
                        <a:pt x="54683" y="192795"/>
                        <a:pt x="52778" y="189938"/>
                      </a:cubicBezTo>
                      <a:cubicBezTo>
                        <a:pt x="34680" y="154695"/>
                        <a:pt x="30870" y="127073"/>
                        <a:pt x="27060" y="100403"/>
                      </a:cubicBezTo>
                      <a:cubicBezTo>
                        <a:pt x="23250" y="72780"/>
                        <a:pt x="19440" y="47063"/>
                        <a:pt x="1343" y="14678"/>
                      </a:cubicBezTo>
                      <a:cubicBezTo>
                        <a:pt x="-1515" y="9915"/>
                        <a:pt x="390" y="4200"/>
                        <a:pt x="5153" y="1343"/>
                      </a:cubicBezTo>
                      <a:cubicBezTo>
                        <a:pt x="9915" y="-1515"/>
                        <a:pt x="15630" y="390"/>
                        <a:pt x="18488" y="5153"/>
                      </a:cubicBezTo>
                      <a:cubicBezTo>
                        <a:pt x="37538" y="40395"/>
                        <a:pt x="42300" y="68970"/>
                        <a:pt x="46110" y="96593"/>
                      </a:cubicBezTo>
                      <a:cubicBezTo>
                        <a:pt x="49920" y="123263"/>
                        <a:pt x="53730" y="148028"/>
                        <a:pt x="69923" y="180413"/>
                      </a:cubicBezTo>
                      <a:cubicBezTo>
                        <a:pt x="72780" y="185175"/>
                        <a:pt x="70875" y="190890"/>
                        <a:pt x="66113" y="192795"/>
                      </a:cubicBezTo>
                      <a:cubicBezTo>
                        <a:pt x="64208" y="193748"/>
                        <a:pt x="63255" y="194700"/>
                        <a:pt x="61350" y="194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1865;p68"/>
                <p:cNvSpPr/>
                <p:nvPr/>
              </p:nvSpPr>
              <p:spPr>
                <a:xfrm>
                  <a:off x="6340029" y="2786317"/>
                  <a:ext cx="388959" cy="271570"/>
                </a:xfrm>
                <a:custGeom>
                  <a:avLst/>
                  <a:gdLst/>
                  <a:ahLst/>
                  <a:cxnLst/>
                  <a:rect l="l" t="t" r="r" b="b"/>
                  <a:pathLst>
                    <a:path w="388959" h="271570" extrusionOk="0">
                      <a:moveTo>
                        <a:pt x="388431" y="228345"/>
                      </a:moveTo>
                      <a:cubicBezTo>
                        <a:pt x="383668" y="191198"/>
                        <a:pt x="374143" y="154050"/>
                        <a:pt x="361761" y="117855"/>
                      </a:cubicBezTo>
                      <a:cubicBezTo>
                        <a:pt x="357951" y="107378"/>
                        <a:pt x="354141" y="96900"/>
                        <a:pt x="345568" y="89280"/>
                      </a:cubicBezTo>
                      <a:cubicBezTo>
                        <a:pt x="337948" y="81660"/>
                        <a:pt x="325566" y="76898"/>
                        <a:pt x="315088" y="81660"/>
                      </a:cubicBezTo>
                      <a:cubicBezTo>
                        <a:pt x="312231" y="70230"/>
                        <a:pt x="313183" y="58800"/>
                        <a:pt x="312231" y="47370"/>
                      </a:cubicBezTo>
                      <a:cubicBezTo>
                        <a:pt x="311278" y="35940"/>
                        <a:pt x="307468" y="23558"/>
                        <a:pt x="297943" y="17843"/>
                      </a:cubicBezTo>
                      <a:cubicBezTo>
                        <a:pt x="291276" y="14033"/>
                        <a:pt x="281751" y="14033"/>
                        <a:pt x="274131" y="17843"/>
                      </a:cubicBezTo>
                      <a:cubicBezTo>
                        <a:pt x="267463" y="21653"/>
                        <a:pt x="262701" y="30225"/>
                        <a:pt x="262701" y="38798"/>
                      </a:cubicBezTo>
                      <a:cubicBezTo>
                        <a:pt x="262701" y="21653"/>
                        <a:pt x="258891" y="3555"/>
                        <a:pt x="239841" y="698"/>
                      </a:cubicBezTo>
                      <a:cubicBezTo>
                        <a:pt x="223648" y="-2160"/>
                        <a:pt x="204598" y="3555"/>
                        <a:pt x="197931" y="21653"/>
                      </a:cubicBezTo>
                      <a:cubicBezTo>
                        <a:pt x="188406" y="8318"/>
                        <a:pt x="170308" y="3555"/>
                        <a:pt x="154116" y="1650"/>
                      </a:cubicBezTo>
                      <a:cubicBezTo>
                        <a:pt x="127446" y="-1207"/>
                        <a:pt x="99823" y="698"/>
                        <a:pt x="76963" y="14033"/>
                      </a:cubicBezTo>
                      <a:cubicBezTo>
                        <a:pt x="70296" y="17843"/>
                        <a:pt x="63628" y="23558"/>
                        <a:pt x="58866" y="31178"/>
                      </a:cubicBezTo>
                      <a:cubicBezTo>
                        <a:pt x="52198" y="42608"/>
                        <a:pt x="56961" y="59753"/>
                        <a:pt x="45531" y="67373"/>
                      </a:cubicBezTo>
                      <a:cubicBezTo>
                        <a:pt x="33148" y="76898"/>
                        <a:pt x="19813" y="75945"/>
                        <a:pt x="10288" y="90233"/>
                      </a:cubicBezTo>
                      <a:cubicBezTo>
                        <a:pt x="-189" y="106425"/>
                        <a:pt x="-189" y="128333"/>
                        <a:pt x="9336" y="144525"/>
                      </a:cubicBezTo>
                      <a:cubicBezTo>
                        <a:pt x="-5904" y="162623"/>
                        <a:pt x="-2094" y="193103"/>
                        <a:pt x="17908" y="207390"/>
                      </a:cubicBezTo>
                      <a:cubicBezTo>
                        <a:pt x="35053" y="219773"/>
                        <a:pt x="59818" y="217868"/>
                        <a:pt x="80773" y="213105"/>
                      </a:cubicBezTo>
                      <a:cubicBezTo>
                        <a:pt x="117921" y="203580"/>
                        <a:pt x="156021" y="196913"/>
                        <a:pt x="191263" y="182625"/>
                      </a:cubicBezTo>
                      <a:cubicBezTo>
                        <a:pt x="203646" y="193103"/>
                        <a:pt x="216981" y="195960"/>
                        <a:pt x="231268" y="202628"/>
                      </a:cubicBezTo>
                      <a:cubicBezTo>
                        <a:pt x="259843" y="215963"/>
                        <a:pt x="274131" y="250253"/>
                        <a:pt x="306516" y="263588"/>
                      </a:cubicBezTo>
                      <a:cubicBezTo>
                        <a:pt x="314136" y="266445"/>
                        <a:pt x="321756" y="268350"/>
                        <a:pt x="329376" y="270255"/>
                      </a:cubicBezTo>
                      <a:cubicBezTo>
                        <a:pt x="346521" y="273113"/>
                        <a:pt x="379858" y="273113"/>
                        <a:pt x="385573" y="251205"/>
                      </a:cubicBezTo>
                      <a:cubicBezTo>
                        <a:pt x="389383" y="242633"/>
                        <a:pt x="389383" y="235013"/>
                        <a:pt x="388431" y="2283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1866;p68"/>
                <p:cNvSpPr/>
                <p:nvPr/>
              </p:nvSpPr>
              <p:spPr>
                <a:xfrm>
                  <a:off x="6582443" y="3086553"/>
                  <a:ext cx="46337" cy="74295"/>
                </a:xfrm>
                <a:custGeom>
                  <a:avLst/>
                  <a:gdLst/>
                  <a:ahLst/>
                  <a:cxnLst/>
                  <a:rect l="l" t="t" r="r" b="b"/>
                  <a:pathLst>
                    <a:path w="46337" h="74295" extrusionOk="0">
                      <a:moveTo>
                        <a:pt x="35806" y="45720"/>
                      </a:moveTo>
                      <a:cubicBezTo>
                        <a:pt x="35806" y="47625"/>
                        <a:pt x="34854" y="49530"/>
                        <a:pt x="34854" y="51435"/>
                      </a:cubicBezTo>
                      <a:cubicBezTo>
                        <a:pt x="32949" y="58103"/>
                        <a:pt x="30091" y="63818"/>
                        <a:pt x="25329" y="68580"/>
                      </a:cubicBezTo>
                      <a:cubicBezTo>
                        <a:pt x="22471" y="71438"/>
                        <a:pt x="19614" y="73343"/>
                        <a:pt x="15804" y="74295"/>
                      </a:cubicBezTo>
                      <a:cubicBezTo>
                        <a:pt x="11994" y="74295"/>
                        <a:pt x="8184" y="73343"/>
                        <a:pt x="5326" y="70485"/>
                      </a:cubicBezTo>
                      <a:cubicBezTo>
                        <a:pt x="-3246" y="61913"/>
                        <a:pt x="-389" y="50483"/>
                        <a:pt x="6279" y="41910"/>
                      </a:cubicBezTo>
                      <a:cubicBezTo>
                        <a:pt x="11994" y="34290"/>
                        <a:pt x="17709" y="25718"/>
                        <a:pt x="23424" y="19050"/>
                      </a:cubicBezTo>
                      <a:cubicBezTo>
                        <a:pt x="28186" y="14288"/>
                        <a:pt x="32949" y="8573"/>
                        <a:pt x="35806" y="2858"/>
                      </a:cubicBezTo>
                      <a:cubicBezTo>
                        <a:pt x="35806" y="1905"/>
                        <a:pt x="36759" y="953"/>
                        <a:pt x="37711" y="0"/>
                      </a:cubicBezTo>
                      <a:cubicBezTo>
                        <a:pt x="38664" y="0"/>
                        <a:pt x="39616" y="0"/>
                        <a:pt x="39616" y="953"/>
                      </a:cubicBezTo>
                      <a:cubicBezTo>
                        <a:pt x="47236" y="7620"/>
                        <a:pt x="48189" y="20003"/>
                        <a:pt x="43426" y="27623"/>
                      </a:cubicBezTo>
                      <a:cubicBezTo>
                        <a:pt x="41521" y="30480"/>
                        <a:pt x="39616" y="32385"/>
                        <a:pt x="38664" y="35243"/>
                      </a:cubicBezTo>
                      <a:cubicBezTo>
                        <a:pt x="37711" y="38100"/>
                        <a:pt x="36759" y="41910"/>
                        <a:pt x="35806" y="4572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867;p68"/>
                <p:cNvSpPr/>
                <p:nvPr/>
              </p:nvSpPr>
              <p:spPr>
                <a:xfrm>
                  <a:off x="6549995" y="2967783"/>
                  <a:ext cx="74509" cy="77862"/>
                </a:xfrm>
                <a:custGeom>
                  <a:avLst/>
                  <a:gdLst/>
                  <a:ahLst/>
                  <a:cxnLst/>
                  <a:rect l="l" t="t" r="r" b="b"/>
                  <a:pathLst>
                    <a:path w="74509" h="77862" extrusionOk="0">
                      <a:moveTo>
                        <a:pt x="29875" y="207"/>
                      </a:moveTo>
                      <a:cubicBezTo>
                        <a:pt x="47972" y="-1698"/>
                        <a:pt x="67022" y="9732"/>
                        <a:pt x="72737" y="27829"/>
                      </a:cubicBezTo>
                      <a:cubicBezTo>
                        <a:pt x="78452" y="44974"/>
                        <a:pt x="69880" y="65929"/>
                        <a:pt x="53687" y="74502"/>
                      </a:cubicBezTo>
                      <a:cubicBezTo>
                        <a:pt x="37495" y="82122"/>
                        <a:pt x="16540" y="76407"/>
                        <a:pt x="7015" y="61167"/>
                      </a:cubicBezTo>
                      <a:cubicBezTo>
                        <a:pt x="-8225" y="40211"/>
                        <a:pt x="2252" y="3064"/>
                        <a:pt x="29875" y="207"/>
                      </a:cubicBezTo>
                      <a:close/>
                    </a:path>
                  </a:pathLst>
                </a:custGeom>
                <a:solidFill>
                  <a:srgbClr val="F888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868;p68"/>
                <p:cNvSpPr/>
                <p:nvPr/>
              </p:nvSpPr>
              <p:spPr>
                <a:xfrm>
                  <a:off x="6557043" y="2972606"/>
                  <a:ext cx="39164" cy="63963"/>
                </a:xfrm>
                <a:custGeom>
                  <a:avLst/>
                  <a:gdLst/>
                  <a:ahLst/>
                  <a:cxnLst/>
                  <a:rect l="l" t="t" r="r" b="b"/>
                  <a:pathLst>
                    <a:path w="39164" h="63963" extrusionOk="0">
                      <a:moveTo>
                        <a:pt x="15206" y="63963"/>
                      </a:moveTo>
                      <a:cubicBezTo>
                        <a:pt x="13301" y="63963"/>
                        <a:pt x="10444" y="63011"/>
                        <a:pt x="8539" y="61106"/>
                      </a:cubicBezTo>
                      <a:cubicBezTo>
                        <a:pt x="-34" y="53486"/>
                        <a:pt x="-1939" y="40151"/>
                        <a:pt x="1871" y="25863"/>
                      </a:cubicBezTo>
                      <a:cubicBezTo>
                        <a:pt x="6634" y="11576"/>
                        <a:pt x="17111" y="2051"/>
                        <a:pt x="28541" y="146"/>
                      </a:cubicBezTo>
                      <a:cubicBezTo>
                        <a:pt x="33304" y="-807"/>
                        <a:pt x="38066" y="3003"/>
                        <a:pt x="39019" y="8718"/>
                      </a:cubicBezTo>
                      <a:cubicBezTo>
                        <a:pt x="39971" y="13481"/>
                        <a:pt x="36161" y="18243"/>
                        <a:pt x="30446" y="19196"/>
                      </a:cubicBezTo>
                      <a:cubicBezTo>
                        <a:pt x="26636" y="19196"/>
                        <a:pt x="21874" y="24911"/>
                        <a:pt x="19969" y="31578"/>
                      </a:cubicBezTo>
                      <a:cubicBezTo>
                        <a:pt x="18064" y="38246"/>
                        <a:pt x="18064" y="43961"/>
                        <a:pt x="20921" y="46818"/>
                      </a:cubicBezTo>
                      <a:cubicBezTo>
                        <a:pt x="24731" y="50628"/>
                        <a:pt x="24731" y="56343"/>
                        <a:pt x="21874" y="60153"/>
                      </a:cubicBezTo>
                      <a:cubicBezTo>
                        <a:pt x="19969" y="63011"/>
                        <a:pt x="17111" y="63963"/>
                        <a:pt x="15206" y="639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869;p68"/>
                <p:cNvSpPr/>
                <p:nvPr/>
              </p:nvSpPr>
              <p:spPr>
                <a:xfrm>
                  <a:off x="6790372" y="3686175"/>
                  <a:ext cx="114002" cy="111442"/>
                </a:xfrm>
                <a:custGeom>
                  <a:avLst/>
                  <a:gdLst/>
                  <a:ahLst/>
                  <a:cxnLst/>
                  <a:rect l="l" t="t" r="r" b="b"/>
                  <a:pathLst>
                    <a:path w="114002" h="111442" extrusionOk="0">
                      <a:moveTo>
                        <a:pt x="103823" y="111443"/>
                      </a:moveTo>
                      <a:cubicBezTo>
                        <a:pt x="101918" y="111443"/>
                        <a:pt x="100013" y="111443"/>
                        <a:pt x="99060" y="110490"/>
                      </a:cubicBezTo>
                      <a:cubicBezTo>
                        <a:pt x="77153" y="97155"/>
                        <a:pt x="58103" y="78105"/>
                        <a:pt x="44768" y="56197"/>
                      </a:cubicBezTo>
                      <a:cubicBezTo>
                        <a:pt x="42863" y="53340"/>
                        <a:pt x="41910" y="50482"/>
                        <a:pt x="40005" y="47625"/>
                      </a:cubicBezTo>
                      <a:cubicBezTo>
                        <a:pt x="36195" y="40957"/>
                        <a:pt x="33338" y="35243"/>
                        <a:pt x="28575" y="30480"/>
                      </a:cubicBezTo>
                      <a:cubicBezTo>
                        <a:pt x="22860" y="23813"/>
                        <a:pt x="15240" y="19050"/>
                        <a:pt x="9525" y="19050"/>
                      </a:cubicBezTo>
                      <a:cubicBezTo>
                        <a:pt x="9525" y="19050"/>
                        <a:pt x="9525" y="19050"/>
                        <a:pt x="9525" y="19050"/>
                      </a:cubicBezTo>
                      <a:cubicBezTo>
                        <a:pt x="3810" y="19050"/>
                        <a:pt x="0" y="15240"/>
                        <a:pt x="0" y="9525"/>
                      </a:cubicBezTo>
                      <a:cubicBezTo>
                        <a:pt x="0" y="3810"/>
                        <a:pt x="3810" y="0"/>
                        <a:pt x="9525" y="0"/>
                      </a:cubicBezTo>
                      <a:cubicBezTo>
                        <a:pt x="9525" y="0"/>
                        <a:pt x="9525" y="0"/>
                        <a:pt x="9525" y="0"/>
                      </a:cubicBezTo>
                      <a:cubicBezTo>
                        <a:pt x="21908" y="0"/>
                        <a:pt x="34290" y="6668"/>
                        <a:pt x="43815" y="18097"/>
                      </a:cubicBezTo>
                      <a:cubicBezTo>
                        <a:pt x="49530" y="24765"/>
                        <a:pt x="53340" y="31432"/>
                        <a:pt x="57150" y="38100"/>
                      </a:cubicBezTo>
                      <a:cubicBezTo>
                        <a:pt x="59055" y="40957"/>
                        <a:pt x="60008" y="42863"/>
                        <a:pt x="61913" y="45720"/>
                      </a:cubicBezTo>
                      <a:cubicBezTo>
                        <a:pt x="73343" y="65722"/>
                        <a:pt x="90488" y="81915"/>
                        <a:pt x="109538" y="93345"/>
                      </a:cubicBezTo>
                      <a:cubicBezTo>
                        <a:pt x="114300" y="96203"/>
                        <a:pt x="115253" y="101918"/>
                        <a:pt x="112395" y="106680"/>
                      </a:cubicBezTo>
                      <a:cubicBezTo>
                        <a:pt x="109538" y="109538"/>
                        <a:pt x="106680" y="111443"/>
                        <a:pt x="103823" y="1114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870;p68"/>
                <p:cNvSpPr/>
                <p:nvPr/>
              </p:nvSpPr>
              <p:spPr>
                <a:xfrm>
                  <a:off x="6922587" y="3928142"/>
                  <a:ext cx="78254" cy="44734"/>
                </a:xfrm>
                <a:custGeom>
                  <a:avLst/>
                  <a:gdLst/>
                  <a:ahLst/>
                  <a:cxnLst/>
                  <a:rect l="l" t="t" r="r" b="b"/>
                  <a:pathLst>
                    <a:path w="78254" h="44734" extrusionOk="0">
                      <a:moveTo>
                        <a:pt x="23995" y="44735"/>
                      </a:moveTo>
                      <a:cubicBezTo>
                        <a:pt x="18280" y="44735"/>
                        <a:pt x="12565" y="43782"/>
                        <a:pt x="6850" y="41877"/>
                      </a:cubicBezTo>
                      <a:cubicBezTo>
                        <a:pt x="2087" y="39972"/>
                        <a:pt x="-770" y="35210"/>
                        <a:pt x="183" y="29495"/>
                      </a:cubicBezTo>
                      <a:cubicBezTo>
                        <a:pt x="2087" y="24732"/>
                        <a:pt x="6850" y="21875"/>
                        <a:pt x="12565" y="22827"/>
                      </a:cubicBezTo>
                      <a:cubicBezTo>
                        <a:pt x="29710" y="28542"/>
                        <a:pt x="50665" y="19970"/>
                        <a:pt x="60190" y="4730"/>
                      </a:cubicBezTo>
                      <a:cubicBezTo>
                        <a:pt x="63047" y="-33"/>
                        <a:pt x="68762" y="-985"/>
                        <a:pt x="73525" y="920"/>
                      </a:cubicBezTo>
                      <a:cubicBezTo>
                        <a:pt x="78287" y="3777"/>
                        <a:pt x="79240" y="9492"/>
                        <a:pt x="77335" y="14255"/>
                      </a:cubicBezTo>
                      <a:cubicBezTo>
                        <a:pt x="64953" y="34257"/>
                        <a:pt x="44950" y="44735"/>
                        <a:pt x="23995" y="447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871;p68"/>
                <p:cNvSpPr/>
                <p:nvPr/>
              </p:nvSpPr>
              <p:spPr>
                <a:xfrm>
                  <a:off x="5558193" y="3322898"/>
                  <a:ext cx="377969" cy="344226"/>
                </a:xfrm>
                <a:custGeom>
                  <a:avLst/>
                  <a:gdLst/>
                  <a:ahLst/>
                  <a:cxnLst/>
                  <a:rect l="l" t="t" r="r" b="b"/>
                  <a:pathLst>
                    <a:path w="377969" h="344226" extrusionOk="0">
                      <a:moveTo>
                        <a:pt x="9169" y="344227"/>
                      </a:moveTo>
                      <a:cubicBezTo>
                        <a:pt x="8217" y="344227"/>
                        <a:pt x="7264" y="344227"/>
                        <a:pt x="6312" y="343274"/>
                      </a:cubicBezTo>
                      <a:cubicBezTo>
                        <a:pt x="1549" y="341369"/>
                        <a:pt x="-1308" y="336607"/>
                        <a:pt x="597" y="330892"/>
                      </a:cubicBezTo>
                      <a:cubicBezTo>
                        <a:pt x="12027" y="298507"/>
                        <a:pt x="26314" y="272789"/>
                        <a:pt x="42507" y="245167"/>
                      </a:cubicBezTo>
                      <a:cubicBezTo>
                        <a:pt x="60604" y="212782"/>
                        <a:pt x="80607" y="178492"/>
                        <a:pt x="94894" y="130867"/>
                      </a:cubicBezTo>
                      <a:cubicBezTo>
                        <a:pt x="102514" y="104197"/>
                        <a:pt x="124422" y="84194"/>
                        <a:pt x="142519" y="68002"/>
                      </a:cubicBezTo>
                      <a:cubicBezTo>
                        <a:pt x="184429" y="29902"/>
                        <a:pt x="247294" y="5137"/>
                        <a:pt x="312064" y="2279"/>
                      </a:cubicBezTo>
                      <a:cubicBezTo>
                        <a:pt x="317779" y="2279"/>
                        <a:pt x="324447" y="1327"/>
                        <a:pt x="330162" y="1327"/>
                      </a:cubicBezTo>
                      <a:cubicBezTo>
                        <a:pt x="346354" y="374"/>
                        <a:pt x="361594" y="-1531"/>
                        <a:pt x="371119" y="2279"/>
                      </a:cubicBezTo>
                      <a:cubicBezTo>
                        <a:pt x="375882" y="4184"/>
                        <a:pt x="378739" y="8947"/>
                        <a:pt x="377787" y="14662"/>
                      </a:cubicBezTo>
                      <a:cubicBezTo>
                        <a:pt x="375882" y="19424"/>
                        <a:pt x="371119" y="22282"/>
                        <a:pt x="365404" y="21329"/>
                      </a:cubicBezTo>
                      <a:cubicBezTo>
                        <a:pt x="358737" y="19424"/>
                        <a:pt x="344449" y="20377"/>
                        <a:pt x="331114" y="21329"/>
                      </a:cubicBezTo>
                      <a:cubicBezTo>
                        <a:pt x="324447" y="22282"/>
                        <a:pt x="317779" y="22282"/>
                        <a:pt x="312064" y="22282"/>
                      </a:cubicBezTo>
                      <a:cubicBezTo>
                        <a:pt x="252057" y="24187"/>
                        <a:pt x="193954" y="47047"/>
                        <a:pt x="154902" y="82289"/>
                      </a:cubicBezTo>
                      <a:cubicBezTo>
                        <a:pt x="138709" y="96577"/>
                        <a:pt x="119659" y="114674"/>
                        <a:pt x="112992" y="136582"/>
                      </a:cubicBezTo>
                      <a:cubicBezTo>
                        <a:pt x="97752" y="186112"/>
                        <a:pt x="78702" y="220402"/>
                        <a:pt x="59652" y="254692"/>
                      </a:cubicBezTo>
                      <a:cubicBezTo>
                        <a:pt x="44412" y="281362"/>
                        <a:pt x="30124" y="307079"/>
                        <a:pt x="19647" y="337559"/>
                      </a:cubicBezTo>
                      <a:cubicBezTo>
                        <a:pt x="16789" y="342322"/>
                        <a:pt x="12979" y="344227"/>
                        <a:pt x="9169" y="3442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872;p68"/>
                <p:cNvSpPr/>
                <p:nvPr/>
              </p:nvSpPr>
              <p:spPr>
                <a:xfrm>
                  <a:off x="6364084" y="2875895"/>
                  <a:ext cx="131667" cy="73997"/>
                </a:xfrm>
                <a:custGeom>
                  <a:avLst/>
                  <a:gdLst/>
                  <a:ahLst/>
                  <a:cxnLst/>
                  <a:rect l="l" t="t" r="r" b="b"/>
                  <a:pathLst>
                    <a:path w="131667" h="73997" extrusionOk="0">
                      <a:moveTo>
                        <a:pt x="39573" y="73998"/>
                      </a:moveTo>
                      <a:cubicBezTo>
                        <a:pt x="35763" y="73998"/>
                        <a:pt x="31953" y="73045"/>
                        <a:pt x="28143" y="72092"/>
                      </a:cubicBezTo>
                      <a:cubicBezTo>
                        <a:pt x="18618" y="69235"/>
                        <a:pt x="10045" y="63520"/>
                        <a:pt x="2425" y="53995"/>
                      </a:cubicBezTo>
                      <a:cubicBezTo>
                        <a:pt x="-1385" y="50185"/>
                        <a:pt x="-432" y="43517"/>
                        <a:pt x="3378" y="40660"/>
                      </a:cubicBezTo>
                      <a:cubicBezTo>
                        <a:pt x="7188" y="36850"/>
                        <a:pt x="13855" y="37802"/>
                        <a:pt x="16713" y="41612"/>
                      </a:cubicBezTo>
                      <a:cubicBezTo>
                        <a:pt x="21475" y="47327"/>
                        <a:pt x="28143" y="52090"/>
                        <a:pt x="33858" y="53995"/>
                      </a:cubicBezTo>
                      <a:cubicBezTo>
                        <a:pt x="39573" y="55900"/>
                        <a:pt x="46240" y="54948"/>
                        <a:pt x="50050" y="51137"/>
                      </a:cubicBezTo>
                      <a:cubicBezTo>
                        <a:pt x="53860" y="48280"/>
                        <a:pt x="56718" y="41612"/>
                        <a:pt x="57670" y="32087"/>
                      </a:cubicBezTo>
                      <a:cubicBezTo>
                        <a:pt x="57670" y="28277"/>
                        <a:pt x="60528" y="24467"/>
                        <a:pt x="65290" y="23515"/>
                      </a:cubicBezTo>
                      <a:cubicBezTo>
                        <a:pt x="69100" y="22562"/>
                        <a:pt x="72910" y="24467"/>
                        <a:pt x="75768" y="27325"/>
                      </a:cubicBezTo>
                      <a:cubicBezTo>
                        <a:pt x="81483" y="35898"/>
                        <a:pt x="93865" y="39707"/>
                        <a:pt x="102438" y="36850"/>
                      </a:cubicBezTo>
                      <a:cubicBezTo>
                        <a:pt x="106248" y="34945"/>
                        <a:pt x="110058" y="31135"/>
                        <a:pt x="111963" y="26373"/>
                      </a:cubicBezTo>
                      <a:cubicBezTo>
                        <a:pt x="112915" y="22562"/>
                        <a:pt x="112915" y="18752"/>
                        <a:pt x="111010" y="14942"/>
                      </a:cubicBezTo>
                      <a:cubicBezTo>
                        <a:pt x="108153" y="10180"/>
                        <a:pt x="109105" y="4465"/>
                        <a:pt x="113868" y="1607"/>
                      </a:cubicBezTo>
                      <a:cubicBezTo>
                        <a:pt x="118630" y="-1250"/>
                        <a:pt x="124345" y="-298"/>
                        <a:pt x="127203" y="4465"/>
                      </a:cubicBezTo>
                      <a:cubicBezTo>
                        <a:pt x="131965" y="12085"/>
                        <a:pt x="132918" y="21610"/>
                        <a:pt x="130060" y="31135"/>
                      </a:cubicBezTo>
                      <a:cubicBezTo>
                        <a:pt x="127203" y="41612"/>
                        <a:pt x="119583" y="50185"/>
                        <a:pt x="110058" y="53995"/>
                      </a:cubicBezTo>
                      <a:cubicBezTo>
                        <a:pt x="98628" y="58757"/>
                        <a:pt x="85293" y="56852"/>
                        <a:pt x="73863" y="50185"/>
                      </a:cubicBezTo>
                      <a:cubicBezTo>
                        <a:pt x="71958" y="55900"/>
                        <a:pt x="69100" y="60662"/>
                        <a:pt x="64338" y="64473"/>
                      </a:cubicBezTo>
                      <a:cubicBezTo>
                        <a:pt x="55765" y="71140"/>
                        <a:pt x="48145" y="73998"/>
                        <a:pt x="39573" y="739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873;p68"/>
                <p:cNvSpPr/>
                <p:nvPr/>
              </p:nvSpPr>
              <p:spPr>
                <a:xfrm>
                  <a:off x="6464617" y="3075920"/>
                  <a:ext cx="67329" cy="41612"/>
                </a:xfrm>
                <a:custGeom>
                  <a:avLst/>
                  <a:gdLst/>
                  <a:ahLst/>
                  <a:cxnLst/>
                  <a:rect l="l" t="t" r="r" b="b"/>
                  <a:pathLst>
                    <a:path w="67329" h="41612" extrusionOk="0">
                      <a:moveTo>
                        <a:pt x="15240" y="41612"/>
                      </a:moveTo>
                      <a:cubicBezTo>
                        <a:pt x="13335" y="41612"/>
                        <a:pt x="10478" y="41612"/>
                        <a:pt x="8573" y="41612"/>
                      </a:cubicBezTo>
                      <a:cubicBezTo>
                        <a:pt x="3810" y="40660"/>
                        <a:pt x="0" y="35898"/>
                        <a:pt x="0" y="31135"/>
                      </a:cubicBezTo>
                      <a:cubicBezTo>
                        <a:pt x="953" y="26373"/>
                        <a:pt x="5715" y="22562"/>
                        <a:pt x="10478" y="22562"/>
                      </a:cubicBezTo>
                      <a:cubicBezTo>
                        <a:pt x="25717" y="24467"/>
                        <a:pt x="41910" y="16848"/>
                        <a:pt x="49530" y="4465"/>
                      </a:cubicBezTo>
                      <a:cubicBezTo>
                        <a:pt x="52388" y="-298"/>
                        <a:pt x="58103" y="-1250"/>
                        <a:pt x="62865" y="1607"/>
                      </a:cubicBezTo>
                      <a:cubicBezTo>
                        <a:pt x="67628" y="4465"/>
                        <a:pt x="68580" y="10180"/>
                        <a:pt x="65723" y="14942"/>
                      </a:cubicBezTo>
                      <a:cubicBezTo>
                        <a:pt x="54292" y="31135"/>
                        <a:pt x="35242" y="41612"/>
                        <a:pt x="15240" y="41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874;p68"/>
                <p:cNvSpPr/>
                <p:nvPr/>
              </p:nvSpPr>
              <p:spPr>
                <a:xfrm>
                  <a:off x="5900737" y="3622357"/>
                  <a:ext cx="28721" cy="218122"/>
                </a:xfrm>
                <a:custGeom>
                  <a:avLst/>
                  <a:gdLst/>
                  <a:ahLst/>
                  <a:cxnLst/>
                  <a:rect l="l" t="t" r="r" b="b"/>
                  <a:pathLst>
                    <a:path w="28721" h="218122" extrusionOk="0">
                      <a:moveTo>
                        <a:pt x="28575" y="218123"/>
                      </a:moveTo>
                      <a:lnTo>
                        <a:pt x="9525" y="218123"/>
                      </a:lnTo>
                      <a:cubicBezTo>
                        <a:pt x="9525" y="171450"/>
                        <a:pt x="5715" y="110490"/>
                        <a:pt x="1905" y="40005"/>
                      </a:cubicBezTo>
                      <a:lnTo>
                        <a:pt x="0" y="953"/>
                      </a:lnTo>
                      <a:lnTo>
                        <a:pt x="19050" y="0"/>
                      </a:lnTo>
                      <a:lnTo>
                        <a:pt x="20955" y="39053"/>
                      </a:lnTo>
                      <a:cubicBezTo>
                        <a:pt x="25717" y="110490"/>
                        <a:pt x="29527" y="171450"/>
                        <a:pt x="28575" y="2181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875;p68"/>
                <p:cNvSpPr/>
                <p:nvPr/>
              </p:nvSpPr>
              <p:spPr>
                <a:xfrm>
                  <a:off x="6147289" y="3362179"/>
                  <a:ext cx="32676" cy="131590"/>
                </a:xfrm>
                <a:custGeom>
                  <a:avLst/>
                  <a:gdLst/>
                  <a:ahLst/>
                  <a:cxnLst/>
                  <a:rect l="l" t="t" r="r" b="b"/>
                  <a:pathLst>
                    <a:path w="32676" h="131590" extrusionOk="0">
                      <a:moveTo>
                        <a:pt x="23006" y="131591"/>
                      </a:moveTo>
                      <a:cubicBezTo>
                        <a:pt x="18243" y="131591"/>
                        <a:pt x="14433" y="127781"/>
                        <a:pt x="13481" y="123018"/>
                      </a:cubicBezTo>
                      <a:lnTo>
                        <a:pt x="146" y="10623"/>
                      </a:lnTo>
                      <a:cubicBezTo>
                        <a:pt x="-807" y="5861"/>
                        <a:pt x="3003" y="1098"/>
                        <a:pt x="8718" y="146"/>
                      </a:cubicBezTo>
                      <a:cubicBezTo>
                        <a:pt x="13481" y="-807"/>
                        <a:pt x="18243" y="3003"/>
                        <a:pt x="19196" y="8718"/>
                      </a:cubicBezTo>
                      <a:lnTo>
                        <a:pt x="32531" y="121114"/>
                      </a:lnTo>
                      <a:cubicBezTo>
                        <a:pt x="33483" y="125876"/>
                        <a:pt x="29673" y="130639"/>
                        <a:pt x="23958" y="131591"/>
                      </a:cubicBezTo>
                      <a:cubicBezTo>
                        <a:pt x="23958" y="131591"/>
                        <a:pt x="23958" y="131591"/>
                        <a:pt x="23006" y="1315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6" name="Google Shape;1876;p68"/>
            <p:cNvSpPr/>
            <p:nvPr/>
          </p:nvSpPr>
          <p:spPr>
            <a:xfrm flipH="1">
              <a:off x="7944909" y="2907985"/>
              <a:ext cx="102519" cy="92539"/>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1877;p68"/>
            <p:cNvSpPr/>
            <p:nvPr/>
          </p:nvSpPr>
          <p:spPr>
            <a:xfrm flipH="1">
              <a:off x="6594774" y="2289812"/>
              <a:ext cx="85282" cy="78024"/>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1878;p68"/>
            <p:cNvSpPr/>
            <p:nvPr/>
          </p:nvSpPr>
          <p:spPr>
            <a:xfrm flipH="1">
              <a:off x="6073929" y="2019297"/>
              <a:ext cx="110685" cy="116128"/>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1879;p68"/>
            <p:cNvSpPr/>
            <p:nvPr/>
          </p:nvSpPr>
          <p:spPr>
            <a:xfrm flipH="1">
              <a:off x="7671029" y="2421419"/>
              <a:ext cx="114336" cy="69858"/>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1880;p68"/>
            <p:cNvSpPr/>
            <p:nvPr/>
          </p:nvSpPr>
          <p:spPr>
            <a:xfrm flipH="1">
              <a:off x="6039990" y="2641043"/>
              <a:ext cx="42641" cy="67137"/>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1881;p68"/>
            <p:cNvSpPr/>
            <p:nvPr/>
          </p:nvSpPr>
          <p:spPr>
            <a:xfrm flipH="1">
              <a:off x="7512162" y="1883059"/>
              <a:ext cx="98890" cy="95261"/>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1882;p68"/>
            <p:cNvSpPr/>
            <p:nvPr/>
          </p:nvSpPr>
          <p:spPr>
            <a:xfrm flipH="1">
              <a:off x="6955221" y="1902965"/>
              <a:ext cx="87096" cy="55342"/>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1883;p68"/>
            <p:cNvSpPr/>
            <p:nvPr/>
          </p:nvSpPr>
          <p:spPr>
            <a:xfrm flipH="1">
              <a:off x="5606992" y="2640404"/>
              <a:ext cx="42705" cy="44500"/>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62747721"/>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ppt_x"/>
                                          </p:val>
                                        </p:tav>
                                        <p:tav tm="100000">
                                          <p:val>
                                            <p:strVal val="#ppt_x"/>
                                          </p:val>
                                        </p:tav>
                                      </p:tavLst>
                                    </p:anim>
                                    <p:anim calcmode="lin" valueType="num">
                                      <p:cBhvr additive="base">
                                        <p:cTn id="2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p:bldP spid="60" grpId="0" animBg="1"/>
      <p:bldP spid="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pSp>
        <p:nvGrpSpPr>
          <p:cNvPr id="551" name="Google Shape;551;p38"/>
          <p:cNvGrpSpPr/>
          <p:nvPr/>
        </p:nvGrpSpPr>
        <p:grpSpPr>
          <a:xfrm>
            <a:off x="7952171" y="372467"/>
            <a:ext cx="750983" cy="718171"/>
            <a:chOff x="6745017" y="2065972"/>
            <a:chExt cx="493030" cy="471488"/>
          </a:xfrm>
        </p:grpSpPr>
        <p:sp>
          <p:nvSpPr>
            <p:cNvPr id="552" name="Google Shape;552;p38"/>
            <p:cNvSpPr/>
            <p:nvPr/>
          </p:nvSpPr>
          <p:spPr>
            <a:xfrm>
              <a:off x="6794182" y="2093595"/>
              <a:ext cx="443865" cy="443865"/>
            </a:xfrm>
            <a:custGeom>
              <a:avLst/>
              <a:gdLst/>
              <a:ahLst/>
              <a:cxnLst/>
              <a:rect l="l" t="t" r="r" b="b"/>
              <a:pathLst>
                <a:path w="443865" h="443865" extrusionOk="0">
                  <a:moveTo>
                    <a:pt x="443865" y="221933"/>
                  </a:moveTo>
                  <a:cubicBezTo>
                    <a:pt x="443865" y="344503"/>
                    <a:pt x="344502" y="443865"/>
                    <a:pt x="221933" y="443865"/>
                  </a:cubicBezTo>
                  <a:cubicBezTo>
                    <a:pt x="99363" y="443865"/>
                    <a:pt x="0" y="344503"/>
                    <a:pt x="0" y="221933"/>
                  </a:cubicBezTo>
                  <a:cubicBezTo>
                    <a:pt x="0" y="99363"/>
                    <a:pt x="99363" y="0"/>
                    <a:pt x="221933" y="0"/>
                  </a:cubicBezTo>
                  <a:cubicBezTo>
                    <a:pt x="344502" y="0"/>
                    <a:pt x="443865" y="99363"/>
                    <a:pt x="443865" y="221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38"/>
            <p:cNvSpPr/>
            <p:nvPr/>
          </p:nvSpPr>
          <p:spPr>
            <a:xfrm>
              <a:off x="6958607" y="2142978"/>
              <a:ext cx="146686" cy="180169"/>
            </a:xfrm>
            <a:custGeom>
              <a:avLst/>
              <a:gdLst/>
              <a:ahLst/>
              <a:cxnLst/>
              <a:rect l="l" t="t" r="r" b="b"/>
              <a:pathLst>
                <a:path w="146686" h="180169" extrusionOk="0">
                  <a:moveTo>
                    <a:pt x="8930" y="180169"/>
                  </a:moveTo>
                  <a:cubicBezTo>
                    <a:pt x="7025" y="180169"/>
                    <a:pt x="4167" y="179217"/>
                    <a:pt x="3215" y="178264"/>
                  </a:cubicBezTo>
                  <a:cubicBezTo>
                    <a:pt x="357" y="176359"/>
                    <a:pt x="-595" y="172549"/>
                    <a:pt x="357" y="168739"/>
                  </a:cubicBezTo>
                  <a:lnTo>
                    <a:pt x="34647" y="7767"/>
                  </a:lnTo>
                  <a:cubicBezTo>
                    <a:pt x="35600" y="3004"/>
                    <a:pt x="40362" y="-806"/>
                    <a:pt x="46077" y="147"/>
                  </a:cubicBezTo>
                  <a:cubicBezTo>
                    <a:pt x="50840" y="1099"/>
                    <a:pt x="54650" y="5862"/>
                    <a:pt x="53697" y="11577"/>
                  </a:cubicBezTo>
                  <a:lnTo>
                    <a:pt x="23217" y="155404"/>
                  </a:lnTo>
                  <a:lnTo>
                    <a:pt x="133707" y="112542"/>
                  </a:lnTo>
                  <a:cubicBezTo>
                    <a:pt x="138470" y="110637"/>
                    <a:pt x="144185" y="113494"/>
                    <a:pt x="146090" y="118257"/>
                  </a:cubicBezTo>
                  <a:cubicBezTo>
                    <a:pt x="147995" y="123019"/>
                    <a:pt x="145137" y="128734"/>
                    <a:pt x="140375" y="130639"/>
                  </a:cubicBezTo>
                  <a:lnTo>
                    <a:pt x="13692" y="180169"/>
                  </a:lnTo>
                  <a:cubicBezTo>
                    <a:pt x="10835" y="180169"/>
                    <a:pt x="9882" y="180169"/>
                    <a:pt x="8930" y="1801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8"/>
            <p:cNvSpPr/>
            <p:nvPr/>
          </p:nvSpPr>
          <p:spPr>
            <a:xfrm>
              <a:off x="6746557" y="2065972"/>
              <a:ext cx="462915" cy="462914"/>
            </a:xfrm>
            <a:custGeom>
              <a:avLst/>
              <a:gdLst/>
              <a:ahLst/>
              <a:cxnLst/>
              <a:rect l="l" t="t" r="r" b="b"/>
              <a:pathLst>
                <a:path w="462915" h="462914" extrusionOk="0">
                  <a:moveTo>
                    <a:pt x="231458" y="462915"/>
                  </a:moveTo>
                  <a:cubicBezTo>
                    <a:pt x="103823" y="462915"/>
                    <a:pt x="0" y="359093"/>
                    <a:pt x="0" y="231457"/>
                  </a:cubicBezTo>
                  <a:cubicBezTo>
                    <a:pt x="0" y="103823"/>
                    <a:pt x="103823" y="0"/>
                    <a:pt x="231458" y="0"/>
                  </a:cubicBezTo>
                  <a:cubicBezTo>
                    <a:pt x="359093" y="0"/>
                    <a:pt x="462915" y="103823"/>
                    <a:pt x="462915" y="231457"/>
                  </a:cubicBezTo>
                  <a:cubicBezTo>
                    <a:pt x="462915" y="359093"/>
                    <a:pt x="359093" y="462915"/>
                    <a:pt x="231458" y="462915"/>
                  </a:cubicBezTo>
                  <a:close/>
                  <a:moveTo>
                    <a:pt x="231458" y="19050"/>
                  </a:moveTo>
                  <a:cubicBezTo>
                    <a:pt x="114300" y="19050"/>
                    <a:pt x="19050" y="114300"/>
                    <a:pt x="19050" y="231457"/>
                  </a:cubicBezTo>
                  <a:cubicBezTo>
                    <a:pt x="19050" y="348615"/>
                    <a:pt x="114300" y="443865"/>
                    <a:pt x="231458" y="443865"/>
                  </a:cubicBezTo>
                  <a:cubicBezTo>
                    <a:pt x="348615" y="443865"/>
                    <a:pt x="443865" y="348615"/>
                    <a:pt x="443865" y="231457"/>
                  </a:cubicBezTo>
                  <a:cubicBezTo>
                    <a:pt x="443865" y="114300"/>
                    <a:pt x="348615" y="19050"/>
                    <a:pt x="23145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8"/>
            <p:cNvSpPr/>
            <p:nvPr/>
          </p:nvSpPr>
          <p:spPr>
            <a:xfrm>
              <a:off x="6969442" y="2472093"/>
              <a:ext cx="20599" cy="51079"/>
            </a:xfrm>
            <a:custGeom>
              <a:avLst/>
              <a:gdLst/>
              <a:ahLst/>
              <a:cxnLst/>
              <a:rect l="l" t="t" r="r" b="b"/>
              <a:pathLst>
                <a:path w="20599" h="51079" extrusionOk="0">
                  <a:moveTo>
                    <a:pt x="9525" y="51079"/>
                  </a:moveTo>
                  <a:lnTo>
                    <a:pt x="9525" y="51079"/>
                  </a:lnTo>
                  <a:cubicBezTo>
                    <a:pt x="3810" y="51079"/>
                    <a:pt x="0" y="47269"/>
                    <a:pt x="0" y="41554"/>
                  </a:cubicBezTo>
                  <a:cubicBezTo>
                    <a:pt x="0" y="39649"/>
                    <a:pt x="0" y="37744"/>
                    <a:pt x="0" y="34887"/>
                  </a:cubicBezTo>
                  <a:cubicBezTo>
                    <a:pt x="0" y="21552"/>
                    <a:pt x="0" y="12027"/>
                    <a:pt x="1905" y="6312"/>
                  </a:cubicBezTo>
                  <a:cubicBezTo>
                    <a:pt x="3810" y="1549"/>
                    <a:pt x="9525" y="-1308"/>
                    <a:pt x="14288" y="597"/>
                  </a:cubicBezTo>
                  <a:cubicBezTo>
                    <a:pt x="19050" y="2502"/>
                    <a:pt x="21907" y="8217"/>
                    <a:pt x="20002" y="12979"/>
                  </a:cubicBezTo>
                  <a:cubicBezTo>
                    <a:pt x="19050" y="15837"/>
                    <a:pt x="19050" y="28219"/>
                    <a:pt x="19050" y="34887"/>
                  </a:cubicBezTo>
                  <a:cubicBezTo>
                    <a:pt x="19050" y="37744"/>
                    <a:pt x="19050" y="39649"/>
                    <a:pt x="19050" y="41554"/>
                  </a:cubicBezTo>
                  <a:cubicBezTo>
                    <a:pt x="19050" y="47269"/>
                    <a:pt x="15240" y="51079"/>
                    <a:pt x="9525" y="510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8"/>
            <p:cNvSpPr/>
            <p:nvPr/>
          </p:nvSpPr>
          <p:spPr>
            <a:xfrm>
              <a:off x="6745017" y="2296295"/>
              <a:ext cx="50300" cy="22089"/>
            </a:xfrm>
            <a:custGeom>
              <a:avLst/>
              <a:gdLst/>
              <a:ahLst/>
              <a:cxnLst/>
              <a:rect l="l" t="t" r="r" b="b"/>
              <a:pathLst>
                <a:path w="50300" h="22089" extrusionOk="0">
                  <a:moveTo>
                    <a:pt x="10113" y="22090"/>
                  </a:moveTo>
                  <a:cubicBezTo>
                    <a:pt x="6303" y="22090"/>
                    <a:pt x="2493" y="19233"/>
                    <a:pt x="588" y="15422"/>
                  </a:cubicBezTo>
                  <a:cubicBezTo>
                    <a:pt x="-1317" y="10660"/>
                    <a:pt x="1540" y="4945"/>
                    <a:pt x="7255" y="3040"/>
                  </a:cubicBezTo>
                  <a:cubicBezTo>
                    <a:pt x="13923" y="1135"/>
                    <a:pt x="20590" y="1135"/>
                    <a:pt x="26305" y="1135"/>
                  </a:cubicBezTo>
                  <a:cubicBezTo>
                    <a:pt x="31068" y="1135"/>
                    <a:pt x="34878" y="1135"/>
                    <a:pt x="38688" y="183"/>
                  </a:cubicBezTo>
                  <a:cubicBezTo>
                    <a:pt x="43450" y="-770"/>
                    <a:pt x="49165" y="2087"/>
                    <a:pt x="50118" y="6850"/>
                  </a:cubicBezTo>
                  <a:cubicBezTo>
                    <a:pt x="51070" y="11612"/>
                    <a:pt x="48213" y="17327"/>
                    <a:pt x="43450" y="18280"/>
                  </a:cubicBezTo>
                  <a:cubicBezTo>
                    <a:pt x="37735" y="20185"/>
                    <a:pt x="32020" y="19233"/>
                    <a:pt x="26305" y="19233"/>
                  </a:cubicBezTo>
                  <a:cubicBezTo>
                    <a:pt x="21543" y="19233"/>
                    <a:pt x="16780" y="19233"/>
                    <a:pt x="12970" y="20185"/>
                  </a:cubicBezTo>
                  <a:cubicBezTo>
                    <a:pt x="12018" y="22090"/>
                    <a:pt x="11065" y="22090"/>
                    <a:pt x="10113" y="2209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8"/>
            <p:cNvSpPr/>
            <p:nvPr/>
          </p:nvSpPr>
          <p:spPr>
            <a:xfrm>
              <a:off x="6963332" y="2070735"/>
              <a:ext cx="21349" cy="51435"/>
            </a:xfrm>
            <a:custGeom>
              <a:avLst/>
              <a:gdLst/>
              <a:ahLst/>
              <a:cxnLst/>
              <a:rect l="l" t="t" r="r" b="b"/>
              <a:pathLst>
                <a:path w="21349" h="51435" extrusionOk="0">
                  <a:moveTo>
                    <a:pt x="9920" y="51435"/>
                  </a:moveTo>
                  <a:cubicBezTo>
                    <a:pt x="5157" y="51435"/>
                    <a:pt x="395" y="47625"/>
                    <a:pt x="395" y="42863"/>
                  </a:cubicBezTo>
                  <a:cubicBezTo>
                    <a:pt x="-558" y="36195"/>
                    <a:pt x="395" y="29527"/>
                    <a:pt x="1347" y="23813"/>
                  </a:cubicBezTo>
                  <a:cubicBezTo>
                    <a:pt x="2299" y="19050"/>
                    <a:pt x="2299" y="14288"/>
                    <a:pt x="2299" y="9525"/>
                  </a:cubicBezTo>
                  <a:cubicBezTo>
                    <a:pt x="2299" y="3810"/>
                    <a:pt x="6110" y="0"/>
                    <a:pt x="11824" y="0"/>
                  </a:cubicBezTo>
                  <a:cubicBezTo>
                    <a:pt x="11824" y="0"/>
                    <a:pt x="11824" y="0"/>
                    <a:pt x="11824" y="0"/>
                  </a:cubicBezTo>
                  <a:cubicBezTo>
                    <a:pt x="16587" y="0"/>
                    <a:pt x="21349" y="3810"/>
                    <a:pt x="21349" y="9525"/>
                  </a:cubicBezTo>
                  <a:cubicBezTo>
                    <a:pt x="21349" y="16192"/>
                    <a:pt x="20397" y="21907"/>
                    <a:pt x="19445" y="26670"/>
                  </a:cubicBezTo>
                  <a:cubicBezTo>
                    <a:pt x="18492" y="32385"/>
                    <a:pt x="17539" y="37148"/>
                    <a:pt x="18492" y="41910"/>
                  </a:cubicBezTo>
                  <a:cubicBezTo>
                    <a:pt x="19445" y="46673"/>
                    <a:pt x="15635" y="51435"/>
                    <a:pt x="9920" y="51435"/>
                  </a:cubicBezTo>
                  <a:cubicBezTo>
                    <a:pt x="9920" y="51435"/>
                    <a:pt x="9920" y="51435"/>
                    <a:pt x="9920" y="514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8"/>
            <p:cNvSpPr/>
            <p:nvPr/>
          </p:nvSpPr>
          <p:spPr>
            <a:xfrm>
              <a:off x="7145509" y="2275522"/>
              <a:ext cx="63010" cy="21907"/>
            </a:xfrm>
            <a:custGeom>
              <a:avLst/>
              <a:gdLst/>
              <a:ahLst/>
              <a:cxnLst/>
              <a:rect l="l" t="t" r="r" b="b"/>
              <a:pathLst>
                <a:path w="63010" h="21907" extrusionOk="0">
                  <a:moveTo>
                    <a:pt x="13481" y="21908"/>
                  </a:moveTo>
                  <a:cubicBezTo>
                    <a:pt x="11576" y="21908"/>
                    <a:pt x="10623" y="21908"/>
                    <a:pt x="8718" y="21908"/>
                  </a:cubicBezTo>
                  <a:cubicBezTo>
                    <a:pt x="3003" y="21908"/>
                    <a:pt x="-807" y="17145"/>
                    <a:pt x="146" y="11430"/>
                  </a:cubicBezTo>
                  <a:cubicBezTo>
                    <a:pt x="1098" y="5715"/>
                    <a:pt x="4908" y="1905"/>
                    <a:pt x="10623" y="2858"/>
                  </a:cubicBezTo>
                  <a:cubicBezTo>
                    <a:pt x="17291" y="2858"/>
                    <a:pt x="24911" y="2858"/>
                    <a:pt x="32531" y="1905"/>
                  </a:cubicBezTo>
                  <a:cubicBezTo>
                    <a:pt x="39198" y="953"/>
                    <a:pt x="46818" y="0"/>
                    <a:pt x="53486" y="0"/>
                  </a:cubicBezTo>
                  <a:cubicBezTo>
                    <a:pt x="59201" y="0"/>
                    <a:pt x="63011" y="3810"/>
                    <a:pt x="63011" y="9525"/>
                  </a:cubicBezTo>
                  <a:cubicBezTo>
                    <a:pt x="63011" y="15240"/>
                    <a:pt x="59201" y="19050"/>
                    <a:pt x="53486" y="19050"/>
                  </a:cubicBezTo>
                  <a:cubicBezTo>
                    <a:pt x="47771" y="19050"/>
                    <a:pt x="41103" y="20003"/>
                    <a:pt x="34436" y="20003"/>
                  </a:cubicBezTo>
                  <a:cubicBezTo>
                    <a:pt x="26816" y="21908"/>
                    <a:pt x="20148" y="21908"/>
                    <a:pt x="13481" y="219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9" name="Google Shape;559;p38"/>
          <p:cNvSpPr/>
          <p:nvPr/>
        </p:nvSpPr>
        <p:spPr>
          <a:xfrm flipH="1">
            <a:off x="7584523" y="855424"/>
            <a:ext cx="90406" cy="82370"/>
          </a:xfrm>
          <a:custGeom>
            <a:avLst/>
            <a:gdLst/>
            <a:ahLst/>
            <a:cxnLst/>
            <a:rect l="l" t="t" r="r" b="b"/>
            <a:pathLst>
              <a:path w="85725" h="78105" extrusionOk="0">
                <a:moveTo>
                  <a:pt x="31433" y="23813"/>
                </a:moveTo>
                <a:lnTo>
                  <a:pt x="43815" y="0"/>
                </a:lnTo>
                <a:lnTo>
                  <a:pt x="55245" y="23813"/>
                </a:lnTo>
                <a:lnTo>
                  <a:pt x="85725" y="21908"/>
                </a:lnTo>
                <a:lnTo>
                  <a:pt x="84773" y="21908"/>
                </a:lnTo>
                <a:lnTo>
                  <a:pt x="60960" y="46673"/>
                </a:lnTo>
                <a:lnTo>
                  <a:pt x="81915" y="77153"/>
                </a:lnTo>
                <a:lnTo>
                  <a:pt x="42863" y="61913"/>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8"/>
          <p:cNvSpPr/>
          <p:nvPr/>
        </p:nvSpPr>
        <p:spPr>
          <a:xfrm flipH="1">
            <a:off x="8763593" y="1367750"/>
            <a:ext cx="107482" cy="97437"/>
          </a:xfrm>
          <a:custGeom>
            <a:avLst/>
            <a:gdLst/>
            <a:ahLst/>
            <a:cxnLst/>
            <a:rect l="l" t="t" r="r" b="b"/>
            <a:pathLst>
              <a:path w="101917" h="92392" extrusionOk="0">
                <a:moveTo>
                  <a:pt x="38100" y="28575"/>
                </a:moveTo>
                <a:lnTo>
                  <a:pt x="51435" y="0"/>
                </a:lnTo>
                <a:lnTo>
                  <a:pt x="65723" y="28575"/>
                </a:lnTo>
                <a:lnTo>
                  <a:pt x="101918" y="26670"/>
                </a:lnTo>
                <a:lnTo>
                  <a:pt x="101918" y="26670"/>
                </a:lnTo>
                <a:lnTo>
                  <a:pt x="72390" y="55245"/>
                </a:lnTo>
                <a:lnTo>
                  <a:pt x="97155" y="92392"/>
                </a:lnTo>
                <a:lnTo>
                  <a:pt x="51435" y="73342"/>
                </a:lnTo>
                <a:lnTo>
                  <a:pt x="11430" y="92392"/>
                </a:lnTo>
                <a:lnTo>
                  <a:pt x="28575" y="55245"/>
                </a:lnTo>
                <a:lnTo>
                  <a:pt x="0" y="314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8"/>
          <p:cNvSpPr/>
          <p:nvPr/>
        </p:nvSpPr>
        <p:spPr>
          <a:xfrm flipH="1">
            <a:off x="8817334" y="213202"/>
            <a:ext cx="90406" cy="82368"/>
          </a:xfrm>
          <a:custGeom>
            <a:avLst/>
            <a:gdLst/>
            <a:ahLst/>
            <a:cxnLst/>
            <a:rect l="l" t="t" r="r" b="b"/>
            <a:pathLst>
              <a:path w="85725" h="78104" extrusionOk="0">
                <a:moveTo>
                  <a:pt x="31432" y="24765"/>
                </a:moveTo>
                <a:lnTo>
                  <a:pt x="43815" y="0"/>
                </a:lnTo>
                <a:lnTo>
                  <a:pt x="55245" y="23813"/>
                </a:lnTo>
                <a:lnTo>
                  <a:pt x="85725" y="22860"/>
                </a:lnTo>
                <a:lnTo>
                  <a:pt x="84773" y="22860"/>
                </a:lnTo>
                <a:lnTo>
                  <a:pt x="60960" y="46673"/>
                </a:lnTo>
                <a:lnTo>
                  <a:pt x="81915" y="77152"/>
                </a:lnTo>
                <a:lnTo>
                  <a:pt x="42863" y="60960"/>
                </a:lnTo>
                <a:lnTo>
                  <a:pt x="9525" y="78105"/>
                </a:lnTo>
                <a:lnTo>
                  <a:pt x="23813" y="46673"/>
                </a:lnTo>
                <a:lnTo>
                  <a:pt x="0"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8"/>
          <p:cNvSpPr/>
          <p:nvPr/>
        </p:nvSpPr>
        <p:spPr>
          <a:xfrm flipH="1">
            <a:off x="7367774" y="213202"/>
            <a:ext cx="116522" cy="124559"/>
          </a:xfrm>
          <a:custGeom>
            <a:avLst/>
            <a:gdLst/>
            <a:ahLst/>
            <a:cxnLst/>
            <a:rect l="l" t="t" r="r" b="b"/>
            <a:pathLst>
              <a:path w="110489" h="118110" extrusionOk="0">
                <a:moveTo>
                  <a:pt x="55245" y="118110"/>
                </a:moveTo>
                <a:cubicBezTo>
                  <a:pt x="24765" y="118110"/>
                  <a:pt x="0" y="91440"/>
                  <a:pt x="0" y="59055"/>
                </a:cubicBezTo>
                <a:cubicBezTo>
                  <a:pt x="0" y="26670"/>
                  <a:pt x="24765" y="0"/>
                  <a:pt x="55245" y="0"/>
                </a:cubicBezTo>
                <a:cubicBezTo>
                  <a:pt x="85725" y="0"/>
                  <a:pt x="110490" y="26670"/>
                  <a:pt x="110490" y="59055"/>
                </a:cubicBezTo>
                <a:cubicBezTo>
                  <a:pt x="110490" y="91440"/>
                  <a:pt x="85725" y="118110"/>
                  <a:pt x="55245" y="118110"/>
                </a:cubicBezTo>
                <a:close/>
                <a:moveTo>
                  <a:pt x="55245" y="20002"/>
                </a:moveTo>
                <a:cubicBezTo>
                  <a:pt x="35243" y="20002"/>
                  <a:pt x="19050" y="38100"/>
                  <a:pt x="19050" y="60008"/>
                </a:cubicBezTo>
                <a:cubicBezTo>
                  <a:pt x="19050" y="81915"/>
                  <a:pt x="35243" y="100013"/>
                  <a:pt x="55245" y="100013"/>
                </a:cubicBezTo>
                <a:cubicBezTo>
                  <a:pt x="75248" y="100013"/>
                  <a:pt x="91440" y="81915"/>
                  <a:pt x="91440" y="60008"/>
                </a:cubicBezTo>
                <a:cubicBezTo>
                  <a:pt x="91440" y="38100"/>
                  <a:pt x="75248" y="20002"/>
                  <a:pt x="55245" y="200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8"/>
          <p:cNvSpPr/>
          <p:nvPr/>
        </p:nvSpPr>
        <p:spPr>
          <a:xfrm flipH="1">
            <a:off x="8126954" y="1356615"/>
            <a:ext cx="122549" cy="75337"/>
          </a:xfrm>
          <a:custGeom>
            <a:avLst/>
            <a:gdLst/>
            <a:ahLst/>
            <a:cxnLst/>
            <a:rect l="l" t="t" r="r" b="b"/>
            <a:pathLst>
              <a:path w="116204" h="71437" extrusionOk="0">
                <a:moveTo>
                  <a:pt x="58102" y="71438"/>
                </a:moveTo>
                <a:cubicBezTo>
                  <a:pt x="25717" y="71438"/>
                  <a:pt x="0" y="43815"/>
                  <a:pt x="0" y="9525"/>
                </a:cubicBezTo>
                <a:cubicBezTo>
                  <a:pt x="0" y="3810"/>
                  <a:pt x="3810" y="0"/>
                  <a:pt x="9525" y="0"/>
                </a:cubicBezTo>
                <a:cubicBezTo>
                  <a:pt x="15240" y="0"/>
                  <a:pt x="19050" y="3810"/>
                  <a:pt x="19050" y="9525"/>
                </a:cubicBezTo>
                <a:cubicBezTo>
                  <a:pt x="19050" y="33338"/>
                  <a:pt x="36195" y="52388"/>
                  <a:pt x="58102" y="52388"/>
                </a:cubicBezTo>
                <a:cubicBezTo>
                  <a:pt x="80010" y="52388"/>
                  <a:pt x="97155" y="33338"/>
                  <a:pt x="97155" y="9525"/>
                </a:cubicBezTo>
                <a:cubicBezTo>
                  <a:pt x="97155" y="3810"/>
                  <a:pt x="100965" y="0"/>
                  <a:pt x="106680" y="0"/>
                </a:cubicBezTo>
                <a:cubicBezTo>
                  <a:pt x="112395" y="0"/>
                  <a:pt x="116205" y="3810"/>
                  <a:pt x="116205" y="9525"/>
                </a:cubicBezTo>
                <a:cubicBezTo>
                  <a:pt x="116205" y="43815"/>
                  <a:pt x="90488" y="71438"/>
                  <a:pt x="58102" y="71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8"/>
          <p:cNvSpPr/>
          <p:nvPr/>
        </p:nvSpPr>
        <p:spPr>
          <a:xfrm flipH="1">
            <a:off x="7554859" y="343130"/>
            <a:ext cx="57256" cy="94424"/>
          </a:xfrm>
          <a:custGeom>
            <a:avLst/>
            <a:gdLst/>
            <a:ahLst/>
            <a:cxnLst/>
            <a:rect l="l" t="t" r="r" b="b"/>
            <a:pathLst>
              <a:path w="54292" h="89535" extrusionOk="0">
                <a:moveTo>
                  <a:pt x="9525" y="89535"/>
                </a:moveTo>
                <a:cubicBezTo>
                  <a:pt x="3810" y="89535"/>
                  <a:pt x="0" y="85725"/>
                  <a:pt x="0" y="80010"/>
                </a:cubicBezTo>
                <a:cubicBezTo>
                  <a:pt x="0" y="74295"/>
                  <a:pt x="3810" y="70485"/>
                  <a:pt x="9525" y="70485"/>
                </a:cubicBezTo>
                <a:cubicBezTo>
                  <a:pt x="23813" y="70485"/>
                  <a:pt x="35242" y="59055"/>
                  <a:pt x="35242" y="44767"/>
                </a:cubicBezTo>
                <a:cubicBezTo>
                  <a:pt x="35242" y="30480"/>
                  <a:pt x="23813" y="19050"/>
                  <a:pt x="9525" y="19050"/>
                </a:cubicBezTo>
                <a:cubicBezTo>
                  <a:pt x="3810" y="19050"/>
                  <a:pt x="0" y="15240"/>
                  <a:pt x="0" y="9525"/>
                </a:cubicBezTo>
                <a:cubicBezTo>
                  <a:pt x="0" y="3810"/>
                  <a:pt x="3810" y="0"/>
                  <a:pt x="9525" y="0"/>
                </a:cubicBezTo>
                <a:cubicBezTo>
                  <a:pt x="34290" y="0"/>
                  <a:pt x="54292" y="20002"/>
                  <a:pt x="54292" y="44767"/>
                </a:cubicBezTo>
                <a:cubicBezTo>
                  <a:pt x="54292" y="69533"/>
                  <a:pt x="34290" y="89535"/>
                  <a:pt x="9525" y="895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5" name="Google Shape;565;p38"/>
          <p:cNvGrpSpPr/>
          <p:nvPr/>
        </p:nvGrpSpPr>
        <p:grpSpPr>
          <a:xfrm>
            <a:off x="7203616" y="3046902"/>
            <a:ext cx="1557972" cy="1803815"/>
            <a:chOff x="7662200" y="3047868"/>
            <a:chExt cx="1408500" cy="1630757"/>
          </a:xfrm>
        </p:grpSpPr>
        <p:sp>
          <p:nvSpPr>
            <p:cNvPr id="566" name="Google Shape;566;p38"/>
            <p:cNvSpPr/>
            <p:nvPr/>
          </p:nvSpPr>
          <p:spPr>
            <a:xfrm>
              <a:off x="7662200" y="4469525"/>
              <a:ext cx="1408500" cy="2091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567" name="Google Shape;567;p38"/>
            <p:cNvGrpSpPr/>
            <p:nvPr/>
          </p:nvGrpSpPr>
          <p:grpSpPr>
            <a:xfrm>
              <a:off x="8020451" y="3047868"/>
              <a:ext cx="691998" cy="1553182"/>
              <a:chOff x="4275382" y="2069730"/>
              <a:chExt cx="549161" cy="1232586"/>
            </a:xfrm>
          </p:grpSpPr>
          <p:sp>
            <p:nvSpPr>
              <p:cNvPr id="568" name="Google Shape;568;p38"/>
              <p:cNvSpPr/>
              <p:nvPr/>
            </p:nvSpPr>
            <p:spPr>
              <a:xfrm>
                <a:off x="4284671" y="2141985"/>
                <a:ext cx="60563" cy="206879"/>
              </a:xfrm>
              <a:custGeom>
                <a:avLst/>
                <a:gdLst/>
                <a:ahLst/>
                <a:cxnLst/>
                <a:rect l="l" t="t" r="r" b="b"/>
                <a:pathLst>
                  <a:path w="60563" h="206879" extrusionOk="0">
                    <a:moveTo>
                      <a:pt x="35868" y="1139"/>
                    </a:moveTo>
                    <a:cubicBezTo>
                      <a:pt x="36821" y="1139"/>
                      <a:pt x="37773" y="187"/>
                      <a:pt x="38726" y="187"/>
                    </a:cubicBezTo>
                    <a:cubicBezTo>
                      <a:pt x="43488" y="-766"/>
                      <a:pt x="48251" y="2092"/>
                      <a:pt x="51108" y="4949"/>
                    </a:cubicBezTo>
                    <a:cubicBezTo>
                      <a:pt x="64443" y="19237"/>
                      <a:pt x="60633" y="50669"/>
                      <a:pt x="57776" y="67814"/>
                    </a:cubicBezTo>
                    <a:cubicBezTo>
                      <a:pt x="56823" y="75434"/>
                      <a:pt x="54918" y="83054"/>
                      <a:pt x="51108" y="88769"/>
                    </a:cubicBezTo>
                    <a:cubicBezTo>
                      <a:pt x="48251" y="93532"/>
                      <a:pt x="43488" y="98294"/>
                      <a:pt x="39678" y="103057"/>
                    </a:cubicBezTo>
                    <a:cubicBezTo>
                      <a:pt x="34916" y="110677"/>
                      <a:pt x="33011" y="120202"/>
                      <a:pt x="31106" y="128774"/>
                    </a:cubicBezTo>
                    <a:cubicBezTo>
                      <a:pt x="25391" y="154492"/>
                      <a:pt x="19676" y="181162"/>
                      <a:pt x="13961" y="206879"/>
                    </a:cubicBezTo>
                    <a:cubicBezTo>
                      <a:pt x="7293" y="202117"/>
                      <a:pt x="4436" y="194497"/>
                      <a:pt x="3483" y="186877"/>
                    </a:cubicBezTo>
                    <a:cubicBezTo>
                      <a:pt x="2531" y="179257"/>
                      <a:pt x="4436" y="171637"/>
                      <a:pt x="5388" y="164017"/>
                    </a:cubicBezTo>
                    <a:cubicBezTo>
                      <a:pt x="8246" y="145919"/>
                      <a:pt x="9198" y="124964"/>
                      <a:pt x="5388" y="106867"/>
                    </a:cubicBezTo>
                    <a:cubicBezTo>
                      <a:pt x="1578" y="89722"/>
                      <a:pt x="-2232" y="74482"/>
                      <a:pt x="1578" y="56384"/>
                    </a:cubicBezTo>
                    <a:cubicBezTo>
                      <a:pt x="5388" y="35429"/>
                      <a:pt x="16818" y="18284"/>
                      <a:pt x="30153" y="4949"/>
                    </a:cubicBezTo>
                    <a:cubicBezTo>
                      <a:pt x="32058" y="3997"/>
                      <a:pt x="33963" y="2092"/>
                      <a:pt x="35868" y="11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9" name="Google Shape;569;p38"/>
              <p:cNvGrpSpPr/>
              <p:nvPr/>
            </p:nvGrpSpPr>
            <p:grpSpPr>
              <a:xfrm>
                <a:off x="4349114" y="2971800"/>
                <a:ext cx="397193" cy="330516"/>
                <a:chOff x="4349114" y="2971800"/>
                <a:chExt cx="397193" cy="330516"/>
              </a:xfrm>
            </p:grpSpPr>
            <p:sp>
              <p:nvSpPr>
                <p:cNvPr id="570" name="Google Shape;570;p38"/>
                <p:cNvSpPr/>
                <p:nvPr/>
              </p:nvSpPr>
              <p:spPr>
                <a:xfrm>
                  <a:off x="4349114" y="3013709"/>
                  <a:ext cx="397192" cy="288607"/>
                </a:xfrm>
                <a:custGeom>
                  <a:avLst/>
                  <a:gdLst/>
                  <a:ahLst/>
                  <a:cxnLst/>
                  <a:rect l="l" t="t" r="r" b="b"/>
                  <a:pathLst>
                    <a:path w="397192" h="288607" extrusionOk="0">
                      <a:moveTo>
                        <a:pt x="360998" y="288608"/>
                      </a:moveTo>
                      <a:lnTo>
                        <a:pt x="397193" y="0"/>
                      </a:lnTo>
                      <a:lnTo>
                        <a:pt x="0" y="0"/>
                      </a:lnTo>
                      <a:lnTo>
                        <a:pt x="41910" y="28860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8"/>
                <p:cNvSpPr/>
                <p:nvPr/>
              </p:nvSpPr>
              <p:spPr>
                <a:xfrm>
                  <a:off x="4350067" y="2971800"/>
                  <a:ext cx="396240" cy="83820"/>
                </a:xfrm>
                <a:custGeom>
                  <a:avLst/>
                  <a:gdLst/>
                  <a:ahLst/>
                  <a:cxnLst/>
                  <a:rect l="l" t="t" r="r" b="b"/>
                  <a:pathLst>
                    <a:path w="396240" h="83820" extrusionOk="0">
                      <a:moveTo>
                        <a:pt x="396240" y="41910"/>
                      </a:moveTo>
                      <a:cubicBezTo>
                        <a:pt x="396240" y="64770"/>
                        <a:pt x="307658" y="83820"/>
                        <a:pt x="198120" y="83820"/>
                      </a:cubicBezTo>
                      <a:cubicBezTo>
                        <a:pt x="88583" y="83820"/>
                        <a:pt x="0" y="64770"/>
                        <a:pt x="0" y="41910"/>
                      </a:cubicBezTo>
                      <a:cubicBezTo>
                        <a:pt x="0" y="19050"/>
                        <a:pt x="88583" y="0"/>
                        <a:pt x="198120" y="0"/>
                      </a:cubicBezTo>
                      <a:cubicBezTo>
                        <a:pt x="307658" y="0"/>
                        <a:pt x="396240" y="18097"/>
                        <a:pt x="396240" y="41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2" name="Google Shape;572;p38"/>
              <p:cNvGrpSpPr/>
              <p:nvPr/>
            </p:nvGrpSpPr>
            <p:grpSpPr>
              <a:xfrm>
                <a:off x="4275382" y="2069730"/>
                <a:ext cx="549161" cy="982079"/>
                <a:chOff x="4275382" y="2069730"/>
                <a:chExt cx="549161" cy="982079"/>
              </a:xfrm>
            </p:grpSpPr>
            <p:sp>
              <p:nvSpPr>
                <p:cNvPr id="573" name="Google Shape;573;p38"/>
                <p:cNvSpPr/>
                <p:nvPr/>
              </p:nvSpPr>
              <p:spPr>
                <a:xfrm>
                  <a:off x="4423477" y="2095500"/>
                  <a:ext cx="112406" cy="625792"/>
                </a:xfrm>
                <a:custGeom>
                  <a:avLst/>
                  <a:gdLst/>
                  <a:ahLst/>
                  <a:cxnLst/>
                  <a:rect l="l" t="t" r="r" b="b"/>
                  <a:pathLst>
                    <a:path w="112406" h="625792" extrusionOk="0">
                      <a:moveTo>
                        <a:pt x="39938" y="370522"/>
                      </a:moveTo>
                      <a:cubicBezTo>
                        <a:pt x="31365" y="319088"/>
                        <a:pt x="13268" y="270510"/>
                        <a:pt x="4695" y="219075"/>
                      </a:cubicBezTo>
                      <a:cubicBezTo>
                        <a:pt x="-6735" y="145733"/>
                        <a:pt x="2790" y="68580"/>
                        <a:pt x="32318" y="0"/>
                      </a:cubicBezTo>
                      <a:cubicBezTo>
                        <a:pt x="45653" y="7620"/>
                        <a:pt x="52320" y="22860"/>
                        <a:pt x="53273" y="38100"/>
                      </a:cubicBezTo>
                      <a:cubicBezTo>
                        <a:pt x="55178" y="53340"/>
                        <a:pt x="52320" y="68580"/>
                        <a:pt x="51368" y="82867"/>
                      </a:cubicBezTo>
                      <a:cubicBezTo>
                        <a:pt x="45653" y="150495"/>
                        <a:pt x="71370" y="217170"/>
                        <a:pt x="87563" y="283845"/>
                      </a:cubicBezTo>
                      <a:cubicBezTo>
                        <a:pt x="105660" y="359092"/>
                        <a:pt x="113280" y="436245"/>
                        <a:pt x="112328" y="513397"/>
                      </a:cubicBezTo>
                      <a:cubicBezTo>
                        <a:pt x="112328" y="545783"/>
                        <a:pt x="109470" y="579120"/>
                        <a:pt x="92325" y="605790"/>
                      </a:cubicBezTo>
                      <a:cubicBezTo>
                        <a:pt x="88515" y="612458"/>
                        <a:pt x="84705" y="619125"/>
                        <a:pt x="82800" y="625793"/>
                      </a:cubicBezTo>
                      <a:cubicBezTo>
                        <a:pt x="36128" y="559118"/>
                        <a:pt x="53273" y="448628"/>
                        <a:pt x="39938" y="37052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8"/>
                <p:cNvSpPr/>
                <p:nvPr/>
              </p:nvSpPr>
              <p:spPr>
                <a:xfrm>
                  <a:off x="4580431" y="2069730"/>
                  <a:ext cx="104778" cy="482016"/>
                </a:xfrm>
                <a:custGeom>
                  <a:avLst/>
                  <a:gdLst/>
                  <a:ahLst/>
                  <a:cxnLst/>
                  <a:rect l="l" t="t" r="r" b="b"/>
                  <a:pathLst>
                    <a:path w="104778" h="482016" extrusionOk="0">
                      <a:moveTo>
                        <a:pt x="23001" y="239129"/>
                      </a:moveTo>
                      <a:cubicBezTo>
                        <a:pt x="37289" y="162929"/>
                        <a:pt x="36336" y="81014"/>
                        <a:pt x="73484" y="12434"/>
                      </a:cubicBezTo>
                      <a:cubicBezTo>
                        <a:pt x="76341" y="6719"/>
                        <a:pt x="80151" y="1004"/>
                        <a:pt x="86819" y="52"/>
                      </a:cubicBezTo>
                      <a:cubicBezTo>
                        <a:pt x="96344" y="-901"/>
                        <a:pt x="102059" y="11482"/>
                        <a:pt x="103964" y="21007"/>
                      </a:cubicBezTo>
                      <a:cubicBezTo>
                        <a:pt x="109679" y="74347"/>
                        <a:pt x="83961" y="125782"/>
                        <a:pt x="68721" y="177217"/>
                      </a:cubicBezTo>
                      <a:cubicBezTo>
                        <a:pt x="40146" y="276277"/>
                        <a:pt x="47766" y="382004"/>
                        <a:pt x="19191" y="482017"/>
                      </a:cubicBezTo>
                      <a:cubicBezTo>
                        <a:pt x="-12241" y="459157"/>
                        <a:pt x="3951" y="427724"/>
                        <a:pt x="5856" y="396292"/>
                      </a:cubicBezTo>
                      <a:cubicBezTo>
                        <a:pt x="7761" y="341999"/>
                        <a:pt x="12524" y="293422"/>
                        <a:pt x="23001" y="23912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8"/>
                <p:cNvSpPr/>
                <p:nvPr/>
              </p:nvSpPr>
              <p:spPr>
                <a:xfrm>
                  <a:off x="4640064" y="2190750"/>
                  <a:ext cx="184479" cy="509877"/>
                </a:xfrm>
                <a:custGeom>
                  <a:avLst/>
                  <a:gdLst/>
                  <a:ahLst/>
                  <a:cxnLst/>
                  <a:rect l="l" t="t" r="r" b="b"/>
                  <a:pathLst>
                    <a:path w="184479" h="509877" extrusionOk="0">
                      <a:moveTo>
                        <a:pt x="86241" y="196215"/>
                      </a:moveTo>
                      <a:cubicBezTo>
                        <a:pt x="106243" y="137160"/>
                        <a:pt x="127198" y="79058"/>
                        <a:pt x="148153" y="20002"/>
                      </a:cubicBezTo>
                      <a:cubicBezTo>
                        <a:pt x="151011" y="10477"/>
                        <a:pt x="156726" y="0"/>
                        <a:pt x="166251" y="0"/>
                      </a:cubicBezTo>
                      <a:cubicBezTo>
                        <a:pt x="172918" y="0"/>
                        <a:pt x="178633" y="5715"/>
                        <a:pt x="181491" y="11430"/>
                      </a:cubicBezTo>
                      <a:cubicBezTo>
                        <a:pt x="186253" y="21908"/>
                        <a:pt x="184348" y="33338"/>
                        <a:pt x="182443" y="44767"/>
                      </a:cubicBezTo>
                      <a:cubicBezTo>
                        <a:pt x="161488" y="173355"/>
                        <a:pt x="121483" y="297180"/>
                        <a:pt x="79573" y="421005"/>
                      </a:cubicBezTo>
                      <a:cubicBezTo>
                        <a:pt x="71953" y="443865"/>
                        <a:pt x="66238" y="481965"/>
                        <a:pt x="48141" y="499110"/>
                      </a:cubicBezTo>
                      <a:cubicBezTo>
                        <a:pt x="37663" y="508635"/>
                        <a:pt x="12898" y="516255"/>
                        <a:pt x="3373" y="501967"/>
                      </a:cubicBezTo>
                      <a:cubicBezTo>
                        <a:pt x="-11867" y="480060"/>
                        <a:pt x="29091" y="420053"/>
                        <a:pt x="35758" y="398145"/>
                      </a:cubicBezTo>
                      <a:cubicBezTo>
                        <a:pt x="45283" y="367665"/>
                        <a:pt x="46236" y="334328"/>
                        <a:pt x="53856" y="302895"/>
                      </a:cubicBezTo>
                      <a:cubicBezTo>
                        <a:pt x="61476" y="266700"/>
                        <a:pt x="73858" y="231458"/>
                        <a:pt x="86241" y="1962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8"/>
                <p:cNvSpPr/>
                <p:nvPr/>
              </p:nvSpPr>
              <p:spPr>
                <a:xfrm>
                  <a:off x="4489132" y="2207872"/>
                  <a:ext cx="155496" cy="842291"/>
                </a:xfrm>
                <a:custGeom>
                  <a:avLst/>
                  <a:gdLst/>
                  <a:ahLst/>
                  <a:cxnLst/>
                  <a:rect l="l" t="t" r="r" b="b"/>
                  <a:pathLst>
                    <a:path w="155496" h="842291" extrusionOk="0">
                      <a:moveTo>
                        <a:pt x="25717" y="805837"/>
                      </a:moveTo>
                      <a:cubicBezTo>
                        <a:pt x="23813" y="816315"/>
                        <a:pt x="23813" y="825840"/>
                        <a:pt x="26670" y="831555"/>
                      </a:cubicBezTo>
                      <a:cubicBezTo>
                        <a:pt x="35242" y="847747"/>
                        <a:pt x="68580" y="841080"/>
                        <a:pt x="88582" y="840127"/>
                      </a:cubicBezTo>
                      <a:cubicBezTo>
                        <a:pt x="110490" y="769642"/>
                        <a:pt x="119063" y="682965"/>
                        <a:pt x="128588" y="626767"/>
                      </a:cubicBezTo>
                      <a:cubicBezTo>
                        <a:pt x="147638" y="515325"/>
                        <a:pt x="157163" y="402930"/>
                        <a:pt x="155257" y="290535"/>
                      </a:cubicBezTo>
                      <a:cubicBezTo>
                        <a:pt x="154305" y="235290"/>
                        <a:pt x="140970" y="184807"/>
                        <a:pt x="123825" y="132420"/>
                      </a:cubicBezTo>
                      <a:cubicBezTo>
                        <a:pt x="111442" y="95272"/>
                        <a:pt x="99060" y="57172"/>
                        <a:pt x="85725" y="20025"/>
                      </a:cubicBezTo>
                      <a:cubicBezTo>
                        <a:pt x="83820" y="15262"/>
                        <a:pt x="82867" y="10500"/>
                        <a:pt x="79057" y="6690"/>
                      </a:cubicBezTo>
                      <a:cubicBezTo>
                        <a:pt x="71438" y="-1883"/>
                        <a:pt x="57150" y="-1883"/>
                        <a:pt x="47625" y="4785"/>
                      </a:cubicBezTo>
                      <a:cubicBezTo>
                        <a:pt x="38100" y="10500"/>
                        <a:pt x="32385" y="21930"/>
                        <a:pt x="27622" y="32407"/>
                      </a:cubicBezTo>
                      <a:cubicBezTo>
                        <a:pt x="-6668" y="116227"/>
                        <a:pt x="29527" y="210525"/>
                        <a:pt x="38100" y="301012"/>
                      </a:cubicBezTo>
                      <a:cubicBezTo>
                        <a:pt x="43815" y="361972"/>
                        <a:pt x="37147" y="424837"/>
                        <a:pt x="18097" y="483892"/>
                      </a:cubicBezTo>
                      <a:cubicBezTo>
                        <a:pt x="10477" y="507705"/>
                        <a:pt x="0" y="532470"/>
                        <a:pt x="0" y="558187"/>
                      </a:cubicBezTo>
                      <a:cubicBezTo>
                        <a:pt x="0" y="582000"/>
                        <a:pt x="9525" y="603907"/>
                        <a:pt x="16192" y="626767"/>
                      </a:cubicBezTo>
                      <a:cubicBezTo>
                        <a:pt x="30480" y="672487"/>
                        <a:pt x="36195" y="720112"/>
                        <a:pt x="33338" y="767737"/>
                      </a:cubicBezTo>
                      <a:cubicBezTo>
                        <a:pt x="33338" y="774405"/>
                        <a:pt x="28575" y="791550"/>
                        <a:pt x="25717" y="8058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8"/>
                <p:cNvSpPr/>
                <p:nvPr/>
              </p:nvSpPr>
              <p:spPr>
                <a:xfrm>
                  <a:off x="4555483" y="2241232"/>
                  <a:ext cx="170594" cy="805814"/>
                </a:xfrm>
                <a:custGeom>
                  <a:avLst/>
                  <a:gdLst/>
                  <a:ahLst/>
                  <a:cxnLst/>
                  <a:rect l="l" t="t" r="r" b="b"/>
                  <a:pathLst>
                    <a:path w="170594" h="805814" extrusionOk="0">
                      <a:moveTo>
                        <a:pt x="49854" y="804863"/>
                      </a:moveTo>
                      <a:cubicBezTo>
                        <a:pt x="58427" y="803910"/>
                        <a:pt x="66047" y="803910"/>
                        <a:pt x="74619" y="802958"/>
                      </a:cubicBezTo>
                      <a:cubicBezTo>
                        <a:pt x="97479" y="749618"/>
                        <a:pt x="117482" y="695325"/>
                        <a:pt x="123197" y="637222"/>
                      </a:cubicBezTo>
                      <a:cubicBezTo>
                        <a:pt x="127959" y="581977"/>
                        <a:pt x="107957" y="522922"/>
                        <a:pt x="122244" y="468630"/>
                      </a:cubicBezTo>
                      <a:cubicBezTo>
                        <a:pt x="127959" y="448627"/>
                        <a:pt x="138437" y="430530"/>
                        <a:pt x="140342" y="409575"/>
                      </a:cubicBezTo>
                      <a:cubicBezTo>
                        <a:pt x="141294" y="392430"/>
                        <a:pt x="136532" y="375285"/>
                        <a:pt x="132722" y="358140"/>
                      </a:cubicBezTo>
                      <a:cubicBezTo>
                        <a:pt x="112719" y="264795"/>
                        <a:pt x="152724" y="170497"/>
                        <a:pt x="167964" y="76200"/>
                      </a:cubicBezTo>
                      <a:cubicBezTo>
                        <a:pt x="171774" y="50483"/>
                        <a:pt x="173679" y="20955"/>
                        <a:pt x="157487" y="0"/>
                      </a:cubicBezTo>
                      <a:cubicBezTo>
                        <a:pt x="107957" y="67627"/>
                        <a:pt x="64142" y="157163"/>
                        <a:pt x="63189" y="241935"/>
                      </a:cubicBezTo>
                      <a:cubicBezTo>
                        <a:pt x="63189" y="334327"/>
                        <a:pt x="33662" y="424815"/>
                        <a:pt x="15564" y="515302"/>
                      </a:cubicBezTo>
                      <a:cubicBezTo>
                        <a:pt x="5087" y="567690"/>
                        <a:pt x="-1581" y="621030"/>
                        <a:pt x="324" y="675322"/>
                      </a:cubicBezTo>
                      <a:cubicBezTo>
                        <a:pt x="2229" y="722947"/>
                        <a:pt x="17469" y="761047"/>
                        <a:pt x="28899" y="805815"/>
                      </a:cubicBezTo>
                      <a:cubicBezTo>
                        <a:pt x="35567" y="805815"/>
                        <a:pt x="42234" y="805815"/>
                        <a:pt x="49854" y="8048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8"/>
                <p:cNvSpPr/>
                <p:nvPr/>
              </p:nvSpPr>
              <p:spPr>
                <a:xfrm>
                  <a:off x="4275382" y="2178367"/>
                  <a:ext cx="230814" cy="864964"/>
                </a:xfrm>
                <a:custGeom>
                  <a:avLst/>
                  <a:gdLst/>
                  <a:ahLst/>
                  <a:cxnLst/>
                  <a:rect l="l" t="t" r="r" b="b"/>
                  <a:pathLst>
                    <a:path w="230814" h="864964" extrusionOk="0">
                      <a:moveTo>
                        <a:pt x="65160" y="163830"/>
                      </a:moveTo>
                      <a:cubicBezTo>
                        <a:pt x="58493" y="145733"/>
                        <a:pt x="51825" y="128588"/>
                        <a:pt x="45158" y="110490"/>
                      </a:cubicBezTo>
                      <a:cubicBezTo>
                        <a:pt x="42300" y="103823"/>
                        <a:pt x="36585" y="97155"/>
                        <a:pt x="35633" y="90488"/>
                      </a:cubicBezTo>
                      <a:cubicBezTo>
                        <a:pt x="34680" y="86678"/>
                        <a:pt x="34680" y="83820"/>
                        <a:pt x="34680" y="80010"/>
                      </a:cubicBezTo>
                      <a:cubicBezTo>
                        <a:pt x="32775" y="70485"/>
                        <a:pt x="26108" y="62865"/>
                        <a:pt x="23250" y="53340"/>
                      </a:cubicBezTo>
                      <a:cubicBezTo>
                        <a:pt x="22298" y="49530"/>
                        <a:pt x="22298" y="44768"/>
                        <a:pt x="22298" y="40958"/>
                      </a:cubicBezTo>
                      <a:cubicBezTo>
                        <a:pt x="21345" y="28575"/>
                        <a:pt x="17535" y="17145"/>
                        <a:pt x="18488" y="4763"/>
                      </a:cubicBezTo>
                      <a:cubicBezTo>
                        <a:pt x="18488" y="3810"/>
                        <a:pt x="17535" y="0"/>
                        <a:pt x="18488" y="0"/>
                      </a:cubicBezTo>
                      <a:cubicBezTo>
                        <a:pt x="12773" y="7620"/>
                        <a:pt x="8963" y="25718"/>
                        <a:pt x="8963" y="28575"/>
                      </a:cubicBezTo>
                      <a:cubicBezTo>
                        <a:pt x="8010" y="37148"/>
                        <a:pt x="8010" y="44768"/>
                        <a:pt x="8010" y="53340"/>
                      </a:cubicBezTo>
                      <a:cubicBezTo>
                        <a:pt x="8010" y="69533"/>
                        <a:pt x="8963" y="85725"/>
                        <a:pt x="5153" y="101917"/>
                      </a:cubicBezTo>
                      <a:cubicBezTo>
                        <a:pt x="390" y="122873"/>
                        <a:pt x="-1515" y="138113"/>
                        <a:pt x="1343" y="159067"/>
                      </a:cubicBezTo>
                      <a:cubicBezTo>
                        <a:pt x="5153" y="182880"/>
                        <a:pt x="8963" y="205740"/>
                        <a:pt x="17535" y="227648"/>
                      </a:cubicBezTo>
                      <a:cubicBezTo>
                        <a:pt x="46110" y="301942"/>
                        <a:pt x="108023" y="362903"/>
                        <a:pt x="120405" y="441008"/>
                      </a:cubicBezTo>
                      <a:cubicBezTo>
                        <a:pt x="124215" y="465773"/>
                        <a:pt x="123263" y="490538"/>
                        <a:pt x="125168" y="516255"/>
                      </a:cubicBezTo>
                      <a:cubicBezTo>
                        <a:pt x="128978" y="569595"/>
                        <a:pt x="143265" y="625793"/>
                        <a:pt x="154695" y="677228"/>
                      </a:cubicBezTo>
                      <a:cubicBezTo>
                        <a:pt x="158505" y="693420"/>
                        <a:pt x="186128" y="861060"/>
                        <a:pt x="188985" y="862013"/>
                      </a:cubicBezTo>
                      <a:cubicBezTo>
                        <a:pt x="198510" y="862965"/>
                        <a:pt x="215655" y="868680"/>
                        <a:pt x="224228" y="861060"/>
                      </a:cubicBezTo>
                      <a:cubicBezTo>
                        <a:pt x="232800" y="854393"/>
                        <a:pt x="230895" y="836295"/>
                        <a:pt x="229943" y="826770"/>
                      </a:cubicBezTo>
                      <a:cubicBezTo>
                        <a:pt x="228038" y="780098"/>
                        <a:pt x="213750" y="734378"/>
                        <a:pt x="208988" y="687705"/>
                      </a:cubicBezTo>
                      <a:cubicBezTo>
                        <a:pt x="207083" y="664845"/>
                        <a:pt x="209940" y="642938"/>
                        <a:pt x="209940" y="621030"/>
                      </a:cubicBezTo>
                      <a:cubicBezTo>
                        <a:pt x="209940" y="595313"/>
                        <a:pt x="208035" y="570548"/>
                        <a:pt x="204225" y="544830"/>
                      </a:cubicBezTo>
                      <a:cubicBezTo>
                        <a:pt x="201368" y="527685"/>
                        <a:pt x="196605" y="512445"/>
                        <a:pt x="195653" y="495300"/>
                      </a:cubicBezTo>
                      <a:cubicBezTo>
                        <a:pt x="194700" y="481965"/>
                        <a:pt x="189938" y="469583"/>
                        <a:pt x="188033" y="456248"/>
                      </a:cubicBezTo>
                      <a:cubicBezTo>
                        <a:pt x="186128" y="444817"/>
                        <a:pt x="187080" y="433388"/>
                        <a:pt x="184223" y="422910"/>
                      </a:cubicBezTo>
                      <a:cubicBezTo>
                        <a:pt x="181365" y="410528"/>
                        <a:pt x="176603" y="400050"/>
                        <a:pt x="171840" y="388620"/>
                      </a:cubicBezTo>
                      <a:cubicBezTo>
                        <a:pt x="165173" y="372428"/>
                        <a:pt x="160410" y="355283"/>
                        <a:pt x="153743" y="338138"/>
                      </a:cubicBezTo>
                      <a:cubicBezTo>
                        <a:pt x="141360" y="309563"/>
                        <a:pt x="126120" y="283845"/>
                        <a:pt x="109928" y="257175"/>
                      </a:cubicBezTo>
                      <a:cubicBezTo>
                        <a:pt x="93735" y="226695"/>
                        <a:pt x="77543" y="196215"/>
                        <a:pt x="65160" y="1638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8"/>
                <p:cNvSpPr/>
                <p:nvPr/>
              </p:nvSpPr>
              <p:spPr>
                <a:xfrm>
                  <a:off x="4569737" y="2337187"/>
                  <a:ext cx="78309" cy="714622"/>
                </a:xfrm>
                <a:custGeom>
                  <a:avLst/>
                  <a:gdLst/>
                  <a:ahLst/>
                  <a:cxnLst/>
                  <a:rect l="l" t="t" r="r" b="b"/>
                  <a:pathLst>
                    <a:path w="78309" h="714622" extrusionOk="0">
                      <a:moveTo>
                        <a:pt x="5120" y="714623"/>
                      </a:moveTo>
                      <a:cubicBezTo>
                        <a:pt x="4167" y="714623"/>
                        <a:pt x="4167" y="714623"/>
                        <a:pt x="3215" y="714623"/>
                      </a:cubicBezTo>
                      <a:cubicBezTo>
                        <a:pt x="357" y="713670"/>
                        <a:pt x="-595" y="710813"/>
                        <a:pt x="357" y="708908"/>
                      </a:cubicBezTo>
                      <a:cubicBezTo>
                        <a:pt x="22265" y="653663"/>
                        <a:pt x="47030" y="590798"/>
                        <a:pt x="44172" y="526980"/>
                      </a:cubicBezTo>
                      <a:cubicBezTo>
                        <a:pt x="43220" y="506978"/>
                        <a:pt x="39410" y="486975"/>
                        <a:pt x="35600" y="466973"/>
                      </a:cubicBezTo>
                      <a:cubicBezTo>
                        <a:pt x="28932" y="434588"/>
                        <a:pt x="23217" y="402203"/>
                        <a:pt x="28932" y="368865"/>
                      </a:cubicBezTo>
                      <a:cubicBezTo>
                        <a:pt x="31790" y="349815"/>
                        <a:pt x="39410" y="331718"/>
                        <a:pt x="46077" y="314573"/>
                      </a:cubicBezTo>
                      <a:cubicBezTo>
                        <a:pt x="48935" y="306953"/>
                        <a:pt x="51792" y="299333"/>
                        <a:pt x="54650" y="290760"/>
                      </a:cubicBezTo>
                      <a:cubicBezTo>
                        <a:pt x="83225" y="205988"/>
                        <a:pt x="64175" y="87878"/>
                        <a:pt x="46077" y="5963"/>
                      </a:cubicBezTo>
                      <a:cubicBezTo>
                        <a:pt x="45125" y="3105"/>
                        <a:pt x="47030" y="1200"/>
                        <a:pt x="49887" y="248"/>
                      </a:cubicBezTo>
                      <a:cubicBezTo>
                        <a:pt x="52745" y="-705"/>
                        <a:pt x="54650" y="1200"/>
                        <a:pt x="55602" y="4058"/>
                      </a:cubicBezTo>
                      <a:cubicBezTo>
                        <a:pt x="72747" y="86925"/>
                        <a:pt x="92750" y="206940"/>
                        <a:pt x="63222" y="293618"/>
                      </a:cubicBezTo>
                      <a:cubicBezTo>
                        <a:pt x="60365" y="301238"/>
                        <a:pt x="57507" y="309810"/>
                        <a:pt x="54650" y="317430"/>
                      </a:cubicBezTo>
                      <a:cubicBezTo>
                        <a:pt x="47982" y="334575"/>
                        <a:pt x="41315" y="351720"/>
                        <a:pt x="38457" y="369818"/>
                      </a:cubicBezTo>
                      <a:cubicBezTo>
                        <a:pt x="33695" y="401250"/>
                        <a:pt x="39410" y="431730"/>
                        <a:pt x="45125" y="464115"/>
                      </a:cubicBezTo>
                      <a:cubicBezTo>
                        <a:pt x="48935" y="484118"/>
                        <a:pt x="52745" y="504120"/>
                        <a:pt x="53697" y="525075"/>
                      </a:cubicBezTo>
                      <a:cubicBezTo>
                        <a:pt x="57507" y="590798"/>
                        <a:pt x="31790" y="654615"/>
                        <a:pt x="9882" y="710813"/>
                      </a:cubicBezTo>
                      <a:cubicBezTo>
                        <a:pt x="7977" y="713670"/>
                        <a:pt x="7025" y="714623"/>
                        <a:pt x="5120" y="7146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580" name="Google Shape;580;p38"/>
          <p:cNvGrpSpPr/>
          <p:nvPr/>
        </p:nvGrpSpPr>
        <p:grpSpPr>
          <a:xfrm>
            <a:off x="408279" y="1298267"/>
            <a:ext cx="1902623" cy="3552450"/>
            <a:chOff x="171450" y="865761"/>
            <a:chExt cx="2057400" cy="3841439"/>
          </a:xfrm>
        </p:grpSpPr>
        <p:sp>
          <p:nvSpPr>
            <p:cNvPr id="581" name="Google Shape;581;p38"/>
            <p:cNvSpPr/>
            <p:nvPr/>
          </p:nvSpPr>
          <p:spPr>
            <a:xfrm flipH="1">
              <a:off x="212758" y="2088733"/>
              <a:ext cx="110496" cy="100451"/>
            </a:xfrm>
            <a:custGeom>
              <a:avLst/>
              <a:gdLst/>
              <a:ahLst/>
              <a:cxnLst/>
              <a:rect l="l" t="t" r="r" b="b"/>
              <a:pathLst>
                <a:path w="104775" h="95250" extrusionOk="0">
                  <a:moveTo>
                    <a:pt x="38100" y="29527"/>
                  </a:moveTo>
                  <a:lnTo>
                    <a:pt x="52388" y="0"/>
                  </a:lnTo>
                  <a:lnTo>
                    <a:pt x="67628" y="29527"/>
                  </a:lnTo>
                  <a:lnTo>
                    <a:pt x="104775" y="27623"/>
                  </a:lnTo>
                  <a:lnTo>
                    <a:pt x="103823" y="27623"/>
                  </a:lnTo>
                  <a:lnTo>
                    <a:pt x="74295" y="57150"/>
                  </a:lnTo>
                  <a:lnTo>
                    <a:pt x="100013" y="95250"/>
                  </a:lnTo>
                  <a:lnTo>
                    <a:pt x="52388" y="75248"/>
                  </a:lnTo>
                  <a:lnTo>
                    <a:pt x="11430" y="95250"/>
                  </a:lnTo>
                  <a:lnTo>
                    <a:pt x="28575" y="57150"/>
                  </a:lnTo>
                  <a:lnTo>
                    <a:pt x="0" y="323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38"/>
            <p:cNvSpPr/>
            <p:nvPr/>
          </p:nvSpPr>
          <p:spPr>
            <a:xfrm flipH="1">
              <a:off x="1194596" y="1420094"/>
              <a:ext cx="118531" cy="124558"/>
            </a:xfrm>
            <a:custGeom>
              <a:avLst/>
              <a:gdLst/>
              <a:ahLst/>
              <a:cxnLst/>
              <a:rect l="l" t="t" r="r" b="b"/>
              <a:pathLst>
                <a:path w="112394" h="118109" extrusionOk="0">
                  <a:moveTo>
                    <a:pt x="56197" y="118110"/>
                  </a:moveTo>
                  <a:cubicBezTo>
                    <a:pt x="25717" y="118110"/>
                    <a:pt x="0" y="91440"/>
                    <a:pt x="0" y="59055"/>
                  </a:cubicBezTo>
                  <a:cubicBezTo>
                    <a:pt x="0" y="26670"/>
                    <a:pt x="24765" y="0"/>
                    <a:pt x="56197" y="0"/>
                  </a:cubicBezTo>
                  <a:cubicBezTo>
                    <a:pt x="87630" y="0"/>
                    <a:pt x="112395" y="26670"/>
                    <a:pt x="112395" y="59055"/>
                  </a:cubicBezTo>
                  <a:cubicBezTo>
                    <a:pt x="112395" y="91440"/>
                    <a:pt x="86677" y="118110"/>
                    <a:pt x="56197" y="118110"/>
                  </a:cubicBezTo>
                  <a:close/>
                  <a:moveTo>
                    <a:pt x="56197" y="19050"/>
                  </a:moveTo>
                  <a:cubicBezTo>
                    <a:pt x="36195" y="19050"/>
                    <a:pt x="19050" y="37147"/>
                    <a:pt x="19050" y="59055"/>
                  </a:cubicBezTo>
                  <a:cubicBezTo>
                    <a:pt x="19050" y="80963"/>
                    <a:pt x="35242" y="99060"/>
                    <a:pt x="56197" y="99060"/>
                  </a:cubicBezTo>
                  <a:cubicBezTo>
                    <a:pt x="77152" y="99060"/>
                    <a:pt x="93345" y="80963"/>
                    <a:pt x="93345" y="59055"/>
                  </a:cubicBezTo>
                  <a:cubicBezTo>
                    <a:pt x="93345" y="37147"/>
                    <a:pt x="76200" y="19050"/>
                    <a:pt x="56197"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8"/>
            <p:cNvSpPr/>
            <p:nvPr/>
          </p:nvSpPr>
          <p:spPr>
            <a:xfrm flipH="1">
              <a:off x="782749" y="914982"/>
              <a:ext cx="60321" cy="64288"/>
            </a:xfrm>
            <a:custGeom>
              <a:avLst/>
              <a:gdLst/>
              <a:ahLst/>
              <a:cxnLst/>
              <a:rect l="l" t="t" r="r" b="b"/>
              <a:pathLst>
                <a:path w="57198" h="60960" extrusionOk="0">
                  <a:moveTo>
                    <a:pt x="28575" y="60960"/>
                  </a:moveTo>
                  <a:cubicBezTo>
                    <a:pt x="12382" y="60960"/>
                    <a:pt x="0" y="47625"/>
                    <a:pt x="0" y="30480"/>
                  </a:cubicBezTo>
                  <a:cubicBezTo>
                    <a:pt x="0" y="13335"/>
                    <a:pt x="13335" y="0"/>
                    <a:pt x="28575" y="0"/>
                  </a:cubicBezTo>
                  <a:cubicBezTo>
                    <a:pt x="43815" y="0"/>
                    <a:pt x="57150" y="13335"/>
                    <a:pt x="57150" y="30480"/>
                  </a:cubicBezTo>
                  <a:cubicBezTo>
                    <a:pt x="58103" y="47625"/>
                    <a:pt x="44768" y="60960"/>
                    <a:pt x="28575" y="60960"/>
                  </a:cubicBezTo>
                  <a:close/>
                  <a:moveTo>
                    <a:pt x="28575" y="19050"/>
                  </a:moveTo>
                  <a:cubicBezTo>
                    <a:pt x="22860" y="19050"/>
                    <a:pt x="19050" y="23813"/>
                    <a:pt x="19050" y="30480"/>
                  </a:cubicBezTo>
                  <a:cubicBezTo>
                    <a:pt x="19050" y="37148"/>
                    <a:pt x="23813" y="41910"/>
                    <a:pt x="28575" y="41910"/>
                  </a:cubicBezTo>
                  <a:cubicBezTo>
                    <a:pt x="33338" y="41910"/>
                    <a:pt x="38100" y="37148"/>
                    <a:pt x="38100" y="30480"/>
                  </a:cubicBezTo>
                  <a:cubicBezTo>
                    <a:pt x="38100" y="23813"/>
                    <a:pt x="34290" y="19050"/>
                    <a:pt x="285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8"/>
            <p:cNvSpPr/>
            <p:nvPr/>
          </p:nvSpPr>
          <p:spPr>
            <a:xfrm flipH="1">
              <a:off x="928454" y="865761"/>
              <a:ext cx="63283" cy="106477"/>
            </a:xfrm>
            <a:custGeom>
              <a:avLst/>
              <a:gdLst/>
              <a:ahLst/>
              <a:cxnLst/>
              <a:rect l="l" t="t" r="r" b="b"/>
              <a:pathLst>
                <a:path w="60007" h="100964" extrusionOk="0">
                  <a:moveTo>
                    <a:pt x="50482" y="100965"/>
                  </a:moveTo>
                  <a:cubicBezTo>
                    <a:pt x="22860" y="100965"/>
                    <a:pt x="0" y="78105"/>
                    <a:pt x="0" y="50483"/>
                  </a:cubicBezTo>
                  <a:cubicBezTo>
                    <a:pt x="0" y="22860"/>
                    <a:pt x="22860" y="0"/>
                    <a:pt x="50482" y="0"/>
                  </a:cubicBezTo>
                  <a:cubicBezTo>
                    <a:pt x="56197" y="0"/>
                    <a:pt x="60007" y="3810"/>
                    <a:pt x="60007" y="9525"/>
                  </a:cubicBezTo>
                  <a:cubicBezTo>
                    <a:pt x="60007" y="15240"/>
                    <a:pt x="56197" y="19050"/>
                    <a:pt x="50482" y="19050"/>
                  </a:cubicBezTo>
                  <a:cubicBezTo>
                    <a:pt x="33338" y="19050"/>
                    <a:pt x="19050" y="33338"/>
                    <a:pt x="19050" y="50483"/>
                  </a:cubicBezTo>
                  <a:cubicBezTo>
                    <a:pt x="19050" y="67627"/>
                    <a:pt x="33338" y="81915"/>
                    <a:pt x="50482" y="81915"/>
                  </a:cubicBezTo>
                  <a:cubicBezTo>
                    <a:pt x="56197" y="81915"/>
                    <a:pt x="60007" y="85725"/>
                    <a:pt x="60007" y="91440"/>
                  </a:cubicBezTo>
                  <a:cubicBezTo>
                    <a:pt x="60007" y="97155"/>
                    <a:pt x="56197" y="100965"/>
                    <a:pt x="50482"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8"/>
            <p:cNvSpPr/>
            <p:nvPr/>
          </p:nvSpPr>
          <p:spPr>
            <a:xfrm rot="-756102">
              <a:off x="1525587" y="2075874"/>
              <a:ext cx="49736" cy="548113"/>
            </a:xfrm>
            <a:custGeom>
              <a:avLst/>
              <a:gdLst/>
              <a:ahLst/>
              <a:cxnLst/>
              <a:rect l="l" t="t" r="r" b="b"/>
              <a:pathLst>
                <a:path w="46671" h="514336" extrusionOk="0">
                  <a:moveTo>
                    <a:pt x="0" y="0"/>
                  </a:moveTo>
                  <a:lnTo>
                    <a:pt x="46671" y="0"/>
                  </a:lnTo>
                  <a:lnTo>
                    <a:pt x="46671" y="514336"/>
                  </a:lnTo>
                  <a:lnTo>
                    <a:pt x="0" y="51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8"/>
            <p:cNvSpPr/>
            <p:nvPr/>
          </p:nvSpPr>
          <p:spPr>
            <a:xfrm rot="-395532">
              <a:off x="1493548" y="1986378"/>
              <a:ext cx="49804" cy="548862"/>
            </a:xfrm>
            <a:custGeom>
              <a:avLst/>
              <a:gdLst/>
              <a:ahLst/>
              <a:cxnLst/>
              <a:rect l="l" t="t" r="r" b="b"/>
              <a:pathLst>
                <a:path w="46674" h="514371" extrusionOk="0">
                  <a:moveTo>
                    <a:pt x="0" y="0"/>
                  </a:moveTo>
                  <a:lnTo>
                    <a:pt x="46675" y="0"/>
                  </a:lnTo>
                  <a:lnTo>
                    <a:pt x="46675" y="514372"/>
                  </a:lnTo>
                  <a:lnTo>
                    <a:pt x="0" y="51437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8"/>
            <p:cNvSpPr/>
            <p:nvPr/>
          </p:nvSpPr>
          <p:spPr>
            <a:xfrm rot="56351">
              <a:off x="1636929" y="2082935"/>
              <a:ext cx="49828" cy="549126"/>
            </a:xfrm>
            <a:custGeom>
              <a:avLst/>
              <a:gdLst/>
              <a:ahLst/>
              <a:cxnLst/>
              <a:rect l="l" t="t" r="r" b="b"/>
              <a:pathLst>
                <a:path w="46671" h="514335" extrusionOk="0">
                  <a:moveTo>
                    <a:pt x="0" y="0"/>
                  </a:moveTo>
                  <a:lnTo>
                    <a:pt x="46671" y="0"/>
                  </a:lnTo>
                  <a:lnTo>
                    <a:pt x="46671" y="514335"/>
                  </a:lnTo>
                  <a:lnTo>
                    <a:pt x="0" y="5143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9" name="Google Shape;589;p38"/>
            <p:cNvGrpSpPr/>
            <p:nvPr/>
          </p:nvGrpSpPr>
          <p:grpSpPr>
            <a:xfrm>
              <a:off x="171450" y="1973682"/>
              <a:ext cx="2057400" cy="2733518"/>
              <a:chOff x="95250" y="1973682"/>
              <a:chExt cx="2057400" cy="2733518"/>
            </a:xfrm>
          </p:grpSpPr>
          <p:sp>
            <p:nvSpPr>
              <p:cNvPr id="590" name="Google Shape;590;p38"/>
              <p:cNvSpPr/>
              <p:nvPr/>
            </p:nvSpPr>
            <p:spPr>
              <a:xfrm>
                <a:off x="95250" y="4498100"/>
                <a:ext cx="2057400" cy="2091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591" name="Google Shape;591;p38"/>
              <p:cNvGrpSpPr/>
              <p:nvPr/>
            </p:nvGrpSpPr>
            <p:grpSpPr>
              <a:xfrm>
                <a:off x="212753" y="1973682"/>
                <a:ext cx="1798603" cy="2647803"/>
                <a:chOff x="212753" y="1973682"/>
                <a:chExt cx="1798603" cy="2647803"/>
              </a:xfrm>
            </p:grpSpPr>
            <p:grpSp>
              <p:nvGrpSpPr>
                <p:cNvPr id="592" name="Google Shape;592;p38"/>
                <p:cNvGrpSpPr/>
                <p:nvPr/>
              </p:nvGrpSpPr>
              <p:grpSpPr>
                <a:xfrm>
                  <a:off x="509943" y="1973682"/>
                  <a:ext cx="820476" cy="656787"/>
                  <a:chOff x="6472237" y="2679382"/>
                  <a:chExt cx="768668" cy="615315"/>
                </a:xfrm>
              </p:grpSpPr>
              <p:grpSp>
                <p:nvGrpSpPr>
                  <p:cNvPr id="593" name="Google Shape;593;p38"/>
                  <p:cNvGrpSpPr/>
                  <p:nvPr/>
                </p:nvGrpSpPr>
                <p:grpSpPr>
                  <a:xfrm>
                    <a:off x="6472237" y="2822257"/>
                    <a:ext cx="659129" cy="203835"/>
                    <a:chOff x="6472237" y="2822257"/>
                    <a:chExt cx="659129" cy="203835"/>
                  </a:xfrm>
                </p:grpSpPr>
                <p:sp>
                  <p:nvSpPr>
                    <p:cNvPr id="594" name="Google Shape;594;p38"/>
                    <p:cNvSpPr/>
                    <p:nvPr/>
                  </p:nvSpPr>
                  <p:spPr>
                    <a:xfrm>
                      <a:off x="6472237" y="2822257"/>
                      <a:ext cx="659129" cy="203835"/>
                    </a:xfrm>
                    <a:custGeom>
                      <a:avLst/>
                      <a:gdLst/>
                      <a:ahLst/>
                      <a:cxnLst/>
                      <a:rect l="l" t="t" r="r" b="b"/>
                      <a:pathLst>
                        <a:path w="659129" h="203835" extrusionOk="0">
                          <a:moveTo>
                            <a:pt x="0" y="0"/>
                          </a:moveTo>
                          <a:lnTo>
                            <a:pt x="659130" y="0"/>
                          </a:lnTo>
                          <a:lnTo>
                            <a:pt x="659130" y="203835"/>
                          </a:lnTo>
                          <a:lnTo>
                            <a:pt x="0" y="2038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8"/>
                    <p:cNvSpPr/>
                    <p:nvPr/>
                  </p:nvSpPr>
                  <p:spPr>
                    <a:xfrm>
                      <a:off x="6557962" y="2909887"/>
                      <a:ext cx="498157" cy="38100"/>
                    </a:xfrm>
                    <a:custGeom>
                      <a:avLst/>
                      <a:gdLst/>
                      <a:ahLst/>
                      <a:cxnLst/>
                      <a:rect l="l" t="t" r="r" b="b"/>
                      <a:pathLst>
                        <a:path w="498157" h="38100" extrusionOk="0">
                          <a:moveTo>
                            <a:pt x="483870" y="38100"/>
                          </a:moveTo>
                          <a:lnTo>
                            <a:pt x="14288" y="38100"/>
                          </a:lnTo>
                          <a:cubicBezTo>
                            <a:pt x="6668" y="38100"/>
                            <a:pt x="0" y="29528"/>
                            <a:pt x="0" y="19050"/>
                          </a:cubicBezTo>
                          <a:lnTo>
                            <a:pt x="0" y="19050"/>
                          </a:lnTo>
                          <a:cubicBezTo>
                            <a:pt x="0" y="8572"/>
                            <a:pt x="6668" y="0"/>
                            <a:pt x="14288" y="0"/>
                          </a:cubicBezTo>
                          <a:lnTo>
                            <a:pt x="483870" y="0"/>
                          </a:lnTo>
                          <a:cubicBezTo>
                            <a:pt x="491490" y="0"/>
                            <a:pt x="498157" y="8572"/>
                            <a:pt x="498157" y="19050"/>
                          </a:cubicBezTo>
                          <a:lnTo>
                            <a:pt x="498157" y="19050"/>
                          </a:lnTo>
                          <a:cubicBezTo>
                            <a:pt x="498157" y="29528"/>
                            <a:pt x="491490" y="38100"/>
                            <a:pt x="483870" y="381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6" name="Google Shape;596;p38"/>
                  <p:cNvGrpSpPr/>
                  <p:nvPr/>
                </p:nvGrpSpPr>
                <p:grpSpPr>
                  <a:xfrm>
                    <a:off x="6518910" y="2679382"/>
                    <a:ext cx="659129" cy="143827"/>
                    <a:chOff x="6518910" y="2679382"/>
                    <a:chExt cx="659129" cy="143827"/>
                  </a:xfrm>
                </p:grpSpPr>
                <p:sp>
                  <p:nvSpPr>
                    <p:cNvPr id="597" name="Google Shape;597;p38"/>
                    <p:cNvSpPr/>
                    <p:nvPr/>
                  </p:nvSpPr>
                  <p:spPr>
                    <a:xfrm>
                      <a:off x="6518910" y="2679382"/>
                      <a:ext cx="659129" cy="143827"/>
                    </a:xfrm>
                    <a:custGeom>
                      <a:avLst/>
                      <a:gdLst/>
                      <a:ahLst/>
                      <a:cxnLst/>
                      <a:rect l="l" t="t" r="r" b="b"/>
                      <a:pathLst>
                        <a:path w="659129" h="143827" extrusionOk="0">
                          <a:moveTo>
                            <a:pt x="0" y="0"/>
                          </a:moveTo>
                          <a:lnTo>
                            <a:pt x="659130" y="0"/>
                          </a:lnTo>
                          <a:lnTo>
                            <a:pt x="659130" y="143828"/>
                          </a:lnTo>
                          <a:lnTo>
                            <a:pt x="0" y="14382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8"/>
                    <p:cNvSpPr/>
                    <p:nvPr/>
                  </p:nvSpPr>
                  <p:spPr>
                    <a:xfrm>
                      <a:off x="6604634" y="2742247"/>
                      <a:ext cx="498157" cy="26670"/>
                    </a:xfrm>
                    <a:custGeom>
                      <a:avLst/>
                      <a:gdLst/>
                      <a:ahLst/>
                      <a:cxnLst/>
                      <a:rect l="l" t="t" r="r" b="b"/>
                      <a:pathLst>
                        <a:path w="498157" h="26670" extrusionOk="0">
                          <a:moveTo>
                            <a:pt x="483870" y="26670"/>
                          </a:moveTo>
                          <a:lnTo>
                            <a:pt x="14288" y="26670"/>
                          </a:lnTo>
                          <a:cubicBezTo>
                            <a:pt x="6668" y="26670"/>
                            <a:pt x="0" y="20955"/>
                            <a:pt x="0" y="13335"/>
                          </a:cubicBezTo>
                          <a:lnTo>
                            <a:pt x="0" y="13335"/>
                          </a:lnTo>
                          <a:cubicBezTo>
                            <a:pt x="0" y="5715"/>
                            <a:pt x="6668" y="0"/>
                            <a:pt x="14288" y="0"/>
                          </a:cubicBezTo>
                          <a:lnTo>
                            <a:pt x="483870" y="0"/>
                          </a:lnTo>
                          <a:cubicBezTo>
                            <a:pt x="491490" y="0"/>
                            <a:pt x="498158" y="5715"/>
                            <a:pt x="498158" y="13335"/>
                          </a:cubicBezTo>
                          <a:lnTo>
                            <a:pt x="498158" y="13335"/>
                          </a:lnTo>
                          <a:cubicBezTo>
                            <a:pt x="497205" y="20003"/>
                            <a:pt x="491490" y="26670"/>
                            <a:pt x="483870" y="26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9" name="Google Shape;599;p38"/>
                  <p:cNvSpPr/>
                  <p:nvPr/>
                </p:nvSpPr>
                <p:spPr>
                  <a:xfrm>
                    <a:off x="6593205" y="3105150"/>
                    <a:ext cx="647700" cy="189547"/>
                  </a:xfrm>
                  <a:custGeom>
                    <a:avLst/>
                    <a:gdLst/>
                    <a:ahLst/>
                    <a:cxnLst/>
                    <a:rect l="l" t="t" r="r" b="b"/>
                    <a:pathLst>
                      <a:path w="647700" h="189547" extrusionOk="0">
                        <a:moveTo>
                          <a:pt x="553402" y="189547"/>
                        </a:moveTo>
                        <a:lnTo>
                          <a:pt x="0" y="189547"/>
                        </a:lnTo>
                        <a:lnTo>
                          <a:pt x="0" y="0"/>
                        </a:lnTo>
                        <a:lnTo>
                          <a:pt x="553402" y="0"/>
                        </a:lnTo>
                        <a:cubicBezTo>
                          <a:pt x="605790" y="0"/>
                          <a:pt x="647700" y="41910"/>
                          <a:pt x="647700" y="94297"/>
                        </a:cubicBezTo>
                        <a:lnTo>
                          <a:pt x="647700" y="94297"/>
                        </a:lnTo>
                        <a:cubicBezTo>
                          <a:pt x="647700" y="147638"/>
                          <a:pt x="605790" y="189547"/>
                          <a:pt x="553402" y="1895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8"/>
                  <p:cNvSpPr/>
                  <p:nvPr/>
                </p:nvSpPr>
                <p:spPr>
                  <a:xfrm>
                    <a:off x="6591300" y="3129915"/>
                    <a:ext cx="617219" cy="139064"/>
                  </a:xfrm>
                  <a:custGeom>
                    <a:avLst/>
                    <a:gdLst/>
                    <a:ahLst/>
                    <a:cxnLst/>
                    <a:rect l="l" t="t" r="r" b="b"/>
                    <a:pathLst>
                      <a:path w="617219" h="139064" extrusionOk="0">
                        <a:moveTo>
                          <a:pt x="545782" y="139065"/>
                        </a:moveTo>
                        <a:lnTo>
                          <a:pt x="953" y="137160"/>
                        </a:lnTo>
                        <a:lnTo>
                          <a:pt x="0" y="3810"/>
                        </a:lnTo>
                        <a:lnTo>
                          <a:pt x="558165" y="0"/>
                        </a:lnTo>
                        <a:cubicBezTo>
                          <a:pt x="602932" y="0"/>
                          <a:pt x="617220" y="35242"/>
                          <a:pt x="617220" y="73342"/>
                        </a:cubicBezTo>
                        <a:lnTo>
                          <a:pt x="617220" y="73342"/>
                        </a:lnTo>
                        <a:cubicBezTo>
                          <a:pt x="616268" y="113347"/>
                          <a:pt x="591503" y="139065"/>
                          <a:pt x="545782" y="13906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8"/>
                  <p:cNvSpPr/>
                  <p:nvPr/>
                </p:nvSpPr>
                <p:spPr>
                  <a:xfrm>
                    <a:off x="6587490" y="3177540"/>
                    <a:ext cx="614362" cy="11429"/>
                  </a:xfrm>
                  <a:custGeom>
                    <a:avLst/>
                    <a:gdLst/>
                    <a:ahLst/>
                    <a:cxnLst/>
                    <a:rect l="l" t="t" r="r" b="b"/>
                    <a:pathLst>
                      <a:path w="614362" h="11429" extrusionOk="0">
                        <a:moveTo>
                          <a:pt x="609600" y="11430"/>
                        </a:moveTo>
                        <a:lnTo>
                          <a:pt x="609600" y="11430"/>
                        </a:lnTo>
                        <a:lnTo>
                          <a:pt x="4763" y="9525"/>
                        </a:lnTo>
                        <a:cubicBezTo>
                          <a:pt x="1905" y="9525"/>
                          <a:pt x="0" y="7620"/>
                          <a:pt x="0" y="4763"/>
                        </a:cubicBezTo>
                        <a:cubicBezTo>
                          <a:pt x="0" y="1905"/>
                          <a:pt x="1905" y="0"/>
                          <a:pt x="4763" y="0"/>
                        </a:cubicBezTo>
                        <a:lnTo>
                          <a:pt x="4763" y="0"/>
                        </a:lnTo>
                        <a:lnTo>
                          <a:pt x="609600" y="1905"/>
                        </a:lnTo>
                        <a:cubicBezTo>
                          <a:pt x="612457" y="1905"/>
                          <a:pt x="614363" y="3810"/>
                          <a:pt x="614363" y="6667"/>
                        </a:cubicBezTo>
                        <a:cubicBezTo>
                          <a:pt x="614363" y="9525"/>
                          <a:pt x="611505" y="11430"/>
                          <a:pt x="609600"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8"/>
                  <p:cNvSpPr/>
                  <p:nvPr/>
                </p:nvSpPr>
                <p:spPr>
                  <a:xfrm>
                    <a:off x="6586537" y="3211829"/>
                    <a:ext cx="597217" cy="11429"/>
                  </a:xfrm>
                  <a:custGeom>
                    <a:avLst/>
                    <a:gdLst/>
                    <a:ahLst/>
                    <a:cxnLst/>
                    <a:rect l="l" t="t" r="r" b="b"/>
                    <a:pathLst>
                      <a:path w="597217" h="11429" extrusionOk="0">
                        <a:moveTo>
                          <a:pt x="592455" y="11430"/>
                        </a:moveTo>
                        <a:lnTo>
                          <a:pt x="592455" y="11430"/>
                        </a:lnTo>
                        <a:lnTo>
                          <a:pt x="4763" y="9525"/>
                        </a:lnTo>
                        <a:cubicBezTo>
                          <a:pt x="1905" y="9525"/>
                          <a:pt x="0" y="7620"/>
                          <a:pt x="0" y="4763"/>
                        </a:cubicBezTo>
                        <a:cubicBezTo>
                          <a:pt x="0" y="1905"/>
                          <a:pt x="1905" y="0"/>
                          <a:pt x="4763" y="0"/>
                        </a:cubicBezTo>
                        <a:lnTo>
                          <a:pt x="4763" y="0"/>
                        </a:lnTo>
                        <a:lnTo>
                          <a:pt x="592455" y="1905"/>
                        </a:lnTo>
                        <a:cubicBezTo>
                          <a:pt x="595313" y="1905"/>
                          <a:pt x="597218" y="3810"/>
                          <a:pt x="597218" y="6667"/>
                        </a:cubicBezTo>
                        <a:cubicBezTo>
                          <a:pt x="597218" y="9525"/>
                          <a:pt x="595313" y="11430"/>
                          <a:pt x="592455"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8"/>
                  <p:cNvSpPr/>
                  <p:nvPr/>
                </p:nvSpPr>
                <p:spPr>
                  <a:xfrm>
                    <a:off x="7180897" y="3138487"/>
                    <a:ext cx="26670" cy="120967"/>
                  </a:xfrm>
                  <a:custGeom>
                    <a:avLst/>
                    <a:gdLst/>
                    <a:ahLst/>
                    <a:cxnLst/>
                    <a:rect l="l" t="t" r="r" b="b"/>
                    <a:pathLst>
                      <a:path w="26670" h="120967" extrusionOk="0">
                        <a:moveTo>
                          <a:pt x="953" y="0"/>
                        </a:moveTo>
                        <a:lnTo>
                          <a:pt x="0" y="120967"/>
                        </a:lnTo>
                        <a:cubicBezTo>
                          <a:pt x="16193" y="107633"/>
                          <a:pt x="26670" y="92392"/>
                          <a:pt x="26670" y="69533"/>
                        </a:cubicBezTo>
                        <a:lnTo>
                          <a:pt x="26670" y="56197"/>
                        </a:lnTo>
                        <a:cubicBezTo>
                          <a:pt x="26670" y="33338"/>
                          <a:pt x="16193" y="13335"/>
                          <a:pt x="95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8"/>
                  <p:cNvSpPr/>
                  <p:nvPr/>
                </p:nvSpPr>
                <p:spPr>
                  <a:xfrm>
                    <a:off x="6476047" y="3022282"/>
                    <a:ext cx="710565" cy="83820"/>
                  </a:xfrm>
                  <a:custGeom>
                    <a:avLst/>
                    <a:gdLst/>
                    <a:ahLst/>
                    <a:cxnLst/>
                    <a:rect l="l" t="t" r="r" b="b"/>
                    <a:pathLst>
                      <a:path w="710565" h="83820" extrusionOk="0">
                        <a:moveTo>
                          <a:pt x="677228" y="67627"/>
                        </a:moveTo>
                        <a:lnTo>
                          <a:pt x="677228" y="17145"/>
                        </a:lnTo>
                        <a:lnTo>
                          <a:pt x="710565" y="17145"/>
                        </a:lnTo>
                        <a:lnTo>
                          <a:pt x="710565" y="9525"/>
                        </a:lnTo>
                        <a:cubicBezTo>
                          <a:pt x="710565" y="4763"/>
                          <a:pt x="706755" y="0"/>
                          <a:pt x="701040" y="0"/>
                        </a:cubicBezTo>
                        <a:lnTo>
                          <a:pt x="41910" y="0"/>
                        </a:lnTo>
                        <a:cubicBezTo>
                          <a:pt x="19050" y="0"/>
                          <a:pt x="0" y="19050"/>
                          <a:pt x="0" y="41910"/>
                        </a:cubicBezTo>
                        <a:cubicBezTo>
                          <a:pt x="0" y="64770"/>
                          <a:pt x="19050" y="83820"/>
                          <a:pt x="41910" y="83820"/>
                        </a:cubicBezTo>
                        <a:lnTo>
                          <a:pt x="701040" y="83820"/>
                        </a:lnTo>
                        <a:cubicBezTo>
                          <a:pt x="705803" y="83820"/>
                          <a:pt x="710565" y="80010"/>
                          <a:pt x="710565" y="74295"/>
                        </a:cubicBezTo>
                        <a:lnTo>
                          <a:pt x="710565" y="67627"/>
                        </a:lnTo>
                        <a:lnTo>
                          <a:pt x="677228" y="676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8"/>
                  <p:cNvSpPr/>
                  <p:nvPr/>
                </p:nvSpPr>
                <p:spPr>
                  <a:xfrm>
                    <a:off x="6502717" y="3039427"/>
                    <a:ext cx="681037" cy="50482"/>
                  </a:xfrm>
                  <a:custGeom>
                    <a:avLst/>
                    <a:gdLst/>
                    <a:ahLst/>
                    <a:cxnLst/>
                    <a:rect l="l" t="t" r="r" b="b"/>
                    <a:pathLst>
                      <a:path w="681037" h="50482" extrusionOk="0">
                        <a:moveTo>
                          <a:pt x="681038" y="50482"/>
                        </a:moveTo>
                        <a:lnTo>
                          <a:pt x="35242" y="50482"/>
                        </a:lnTo>
                        <a:cubicBezTo>
                          <a:pt x="20955" y="50482"/>
                          <a:pt x="0" y="38100"/>
                          <a:pt x="0" y="24765"/>
                        </a:cubicBezTo>
                        <a:lnTo>
                          <a:pt x="0" y="24765"/>
                        </a:lnTo>
                        <a:cubicBezTo>
                          <a:pt x="0" y="10477"/>
                          <a:pt x="20955" y="0"/>
                          <a:pt x="35242" y="0"/>
                        </a:cubicBezTo>
                        <a:lnTo>
                          <a:pt x="681038" y="0"/>
                        </a:lnTo>
                        <a:lnTo>
                          <a:pt x="681038" y="504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8"/>
                  <p:cNvSpPr/>
                  <p:nvPr/>
                </p:nvSpPr>
                <p:spPr>
                  <a:xfrm>
                    <a:off x="6630352" y="3021329"/>
                    <a:ext cx="501015" cy="19050"/>
                  </a:xfrm>
                  <a:custGeom>
                    <a:avLst/>
                    <a:gdLst/>
                    <a:ahLst/>
                    <a:cxnLst/>
                    <a:rect l="l" t="t" r="r" b="b"/>
                    <a:pathLst>
                      <a:path w="501015" h="19050" extrusionOk="0">
                        <a:moveTo>
                          <a:pt x="501015" y="1905"/>
                        </a:moveTo>
                        <a:lnTo>
                          <a:pt x="493395" y="19050"/>
                        </a:lnTo>
                        <a:lnTo>
                          <a:pt x="0" y="17145"/>
                        </a:lnTo>
                        <a:lnTo>
                          <a:pt x="571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7" name="Google Shape;607;p38"/>
                <p:cNvGrpSpPr/>
                <p:nvPr/>
              </p:nvGrpSpPr>
              <p:grpSpPr>
                <a:xfrm>
                  <a:off x="212753" y="2628750"/>
                  <a:ext cx="1798603" cy="1992735"/>
                  <a:chOff x="6193813" y="3297548"/>
                  <a:chExt cx="1685032" cy="1866906"/>
                </a:xfrm>
              </p:grpSpPr>
              <p:sp>
                <p:nvSpPr>
                  <p:cNvPr id="608" name="Google Shape;608;p38"/>
                  <p:cNvSpPr/>
                  <p:nvPr/>
                </p:nvSpPr>
                <p:spPr>
                  <a:xfrm>
                    <a:off x="6425565" y="3319462"/>
                    <a:ext cx="1252537" cy="1221105"/>
                  </a:xfrm>
                  <a:custGeom>
                    <a:avLst/>
                    <a:gdLst/>
                    <a:ahLst/>
                    <a:cxnLst/>
                    <a:rect l="l" t="t" r="r" b="b"/>
                    <a:pathLst>
                      <a:path w="1252537" h="1221105" extrusionOk="0">
                        <a:moveTo>
                          <a:pt x="0" y="0"/>
                        </a:moveTo>
                        <a:lnTo>
                          <a:pt x="1252538" y="0"/>
                        </a:lnTo>
                        <a:lnTo>
                          <a:pt x="1252538" y="1221105"/>
                        </a:lnTo>
                        <a:lnTo>
                          <a:pt x="0" y="122110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8"/>
                  <p:cNvSpPr/>
                  <p:nvPr/>
                </p:nvSpPr>
                <p:spPr>
                  <a:xfrm>
                    <a:off x="6425565" y="3704261"/>
                    <a:ext cx="1251989" cy="19050"/>
                  </a:xfrm>
                  <a:custGeom>
                    <a:avLst/>
                    <a:gdLst/>
                    <a:ahLst/>
                    <a:cxnLst/>
                    <a:rect l="l" t="t" r="r" b="b"/>
                    <a:pathLst>
                      <a:path w="1353502" h="19050" extrusionOk="0">
                        <a:moveTo>
                          <a:pt x="1344930" y="19050"/>
                        </a:moveTo>
                        <a:lnTo>
                          <a:pt x="9525" y="19050"/>
                        </a:lnTo>
                        <a:cubicBezTo>
                          <a:pt x="3810" y="19050"/>
                          <a:pt x="0" y="15240"/>
                          <a:pt x="0" y="9525"/>
                        </a:cubicBezTo>
                        <a:cubicBezTo>
                          <a:pt x="0" y="3810"/>
                          <a:pt x="3810" y="0"/>
                          <a:pt x="9525" y="0"/>
                        </a:cubicBezTo>
                        <a:lnTo>
                          <a:pt x="1343978" y="0"/>
                        </a:lnTo>
                        <a:cubicBezTo>
                          <a:pt x="1349693" y="0"/>
                          <a:pt x="1353503" y="3810"/>
                          <a:pt x="1353503" y="9525"/>
                        </a:cubicBezTo>
                        <a:cubicBezTo>
                          <a:pt x="1353503" y="15240"/>
                          <a:pt x="1349693" y="19050"/>
                          <a:pt x="1344930"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8"/>
                  <p:cNvSpPr/>
                  <p:nvPr/>
                </p:nvSpPr>
                <p:spPr>
                  <a:xfrm>
                    <a:off x="6425565" y="4146237"/>
                    <a:ext cx="1251989" cy="19050"/>
                  </a:xfrm>
                  <a:custGeom>
                    <a:avLst/>
                    <a:gdLst/>
                    <a:ahLst/>
                    <a:cxnLst/>
                    <a:rect l="l" t="t" r="r" b="b"/>
                    <a:pathLst>
                      <a:path w="1353502" h="19050" extrusionOk="0">
                        <a:moveTo>
                          <a:pt x="1344930" y="19050"/>
                        </a:moveTo>
                        <a:lnTo>
                          <a:pt x="9525" y="19050"/>
                        </a:lnTo>
                        <a:cubicBezTo>
                          <a:pt x="3810" y="19050"/>
                          <a:pt x="0" y="15240"/>
                          <a:pt x="0" y="9525"/>
                        </a:cubicBezTo>
                        <a:cubicBezTo>
                          <a:pt x="0" y="3810"/>
                          <a:pt x="3810" y="0"/>
                          <a:pt x="9525" y="0"/>
                        </a:cubicBezTo>
                        <a:lnTo>
                          <a:pt x="1343978" y="0"/>
                        </a:lnTo>
                        <a:cubicBezTo>
                          <a:pt x="1349693" y="0"/>
                          <a:pt x="1353503" y="3810"/>
                          <a:pt x="1353503" y="9525"/>
                        </a:cubicBezTo>
                        <a:cubicBezTo>
                          <a:pt x="1353503" y="15240"/>
                          <a:pt x="1349693" y="19050"/>
                          <a:pt x="1344930"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11" name="Google Shape;611;p38"/>
                  <p:cNvGrpSpPr/>
                  <p:nvPr/>
                </p:nvGrpSpPr>
                <p:grpSpPr>
                  <a:xfrm>
                    <a:off x="6383132" y="3319462"/>
                    <a:ext cx="1318783" cy="1844992"/>
                    <a:chOff x="6383132" y="3319462"/>
                    <a:chExt cx="1318783" cy="1844992"/>
                  </a:xfrm>
                </p:grpSpPr>
                <p:sp>
                  <p:nvSpPr>
                    <p:cNvPr id="612" name="Google Shape;612;p38"/>
                    <p:cNvSpPr/>
                    <p:nvPr/>
                  </p:nvSpPr>
                  <p:spPr>
                    <a:xfrm>
                      <a:off x="6383132" y="3319462"/>
                      <a:ext cx="47625" cy="1844992"/>
                    </a:xfrm>
                    <a:custGeom>
                      <a:avLst/>
                      <a:gdLst/>
                      <a:ahLst/>
                      <a:cxnLst/>
                      <a:rect l="l" t="t" r="r" b="b"/>
                      <a:pathLst>
                        <a:path w="47625" h="1844992" extrusionOk="0">
                          <a:moveTo>
                            <a:pt x="0" y="0"/>
                          </a:moveTo>
                          <a:lnTo>
                            <a:pt x="47625" y="0"/>
                          </a:lnTo>
                          <a:lnTo>
                            <a:pt x="47625" y="1844993"/>
                          </a:lnTo>
                          <a:lnTo>
                            <a:pt x="0" y="184499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8"/>
                    <p:cNvSpPr/>
                    <p:nvPr/>
                  </p:nvSpPr>
                  <p:spPr>
                    <a:xfrm>
                      <a:off x="7654290" y="3319462"/>
                      <a:ext cx="47625" cy="1844992"/>
                    </a:xfrm>
                    <a:custGeom>
                      <a:avLst/>
                      <a:gdLst/>
                      <a:ahLst/>
                      <a:cxnLst/>
                      <a:rect l="l" t="t" r="r" b="b"/>
                      <a:pathLst>
                        <a:path w="47625" h="1844992" extrusionOk="0">
                          <a:moveTo>
                            <a:pt x="0" y="0"/>
                          </a:moveTo>
                          <a:lnTo>
                            <a:pt x="47625" y="0"/>
                          </a:lnTo>
                          <a:lnTo>
                            <a:pt x="47625" y="1844993"/>
                          </a:lnTo>
                          <a:lnTo>
                            <a:pt x="0" y="184499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4" name="Google Shape;614;p38"/>
                  <p:cNvSpPr/>
                  <p:nvPr/>
                </p:nvSpPr>
                <p:spPr>
                  <a:xfrm>
                    <a:off x="6193813" y="3297548"/>
                    <a:ext cx="1685032" cy="47625"/>
                  </a:xfrm>
                  <a:custGeom>
                    <a:avLst/>
                    <a:gdLst/>
                    <a:ahLst/>
                    <a:cxnLst/>
                    <a:rect l="l" t="t" r="r" b="b"/>
                    <a:pathLst>
                      <a:path w="3643312" h="47625" extrusionOk="0">
                        <a:moveTo>
                          <a:pt x="3618548" y="47625"/>
                        </a:moveTo>
                        <a:lnTo>
                          <a:pt x="23813" y="47625"/>
                        </a:lnTo>
                        <a:cubicBezTo>
                          <a:pt x="10477" y="47625"/>
                          <a:pt x="0" y="37148"/>
                          <a:pt x="0" y="23813"/>
                        </a:cubicBezTo>
                        <a:cubicBezTo>
                          <a:pt x="0" y="10478"/>
                          <a:pt x="10477" y="0"/>
                          <a:pt x="23813" y="0"/>
                        </a:cubicBezTo>
                        <a:lnTo>
                          <a:pt x="3619500" y="0"/>
                        </a:lnTo>
                        <a:cubicBezTo>
                          <a:pt x="3632835" y="0"/>
                          <a:pt x="3643313" y="10478"/>
                          <a:pt x="3643313" y="23813"/>
                        </a:cubicBezTo>
                        <a:cubicBezTo>
                          <a:pt x="3643313" y="37148"/>
                          <a:pt x="3631883" y="47625"/>
                          <a:pt x="3618548" y="476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8"/>
                  <p:cNvSpPr/>
                  <p:nvPr/>
                </p:nvSpPr>
                <p:spPr>
                  <a:xfrm>
                    <a:off x="7203764" y="3345187"/>
                    <a:ext cx="19050" cy="1194354"/>
                  </a:xfrm>
                  <a:custGeom>
                    <a:avLst/>
                    <a:gdLst/>
                    <a:ahLst/>
                    <a:cxnLst/>
                    <a:rect l="l" t="t" r="r" b="b"/>
                    <a:pathLst>
                      <a:path w="19050" h="1250632" extrusionOk="0">
                        <a:moveTo>
                          <a:pt x="9525" y="1250633"/>
                        </a:moveTo>
                        <a:cubicBezTo>
                          <a:pt x="3810" y="1250633"/>
                          <a:pt x="0" y="1246823"/>
                          <a:pt x="0" y="1241108"/>
                        </a:cubicBezTo>
                        <a:lnTo>
                          <a:pt x="0" y="9525"/>
                        </a:lnTo>
                        <a:cubicBezTo>
                          <a:pt x="0" y="3810"/>
                          <a:pt x="3810" y="0"/>
                          <a:pt x="9525" y="0"/>
                        </a:cubicBezTo>
                        <a:cubicBezTo>
                          <a:pt x="15240" y="0"/>
                          <a:pt x="19050" y="3810"/>
                          <a:pt x="19050" y="9525"/>
                        </a:cubicBezTo>
                        <a:lnTo>
                          <a:pt x="19050" y="1241108"/>
                        </a:lnTo>
                        <a:cubicBezTo>
                          <a:pt x="19050" y="1246823"/>
                          <a:pt x="14288" y="1250633"/>
                          <a:pt x="9525" y="12506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8"/>
                  <p:cNvSpPr/>
                  <p:nvPr/>
                </p:nvSpPr>
                <p:spPr>
                  <a:xfrm>
                    <a:off x="7356157" y="3443287"/>
                    <a:ext cx="156210" cy="87630"/>
                  </a:xfrm>
                  <a:custGeom>
                    <a:avLst/>
                    <a:gdLst/>
                    <a:ahLst/>
                    <a:cxnLst/>
                    <a:rect l="l" t="t" r="r" b="b"/>
                    <a:pathLst>
                      <a:path w="156210" h="87630" extrusionOk="0">
                        <a:moveTo>
                          <a:pt x="146685" y="87630"/>
                        </a:moveTo>
                        <a:cubicBezTo>
                          <a:pt x="140970" y="87630"/>
                          <a:pt x="137160" y="83820"/>
                          <a:pt x="137160" y="78105"/>
                        </a:cubicBezTo>
                        <a:cubicBezTo>
                          <a:pt x="137160" y="45720"/>
                          <a:pt x="110490" y="19050"/>
                          <a:pt x="78105" y="19050"/>
                        </a:cubicBezTo>
                        <a:cubicBezTo>
                          <a:pt x="45720" y="19050"/>
                          <a:pt x="19050" y="45720"/>
                          <a:pt x="19050" y="78105"/>
                        </a:cubicBezTo>
                        <a:cubicBezTo>
                          <a:pt x="19050" y="83820"/>
                          <a:pt x="15240" y="87630"/>
                          <a:pt x="9525" y="87630"/>
                        </a:cubicBezTo>
                        <a:cubicBezTo>
                          <a:pt x="3810" y="87630"/>
                          <a:pt x="0" y="83820"/>
                          <a:pt x="0" y="78105"/>
                        </a:cubicBezTo>
                        <a:cubicBezTo>
                          <a:pt x="0" y="35242"/>
                          <a:pt x="35243" y="0"/>
                          <a:pt x="78105" y="0"/>
                        </a:cubicBezTo>
                        <a:cubicBezTo>
                          <a:pt x="120968" y="0"/>
                          <a:pt x="156210" y="35242"/>
                          <a:pt x="156210" y="78105"/>
                        </a:cubicBezTo>
                        <a:cubicBezTo>
                          <a:pt x="156210" y="82868"/>
                          <a:pt x="151448" y="87630"/>
                          <a:pt x="146685" y="8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8"/>
                  <p:cNvSpPr/>
                  <p:nvPr/>
                </p:nvSpPr>
                <p:spPr>
                  <a:xfrm>
                    <a:off x="7356157" y="3875722"/>
                    <a:ext cx="156210" cy="87630"/>
                  </a:xfrm>
                  <a:custGeom>
                    <a:avLst/>
                    <a:gdLst/>
                    <a:ahLst/>
                    <a:cxnLst/>
                    <a:rect l="l" t="t" r="r" b="b"/>
                    <a:pathLst>
                      <a:path w="156210" h="87630" extrusionOk="0">
                        <a:moveTo>
                          <a:pt x="146685" y="87630"/>
                        </a:moveTo>
                        <a:cubicBezTo>
                          <a:pt x="140970" y="87630"/>
                          <a:pt x="137160" y="83820"/>
                          <a:pt x="137160" y="78105"/>
                        </a:cubicBezTo>
                        <a:cubicBezTo>
                          <a:pt x="137160" y="45720"/>
                          <a:pt x="110490" y="19050"/>
                          <a:pt x="78105" y="19050"/>
                        </a:cubicBezTo>
                        <a:cubicBezTo>
                          <a:pt x="45720" y="19050"/>
                          <a:pt x="19050" y="45720"/>
                          <a:pt x="19050" y="78105"/>
                        </a:cubicBezTo>
                        <a:cubicBezTo>
                          <a:pt x="19050" y="83820"/>
                          <a:pt x="15240" y="87630"/>
                          <a:pt x="9525" y="87630"/>
                        </a:cubicBezTo>
                        <a:cubicBezTo>
                          <a:pt x="3810" y="87630"/>
                          <a:pt x="0" y="83820"/>
                          <a:pt x="0" y="78105"/>
                        </a:cubicBezTo>
                        <a:cubicBezTo>
                          <a:pt x="0" y="35243"/>
                          <a:pt x="35243" y="0"/>
                          <a:pt x="78105" y="0"/>
                        </a:cubicBezTo>
                        <a:cubicBezTo>
                          <a:pt x="120968" y="0"/>
                          <a:pt x="156210" y="35243"/>
                          <a:pt x="156210" y="78105"/>
                        </a:cubicBezTo>
                        <a:cubicBezTo>
                          <a:pt x="156210" y="82868"/>
                          <a:pt x="151448" y="87630"/>
                          <a:pt x="146685" y="8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8"/>
                  <p:cNvSpPr/>
                  <p:nvPr/>
                </p:nvSpPr>
                <p:spPr>
                  <a:xfrm>
                    <a:off x="7356157" y="4298632"/>
                    <a:ext cx="156210" cy="87630"/>
                  </a:xfrm>
                  <a:custGeom>
                    <a:avLst/>
                    <a:gdLst/>
                    <a:ahLst/>
                    <a:cxnLst/>
                    <a:rect l="l" t="t" r="r" b="b"/>
                    <a:pathLst>
                      <a:path w="156210" h="87630" extrusionOk="0">
                        <a:moveTo>
                          <a:pt x="146685" y="87630"/>
                        </a:moveTo>
                        <a:cubicBezTo>
                          <a:pt x="140970" y="87630"/>
                          <a:pt x="137160" y="83820"/>
                          <a:pt x="137160" y="78105"/>
                        </a:cubicBezTo>
                        <a:cubicBezTo>
                          <a:pt x="137160" y="45720"/>
                          <a:pt x="110490" y="19050"/>
                          <a:pt x="78105" y="19050"/>
                        </a:cubicBezTo>
                        <a:cubicBezTo>
                          <a:pt x="45720" y="19050"/>
                          <a:pt x="19050" y="45720"/>
                          <a:pt x="19050" y="78105"/>
                        </a:cubicBezTo>
                        <a:cubicBezTo>
                          <a:pt x="19050" y="83820"/>
                          <a:pt x="15240" y="87630"/>
                          <a:pt x="9525" y="87630"/>
                        </a:cubicBezTo>
                        <a:cubicBezTo>
                          <a:pt x="3810" y="87630"/>
                          <a:pt x="0" y="83820"/>
                          <a:pt x="0" y="78105"/>
                        </a:cubicBezTo>
                        <a:cubicBezTo>
                          <a:pt x="0" y="35243"/>
                          <a:pt x="35243" y="0"/>
                          <a:pt x="78105" y="0"/>
                        </a:cubicBezTo>
                        <a:cubicBezTo>
                          <a:pt x="120968" y="0"/>
                          <a:pt x="156210" y="35243"/>
                          <a:pt x="156210" y="78105"/>
                        </a:cubicBezTo>
                        <a:cubicBezTo>
                          <a:pt x="156210" y="83820"/>
                          <a:pt x="151448" y="87630"/>
                          <a:pt x="146685" y="876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38"/>
                <p:cNvSpPr/>
                <p:nvPr/>
              </p:nvSpPr>
              <p:spPr>
                <a:xfrm>
                  <a:off x="1425035" y="2315636"/>
                  <a:ext cx="300971" cy="316222"/>
                </a:xfrm>
                <a:custGeom>
                  <a:avLst/>
                  <a:gdLst/>
                  <a:ahLst/>
                  <a:cxnLst/>
                  <a:rect l="l" t="t" r="r" b="b"/>
                  <a:pathLst>
                    <a:path w="281940" h="296227" extrusionOk="0">
                      <a:moveTo>
                        <a:pt x="261938" y="296228"/>
                      </a:moveTo>
                      <a:lnTo>
                        <a:pt x="20955" y="296228"/>
                      </a:lnTo>
                      <a:lnTo>
                        <a:pt x="0" y="0"/>
                      </a:lnTo>
                      <a:lnTo>
                        <a:pt x="28194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78" name="TextBox 77"/>
          <p:cNvSpPr txBox="1"/>
          <p:nvPr/>
        </p:nvSpPr>
        <p:spPr>
          <a:xfrm>
            <a:off x="2561422" y="1144828"/>
            <a:ext cx="4794365" cy="2377574"/>
          </a:xfrm>
          <a:prstGeom prst="rect">
            <a:avLst/>
          </a:prstGeom>
          <a:noFill/>
        </p:spPr>
        <p:txBody>
          <a:bodyPr wrap="square" rtlCol="0">
            <a:spAutoFit/>
          </a:bodyPr>
          <a:lstStyle/>
          <a:p>
            <a:pPr algn="ctr">
              <a:lnSpc>
                <a:spcPct val="150000"/>
              </a:lnSpc>
            </a:pPr>
            <a:r>
              <a:rPr lang="en-US" sz="3300" b="1" smtClean="0"/>
              <a:t>CẢM ƠN CÁC EM ĐÃ CHÚ Ý LẮNG NGHE </a:t>
            </a:r>
          </a:p>
          <a:p>
            <a:pPr algn="ctr">
              <a:lnSpc>
                <a:spcPct val="150000"/>
              </a:lnSpc>
            </a:pPr>
            <a:r>
              <a:rPr lang="en-US" sz="3300" b="1" smtClean="0"/>
              <a:t>BÀI GIẢNG HÔM NAY!</a:t>
            </a:r>
            <a:endParaRPr lang="en-US" sz="3300" b="1"/>
          </a:p>
        </p:txBody>
      </p:sp>
    </p:spTree>
    <p:extLst>
      <p:ext uri="{BB962C8B-B14F-4D97-AF65-F5344CB8AC3E}">
        <p14:creationId xmlns:p14="http://schemas.microsoft.com/office/powerpoint/2010/main" val="161443075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790" y="1663141"/>
            <a:ext cx="3837972" cy="1749596"/>
          </a:xfrm>
          <a:prstGeom prst="rect">
            <a:avLst/>
          </a:prstGeom>
          <a:solidFill>
            <a:schemeClr val="accent6"/>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5" name="TextBox 4"/>
          <p:cNvSpPr txBox="1"/>
          <p:nvPr/>
        </p:nvSpPr>
        <p:spPr>
          <a:xfrm>
            <a:off x="717056" y="2427926"/>
            <a:ext cx="3575436" cy="784830"/>
          </a:xfrm>
          <a:prstGeom prst="rect">
            <a:avLst/>
          </a:prstGeom>
          <a:noFill/>
        </p:spPr>
        <p:txBody>
          <a:bodyPr wrap="square" rtlCol="0">
            <a:spAutoFit/>
          </a:bodyPr>
          <a:lstStyle/>
          <a:p>
            <a:pPr algn="ctr">
              <a:lnSpc>
                <a:spcPct val="150000"/>
              </a:lnSpc>
            </a:pPr>
            <a:r>
              <a:rPr lang="en-US" sz="3000" b="1" dirty="0" smtClean="0">
                <a:solidFill>
                  <a:srgbClr val="C00000"/>
                </a:solidFill>
              </a:rPr>
              <a:t>ĐỌC </a:t>
            </a:r>
            <a:r>
              <a:rPr lang="en-US" sz="3000" b="1" dirty="0" smtClean="0">
                <a:solidFill>
                  <a:srgbClr val="C00000"/>
                </a:solidFill>
              </a:rPr>
              <a:t>HIỂU CHUNG</a:t>
            </a:r>
            <a:endParaRPr lang="en-US" sz="3000" b="1" dirty="0">
              <a:solidFill>
                <a:srgbClr val="C00000"/>
              </a:solidFill>
            </a:endParaRPr>
          </a:p>
        </p:txBody>
      </p:sp>
      <p:sp>
        <p:nvSpPr>
          <p:cNvPr id="7" name="8-Point Star 6"/>
          <p:cNvSpPr/>
          <p:nvPr/>
        </p:nvSpPr>
        <p:spPr>
          <a:xfrm>
            <a:off x="1965507" y="1236834"/>
            <a:ext cx="1078535" cy="1078535"/>
          </a:xfrm>
          <a:prstGeom prst="star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rgbClr val="FFFFFF"/>
                </a:solidFill>
              </a:rPr>
              <a:t>I.</a:t>
            </a:r>
            <a:endParaRPr lang="en-US" sz="3500" b="1">
              <a:solidFill>
                <a:srgbClr val="FFFFFF"/>
              </a:solidFill>
            </a:endParaRPr>
          </a:p>
        </p:txBody>
      </p:sp>
      <p:grpSp>
        <p:nvGrpSpPr>
          <p:cNvPr id="302" name="Google Shape;302;p34"/>
          <p:cNvGrpSpPr/>
          <p:nvPr/>
        </p:nvGrpSpPr>
        <p:grpSpPr>
          <a:xfrm>
            <a:off x="4809030" y="1201227"/>
            <a:ext cx="3742708" cy="3024968"/>
            <a:chOff x="5962650" y="857225"/>
            <a:chExt cx="4353000" cy="3518225"/>
          </a:xfrm>
        </p:grpSpPr>
        <p:sp>
          <p:nvSpPr>
            <p:cNvPr id="303" name="Google Shape;303;p34"/>
            <p:cNvSpPr/>
            <p:nvPr/>
          </p:nvSpPr>
          <p:spPr>
            <a:xfrm>
              <a:off x="5962650" y="3927850"/>
              <a:ext cx="4353000" cy="447600"/>
            </a:xfrm>
            <a:prstGeom prst="ellipse">
              <a:avLst/>
            </a:prstGeom>
            <a:solidFill>
              <a:srgbClr val="2B241A">
                <a:alpha val="367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ix Madefor Text"/>
                <a:ea typeface="Wix Madefor Text"/>
                <a:cs typeface="Wix Madefor Text"/>
                <a:sym typeface="Wix Madefor Text"/>
              </a:endParaRPr>
            </a:p>
          </p:txBody>
        </p:sp>
        <p:grpSp>
          <p:nvGrpSpPr>
            <p:cNvPr id="304" name="Google Shape;304;p34"/>
            <p:cNvGrpSpPr/>
            <p:nvPr/>
          </p:nvGrpSpPr>
          <p:grpSpPr>
            <a:xfrm flipH="1">
              <a:off x="6448292" y="857225"/>
              <a:ext cx="3314424" cy="3412178"/>
              <a:chOff x="4402454" y="1620836"/>
              <a:chExt cx="3483367" cy="3586481"/>
            </a:xfrm>
          </p:grpSpPr>
          <p:grpSp>
            <p:nvGrpSpPr>
              <p:cNvPr id="305" name="Google Shape;305;p34"/>
              <p:cNvGrpSpPr/>
              <p:nvPr/>
            </p:nvGrpSpPr>
            <p:grpSpPr>
              <a:xfrm>
                <a:off x="4558664" y="2644140"/>
                <a:ext cx="3059667" cy="2365189"/>
                <a:chOff x="4558664" y="2644140"/>
                <a:chExt cx="3059667" cy="2365189"/>
              </a:xfrm>
            </p:grpSpPr>
            <p:sp>
              <p:nvSpPr>
                <p:cNvPr id="437" name="Google Shape;306;p34"/>
                <p:cNvSpPr/>
                <p:nvPr/>
              </p:nvSpPr>
              <p:spPr>
                <a:xfrm>
                  <a:off x="4723886" y="2659341"/>
                  <a:ext cx="619945" cy="816933"/>
                </a:xfrm>
                <a:custGeom>
                  <a:avLst/>
                  <a:gdLst/>
                  <a:ahLst/>
                  <a:cxnLst/>
                  <a:rect l="l" t="t" r="r" b="b"/>
                  <a:pathLst>
                    <a:path w="619945" h="816933" extrusionOk="0">
                      <a:moveTo>
                        <a:pt x="174821" y="470573"/>
                      </a:moveTo>
                      <a:cubicBezTo>
                        <a:pt x="162439" y="450571"/>
                        <a:pt x="150056" y="429616"/>
                        <a:pt x="138626" y="409613"/>
                      </a:cubicBezTo>
                      <a:cubicBezTo>
                        <a:pt x="72904" y="286741"/>
                        <a:pt x="34804" y="154343"/>
                        <a:pt x="514" y="21946"/>
                      </a:cubicBezTo>
                      <a:cubicBezTo>
                        <a:pt x="-3296" y="6706"/>
                        <a:pt x="14801" y="-4724"/>
                        <a:pt x="30994" y="1943"/>
                      </a:cubicBezTo>
                      <a:cubicBezTo>
                        <a:pt x="200539" y="74333"/>
                        <a:pt x="361511" y="165773"/>
                        <a:pt x="475811" y="291503"/>
                      </a:cubicBezTo>
                      <a:cubicBezTo>
                        <a:pt x="612019" y="441998"/>
                        <a:pt x="642499" y="622021"/>
                        <a:pt x="605351" y="802043"/>
                      </a:cubicBezTo>
                      <a:cubicBezTo>
                        <a:pt x="602494" y="813473"/>
                        <a:pt x="588206" y="820141"/>
                        <a:pt x="574871" y="815378"/>
                      </a:cubicBezTo>
                      <a:cubicBezTo>
                        <a:pt x="493909" y="785851"/>
                        <a:pt x="411994" y="714413"/>
                        <a:pt x="351034" y="666788"/>
                      </a:cubicBezTo>
                      <a:cubicBezTo>
                        <a:pt x="279596" y="610591"/>
                        <a:pt x="221494" y="542963"/>
                        <a:pt x="174821" y="470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8" name="Google Shape;307;p34"/>
                <p:cNvGrpSpPr/>
                <p:nvPr/>
              </p:nvGrpSpPr>
              <p:grpSpPr>
                <a:xfrm>
                  <a:off x="4558664" y="3371850"/>
                  <a:ext cx="1052557" cy="1340780"/>
                  <a:chOff x="4558664" y="3371850"/>
                  <a:chExt cx="1052557" cy="1340780"/>
                </a:xfrm>
              </p:grpSpPr>
              <p:sp>
                <p:nvSpPr>
                  <p:cNvPr id="441" name="Google Shape;308;p34"/>
                  <p:cNvSpPr/>
                  <p:nvPr/>
                </p:nvSpPr>
                <p:spPr>
                  <a:xfrm>
                    <a:off x="4558664" y="3371850"/>
                    <a:ext cx="1030802" cy="1340780"/>
                  </a:xfrm>
                  <a:custGeom>
                    <a:avLst/>
                    <a:gdLst/>
                    <a:ahLst/>
                    <a:cxnLst/>
                    <a:rect l="l" t="t" r="r" b="b"/>
                    <a:pathLst>
                      <a:path w="1030802" h="1340780" extrusionOk="0">
                        <a:moveTo>
                          <a:pt x="1011555" y="1261110"/>
                        </a:moveTo>
                        <a:cubicBezTo>
                          <a:pt x="1006793" y="1279207"/>
                          <a:pt x="1001078" y="1297305"/>
                          <a:pt x="988695" y="1310640"/>
                        </a:cubicBezTo>
                        <a:cubicBezTo>
                          <a:pt x="968693" y="1333500"/>
                          <a:pt x="935355" y="1338263"/>
                          <a:pt x="904875" y="1340168"/>
                        </a:cubicBezTo>
                        <a:cubicBezTo>
                          <a:pt x="582930" y="1355407"/>
                          <a:pt x="307658" y="1083945"/>
                          <a:pt x="180975" y="812482"/>
                        </a:cubicBezTo>
                        <a:cubicBezTo>
                          <a:pt x="62865" y="560070"/>
                          <a:pt x="30480" y="277178"/>
                          <a:pt x="0" y="0"/>
                        </a:cubicBezTo>
                        <a:cubicBezTo>
                          <a:pt x="189548" y="73342"/>
                          <a:pt x="381953" y="148590"/>
                          <a:pt x="549593" y="262890"/>
                        </a:cubicBezTo>
                        <a:cubicBezTo>
                          <a:pt x="849630" y="465772"/>
                          <a:pt x="1103948" y="891540"/>
                          <a:pt x="1011555" y="126111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309;p34"/>
                  <p:cNvSpPr/>
                  <p:nvPr/>
                </p:nvSpPr>
                <p:spPr>
                  <a:xfrm>
                    <a:off x="4988540" y="3540475"/>
                    <a:ext cx="309264" cy="242854"/>
                  </a:xfrm>
                  <a:custGeom>
                    <a:avLst/>
                    <a:gdLst/>
                    <a:ahLst/>
                    <a:cxnLst/>
                    <a:rect l="l" t="t" r="r" b="b"/>
                    <a:pathLst>
                      <a:path w="309264" h="242854" extrusionOk="0">
                        <a:moveTo>
                          <a:pt x="298787" y="242855"/>
                        </a:moveTo>
                        <a:cubicBezTo>
                          <a:pt x="295930" y="242855"/>
                          <a:pt x="294025" y="241902"/>
                          <a:pt x="292120" y="239997"/>
                        </a:cubicBezTo>
                        <a:cubicBezTo>
                          <a:pt x="210205" y="158082"/>
                          <a:pt x="113050" y="82835"/>
                          <a:pt x="4465" y="18065"/>
                        </a:cubicBezTo>
                        <a:cubicBezTo>
                          <a:pt x="-298" y="15207"/>
                          <a:pt x="-1250" y="9492"/>
                          <a:pt x="1607" y="4730"/>
                        </a:cubicBezTo>
                        <a:cubicBezTo>
                          <a:pt x="4465" y="-33"/>
                          <a:pt x="10180" y="-985"/>
                          <a:pt x="14942" y="920"/>
                        </a:cubicBezTo>
                        <a:cubicBezTo>
                          <a:pt x="125432" y="66642"/>
                          <a:pt x="223540" y="141890"/>
                          <a:pt x="306407" y="225710"/>
                        </a:cubicBezTo>
                        <a:cubicBezTo>
                          <a:pt x="310217" y="229520"/>
                          <a:pt x="310217" y="235235"/>
                          <a:pt x="306407" y="239045"/>
                        </a:cubicBezTo>
                        <a:cubicBezTo>
                          <a:pt x="303550" y="241902"/>
                          <a:pt x="301645" y="242855"/>
                          <a:pt x="298787" y="242855"/>
                        </a:cubicBezTo>
                        <a:close/>
                      </a:path>
                    </a:pathLst>
                  </a:custGeom>
                  <a:solidFill>
                    <a:srgbClr val="2222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310;p34"/>
                  <p:cNvSpPr/>
                  <p:nvPr/>
                </p:nvSpPr>
                <p:spPr>
                  <a:xfrm>
                    <a:off x="4894507" y="3490522"/>
                    <a:ext cx="68407" cy="45157"/>
                  </a:xfrm>
                  <a:custGeom>
                    <a:avLst/>
                    <a:gdLst/>
                    <a:ahLst/>
                    <a:cxnLst/>
                    <a:rect l="l" t="t" r="r" b="b"/>
                    <a:pathLst>
                      <a:path w="68407" h="45157" extrusionOk="0">
                        <a:moveTo>
                          <a:pt x="59445" y="45158"/>
                        </a:moveTo>
                        <a:cubicBezTo>
                          <a:pt x="57540" y="45158"/>
                          <a:pt x="56588" y="45158"/>
                          <a:pt x="54683" y="44205"/>
                        </a:cubicBezTo>
                        <a:cubicBezTo>
                          <a:pt x="38490" y="35633"/>
                          <a:pt x="22298" y="26108"/>
                          <a:pt x="5153" y="17535"/>
                        </a:cubicBezTo>
                        <a:cubicBezTo>
                          <a:pt x="390" y="14678"/>
                          <a:pt x="-1515" y="8963"/>
                          <a:pt x="1343" y="5153"/>
                        </a:cubicBezTo>
                        <a:cubicBezTo>
                          <a:pt x="4200" y="390"/>
                          <a:pt x="9915" y="-1515"/>
                          <a:pt x="13725" y="1343"/>
                        </a:cubicBezTo>
                        <a:cubicBezTo>
                          <a:pt x="30870" y="9915"/>
                          <a:pt x="47063" y="18488"/>
                          <a:pt x="63255" y="28013"/>
                        </a:cubicBezTo>
                        <a:cubicBezTo>
                          <a:pt x="68018" y="30870"/>
                          <a:pt x="69923" y="36585"/>
                          <a:pt x="67065" y="41348"/>
                        </a:cubicBezTo>
                        <a:cubicBezTo>
                          <a:pt x="66113" y="43253"/>
                          <a:pt x="63255" y="45158"/>
                          <a:pt x="59445" y="451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311;p34"/>
                  <p:cNvSpPr/>
                  <p:nvPr/>
                </p:nvSpPr>
                <p:spPr>
                  <a:xfrm>
                    <a:off x="4620933" y="3372205"/>
                    <a:ext cx="221354" cy="101561"/>
                  </a:xfrm>
                  <a:custGeom>
                    <a:avLst/>
                    <a:gdLst/>
                    <a:ahLst/>
                    <a:cxnLst/>
                    <a:rect l="l" t="t" r="r" b="b"/>
                    <a:pathLst>
                      <a:path w="221354" h="101561" extrusionOk="0">
                        <a:moveTo>
                          <a:pt x="211099" y="101562"/>
                        </a:moveTo>
                        <a:cubicBezTo>
                          <a:pt x="210147" y="101562"/>
                          <a:pt x="208242" y="101562"/>
                          <a:pt x="207289" y="100609"/>
                        </a:cubicBezTo>
                        <a:cubicBezTo>
                          <a:pt x="144424" y="71082"/>
                          <a:pt x="76797" y="44412"/>
                          <a:pt x="6312" y="18694"/>
                        </a:cubicBezTo>
                        <a:cubicBezTo>
                          <a:pt x="1549" y="16789"/>
                          <a:pt x="-1308" y="11074"/>
                          <a:pt x="597" y="6312"/>
                        </a:cubicBezTo>
                        <a:cubicBezTo>
                          <a:pt x="2502" y="1549"/>
                          <a:pt x="8217" y="-1308"/>
                          <a:pt x="12979" y="597"/>
                        </a:cubicBezTo>
                        <a:cubicBezTo>
                          <a:pt x="84417" y="25362"/>
                          <a:pt x="152044" y="53937"/>
                          <a:pt x="215862" y="82512"/>
                        </a:cubicBezTo>
                        <a:cubicBezTo>
                          <a:pt x="220624" y="84417"/>
                          <a:pt x="222529" y="90132"/>
                          <a:pt x="220624" y="94894"/>
                        </a:cubicBezTo>
                        <a:cubicBezTo>
                          <a:pt x="218719" y="99657"/>
                          <a:pt x="214909" y="101562"/>
                          <a:pt x="211099" y="101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312;p34"/>
                  <p:cNvSpPr/>
                  <p:nvPr/>
                </p:nvSpPr>
                <p:spPr>
                  <a:xfrm>
                    <a:off x="4821509" y="3729944"/>
                    <a:ext cx="789712" cy="975405"/>
                  </a:xfrm>
                  <a:custGeom>
                    <a:avLst/>
                    <a:gdLst/>
                    <a:ahLst/>
                    <a:cxnLst/>
                    <a:rect l="l" t="t" r="r" b="b"/>
                    <a:pathLst>
                      <a:path w="789712" h="975405" extrusionOk="0">
                        <a:moveTo>
                          <a:pt x="780143" y="975405"/>
                        </a:moveTo>
                        <a:cubicBezTo>
                          <a:pt x="777285" y="975405"/>
                          <a:pt x="774428" y="974453"/>
                          <a:pt x="772523" y="971595"/>
                        </a:cubicBezTo>
                        <a:lnTo>
                          <a:pt x="1950" y="15285"/>
                        </a:lnTo>
                        <a:cubicBezTo>
                          <a:pt x="-907" y="11475"/>
                          <a:pt x="-907" y="4808"/>
                          <a:pt x="3855" y="1950"/>
                        </a:cubicBezTo>
                        <a:cubicBezTo>
                          <a:pt x="7665" y="-907"/>
                          <a:pt x="14333" y="-907"/>
                          <a:pt x="17190" y="3855"/>
                        </a:cubicBezTo>
                        <a:lnTo>
                          <a:pt x="787763" y="960165"/>
                        </a:lnTo>
                        <a:cubicBezTo>
                          <a:pt x="790620" y="963975"/>
                          <a:pt x="790620" y="970643"/>
                          <a:pt x="785858" y="973500"/>
                        </a:cubicBezTo>
                        <a:cubicBezTo>
                          <a:pt x="784905" y="974453"/>
                          <a:pt x="783000" y="975405"/>
                          <a:pt x="780143" y="97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313;p34"/>
                  <p:cNvSpPr/>
                  <p:nvPr/>
                </p:nvSpPr>
                <p:spPr>
                  <a:xfrm>
                    <a:off x="4646517" y="3956907"/>
                    <a:ext cx="362247" cy="565562"/>
                  </a:xfrm>
                  <a:custGeom>
                    <a:avLst/>
                    <a:gdLst/>
                    <a:ahLst/>
                    <a:cxnLst/>
                    <a:rect l="l" t="t" r="r" b="b"/>
                    <a:pathLst>
                      <a:path w="362247" h="565562" extrusionOk="0">
                        <a:moveTo>
                          <a:pt x="352203" y="565562"/>
                        </a:moveTo>
                        <a:cubicBezTo>
                          <a:pt x="350298" y="565562"/>
                          <a:pt x="347440" y="564610"/>
                          <a:pt x="346487" y="563658"/>
                        </a:cubicBezTo>
                        <a:cubicBezTo>
                          <a:pt x="163608" y="410305"/>
                          <a:pt x="76930" y="199803"/>
                          <a:pt x="730" y="13112"/>
                        </a:cubicBezTo>
                        <a:cubicBezTo>
                          <a:pt x="-1175" y="8350"/>
                          <a:pt x="730" y="2635"/>
                          <a:pt x="5493" y="730"/>
                        </a:cubicBezTo>
                        <a:cubicBezTo>
                          <a:pt x="10255" y="-1175"/>
                          <a:pt x="15970" y="730"/>
                          <a:pt x="17875" y="5493"/>
                        </a:cubicBezTo>
                        <a:cubicBezTo>
                          <a:pt x="94075" y="190278"/>
                          <a:pt x="179800" y="398875"/>
                          <a:pt x="358870" y="548418"/>
                        </a:cubicBezTo>
                        <a:cubicBezTo>
                          <a:pt x="362680" y="552228"/>
                          <a:pt x="363633" y="557943"/>
                          <a:pt x="359823" y="561753"/>
                        </a:cubicBezTo>
                        <a:cubicBezTo>
                          <a:pt x="357917" y="564610"/>
                          <a:pt x="355060" y="565562"/>
                          <a:pt x="352203" y="5655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314;p34"/>
                  <p:cNvSpPr/>
                  <p:nvPr/>
                </p:nvSpPr>
                <p:spPr>
                  <a:xfrm>
                    <a:off x="4560570" y="3488055"/>
                    <a:ext cx="74477" cy="386714"/>
                  </a:xfrm>
                  <a:custGeom>
                    <a:avLst/>
                    <a:gdLst/>
                    <a:ahLst/>
                    <a:cxnLst/>
                    <a:rect l="l" t="t" r="r" b="b"/>
                    <a:pathLst>
                      <a:path w="74477" h="386714" extrusionOk="0">
                        <a:moveTo>
                          <a:pt x="65722" y="386715"/>
                        </a:moveTo>
                        <a:cubicBezTo>
                          <a:pt x="61913" y="386715"/>
                          <a:pt x="57150" y="383857"/>
                          <a:pt x="56197" y="379095"/>
                        </a:cubicBezTo>
                        <a:cubicBezTo>
                          <a:pt x="26670" y="261938"/>
                          <a:pt x="7620" y="138113"/>
                          <a:pt x="0" y="10477"/>
                        </a:cubicBezTo>
                        <a:cubicBezTo>
                          <a:pt x="0" y="4763"/>
                          <a:pt x="3810" y="952"/>
                          <a:pt x="8572" y="0"/>
                        </a:cubicBezTo>
                        <a:cubicBezTo>
                          <a:pt x="13335" y="0"/>
                          <a:pt x="18097" y="3810"/>
                          <a:pt x="19050" y="8572"/>
                        </a:cubicBezTo>
                        <a:cubicBezTo>
                          <a:pt x="26670" y="135255"/>
                          <a:pt x="45720" y="258127"/>
                          <a:pt x="74295" y="373380"/>
                        </a:cubicBezTo>
                        <a:cubicBezTo>
                          <a:pt x="75247" y="378142"/>
                          <a:pt x="72390" y="383857"/>
                          <a:pt x="67627" y="384810"/>
                        </a:cubicBezTo>
                        <a:cubicBezTo>
                          <a:pt x="67627" y="386715"/>
                          <a:pt x="66675" y="386715"/>
                          <a:pt x="65722" y="386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315;p34"/>
                  <p:cNvSpPr/>
                  <p:nvPr/>
                </p:nvSpPr>
                <p:spPr>
                  <a:xfrm>
                    <a:off x="5031611" y="4536311"/>
                    <a:ext cx="101801" cy="69978"/>
                  </a:xfrm>
                  <a:custGeom>
                    <a:avLst/>
                    <a:gdLst/>
                    <a:ahLst/>
                    <a:cxnLst/>
                    <a:rect l="l" t="t" r="r" b="b"/>
                    <a:pathLst>
                      <a:path w="101801" h="69978" extrusionOk="0">
                        <a:moveTo>
                          <a:pt x="92838" y="69978"/>
                        </a:moveTo>
                        <a:cubicBezTo>
                          <a:pt x="90933" y="69978"/>
                          <a:pt x="89981" y="69978"/>
                          <a:pt x="88076" y="69026"/>
                        </a:cubicBezTo>
                        <a:cubicBezTo>
                          <a:pt x="59501" y="53786"/>
                          <a:pt x="30926" y="36641"/>
                          <a:pt x="4256" y="17591"/>
                        </a:cubicBezTo>
                        <a:cubicBezTo>
                          <a:pt x="-507" y="14733"/>
                          <a:pt x="-1459" y="9018"/>
                          <a:pt x="2351" y="4256"/>
                        </a:cubicBezTo>
                        <a:cubicBezTo>
                          <a:pt x="6161" y="-507"/>
                          <a:pt x="10923" y="-1459"/>
                          <a:pt x="15686" y="2351"/>
                        </a:cubicBezTo>
                        <a:cubicBezTo>
                          <a:pt x="41403" y="20448"/>
                          <a:pt x="69026" y="37593"/>
                          <a:pt x="96648" y="51881"/>
                        </a:cubicBezTo>
                        <a:cubicBezTo>
                          <a:pt x="101411" y="54738"/>
                          <a:pt x="103316" y="60453"/>
                          <a:pt x="100458" y="64263"/>
                        </a:cubicBezTo>
                        <a:cubicBezTo>
                          <a:pt x="100458" y="68073"/>
                          <a:pt x="96648" y="69978"/>
                          <a:pt x="92838" y="699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9" name="Google Shape;316;p34"/>
                <p:cNvSpPr/>
                <p:nvPr/>
              </p:nvSpPr>
              <p:spPr>
                <a:xfrm>
                  <a:off x="6507242" y="2644140"/>
                  <a:ext cx="827007" cy="1303619"/>
                </a:xfrm>
                <a:custGeom>
                  <a:avLst/>
                  <a:gdLst/>
                  <a:ahLst/>
                  <a:cxnLst/>
                  <a:rect l="l" t="t" r="r" b="b"/>
                  <a:pathLst>
                    <a:path w="827007" h="1303619" extrusionOk="0">
                      <a:moveTo>
                        <a:pt x="208835" y="350520"/>
                      </a:moveTo>
                      <a:cubicBezTo>
                        <a:pt x="330755" y="211455"/>
                        <a:pt x="481250" y="75247"/>
                        <a:pt x="652700" y="0"/>
                      </a:cubicBezTo>
                      <a:cubicBezTo>
                        <a:pt x="668893" y="136207"/>
                        <a:pt x="686038" y="272415"/>
                        <a:pt x="681275" y="409575"/>
                      </a:cubicBezTo>
                      <a:cubicBezTo>
                        <a:pt x="670798" y="710565"/>
                        <a:pt x="516493" y="975360"/>
                        <a:pt x="306943" y="1187767"/>
                      </a:cubicBezTo>
                      <a:cubicBezTo>
                        <a:pt x="428863" y="1026795"/>
                        <a:pt x="624125" y="922020"/>
                        <a:pt x="827008" y="907732"/>
                      </a:cubicBezTo>
                      <a:cubicBezTo>
                        <a:pt x="823198" y="907732"/>
                        <a:pt x="765095" y="1028700"/>
                        <a:pt x="755570" y="1041082"/>
                      </a:cubicBezTo>
                      <a:cubicBezTo>
                        <a:pt x="723185" y="1085850"/>
                        <a:pt x="684133" y="1126807"/>
                        <a:pt x="641270" y="1161098"/>
                      </a:cubicBezTo>
                      <a:cubicBezTo>
                        <a:pt x="557450" y="1226820"/>
                        <a:pt x="455533" y="1255395"/>
                        <a:pt x="354568" y="1285875"/>
                      </a:cubicBezTo>
                      <a:cubicBezTo>
                        <a:pt x="313610" y="1298257"/>
                        <a:pt x="270748" y="1305878"/>
                        <a:pt x="228838" y="1303020"/>
                      </a:cubicBezTo>
                      <a:cubicBezTo>
                        <a:pt x="25955" y="1289685"/>
                        <a:pt x="2143" y="1107757"/>
                        <a:pt x="238" y="952500"/>
                      </a:cubicBezTo>
                      <a:cubicBezTo>
                        <a:pt x="-4525" y="715327"/>
                        <a:pt x="62150" y="518160"/>
                        <a:pt x="208835" y="3505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317;p34"/>
                <p:cNvSpPr/>
                <p:nvPr/>
              </p:nvSpPr>
              <p:spPr>
                <a:xfrm>
                  <a:off x="6784666" y="3323272"/>
                  <a:ext cx="833665" cy="1686057"/>
                </a:xfrm>
                <a:custGeom>
                  <a:avLst/>
                  <a:gdLst/>
                  <a:ahLst/>
                  <a:cxnLst/>
                  <a:rect l="l" t="t" r="r" b="b"/>
                  <a:pathLst>
                    <a:path w="833665" h="1686057" extrusionOk="0">
                      <a:moveTo>
                        <a:pt x="516246" y="1380173"/>
                      </a:moveTo>
                      <a:cubicBezTo>
                        <a:pt x="385754" y="1496378"/>
                        <a:pt x="120959" y="1718310"/>
                        <a:pt x="101909" y="1682115"/>
                      </a:cubicBezTo>
                      <a:cubicBezTo>
                        <a:pt x="-52396" y="1393508"/>
                        <a:pt x="-20964" y="1030605"/>
                        <a:pt x="125721" y="738188"/>
                      </a:cubicBezTo>
                      <a:cubicBezTo>
                        <a:pt x="203827" y="581978"/>
                        <a:pt x="311459" y="442913"/>
                        <a:pt x="435284" y="320040"/>
                      </a:cubicBezTo>
                      <a:cubicBezTo>
                        <a:pt x="547679" y="208597"/>
                        <a:pt x="683887" y="80963"/>
                        <a:pt x="817237" y="0"/>
                      </a:cubicBezTo>
                      <a:cubicBezTo>
                        <a:pt x="845812" y="237172"/>
                        <a:pt x="834381" y="500063"/>
                        <a:pt x="803902" y="736283"/>
                      </a:cubicBezTo>
                      <a:cubicBezTo>
                        <a:pt x="789614" y="852488"/>
                        <a:pt x="766754" y="967740"/>
                        <a:pt x="733416" y="1079183"/>
                      </a:cubicBezTo>
                      <a:cubicBezTo>
                        <a:pt x="703889" y="1176338"/>
                        <a:pt x="651502" y="1238250"/>
                        <a:pt x="585779" y="1314450"/>
                      </a:cubicBezTo>
                      <a:cubicBezTo>
                        <a:pt x="578159" y="1323023"/>
                        <a:pt x="552441" y="1347788"/>
                        <a:pt x="516246" y="1380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18;p34"/>
              <p:cNvSpPr/>
              <p:nvPr/>
            </p:nvSpPr>
            <p:spPr>
              <a:xfrm>
                <a:off x="6860674" y="3462560"/>
                <a:ext cx="680997" cy="1546637"/>
              </a:xfrm>
              <a:custGeom>
                <a:avLst/>
                <a:gdLst/>
                <a:ahLst/>
                <a:cxnLst/>
                <a:rect l="l" t="t" r="r" b="b"/>
                <a:pathLst>
                  <a:path w="680997" h="1546637" extrusionOk="0">
                    <a:moveTo>
                      <a:pt x="9707" y="1546637"/>
                    </a:moveTo>
                    <a:cubicBezTo>
                      <a:pt x="8755" y="1546637"/>
                      <a:pt x="7803" y="1546637"/>
                      <a:pt x="6850" y="1546637"/>
                    </a:cubicBezTo>
                    <a:cubicBezTo>
                      <a:pt x="2088" y="1544733"/>
                      <a:pt x="-770" y="1539970"/>
                      <a:pt x="182" y="1535208"/>
                    </a:cubicBezTo>
                    <a:cubicBezTo>
                      <a:pt x="110672" y="1162780"/>
                      <a:pt x="280218" y="807497"/>
                      <a:pt x="444048" y="463645"/>
                    </a:cubicBezTo>
                    <a:lnTo>
                      <a:pt x="663123" y="5493"/>
                    </a:lnTo>
                    <a:cubicBezTo>
                      <a:pt x="665028" y="730"/>
                      <a:pt x="670743" y="-1175"/>
                      <a:pt x="675505" y="730"/>
                    </a:cubicBezTo>
                    <a:cubicBezTo>
                      <a:pt x="680268" y="2635"/>
                      <a:pt x="682173" y="8350"/>
                      <a:pt x="680268" y="13112"/>
                    </a:cubicBezTo>
                    <a:lnTo>
                      <a:pt x="461193" y="471265"/>
                    </a:lnTo>
                    <a:cubicBezTo>
                      <a:pt x="297363" y="814165"/>
                      <a:pt x="128770" y="1169447"/>
                      <a:pt x="18280" y="1539970"/>
                    </a:cubicBezTo>
                    <a:cubicBezTo>
                      <a:pt x="17328" y="1543780"/>
                      <a:pt x="13518" y="1546637"/>
                      <a:pt x="9707" y="1546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7" name="Google Shape;319;p34"/>
              <p:cNvGrpSpPr/>
              <p:nvPr/>
            </p:nvGrpSpPr>
            <p:grpSpPr>
              <a:xfrm>
                <a:off x="4902517" y="2059304"/>
                <a:ext cx="2285999" cy="3002280"/>
                <a:chOff x="4902517" y="2059304"/>
                <a:chExt cx="2285999" cy="3002280"/>
              </a:xfrm>
            </p:grpSpPr>
            <p:sp>
              <p:nvSpPr>
                <p:cNvPr id="375" name="Google Shape;320;p34"/>
                <p:cNvSpPr/>
                <p:nvPr/>
              </p:nvSpPr>
              <p:spPr>
                <a:xfrm>
                  <a:off x="5052059" y="4639627"/>
                  <a:ext cx="2011680" cy="290512"/>
                </a:xfrm>
                <a:custGeom>
                  <a:avLst/>
                  <a:gdLst/>
                  <a:ahLst/>
                  <a:cxnLst/>
                  <a:rect l="l" t="t" r="r" b="b"/>
                  <a:pathLst>
                    <a:path w="2011680" h="290512" extrusionOk="0">
                      <a:moveTo>
                        <a:pt x="1715453" y="0"/>
                      </a:moveTo>
                      <a:lnTo>
                        <a:pt x="1999298" y="145732"/>
                      </a:lnTo>
                      <a:cubicBezTo>
                        <a:pt x="2006918" y="149542"/>
                        <a:pt x="2011680" y="158115"/>
                        <a:pt x="2011680" y="167640"/>
                      </a:cubicBezTo>
                      <a:lnTo>
                        <a:pt x="2003108" y="290513"/>
                      </a:lnTo>
                      <a:lnTo>
                        <a:pt x="2858" y="192405"/>
                      </a:lnTo>
                      <a:lnTo>
                        <a:pt x="0" y="146685"/>
                      </a:lnTo>
                      <a:lnTo>
                        <a:pt x="222885" y="15240"/>
                      </a:lnTo>
                      <a:lnTo>
                        <a:pt x="1715453"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21;p34"/>
                <p:cNvSpPr/>
                <p:nvPr/>
              </p:nvSpPr>
              <p:spPr>
                <a:xfrm>
                  <a:off x="5030882" y="4784407"/>
                  <a:ext cx="2065333" cy="277177"/>
                </a:xfrm>
                <a:custGeom>
                  <a:avLst/>
                  <a:gdLst/>
                  <a:ahLst/>
                  <a:cxnLst/>
                  <a:rect l="l" t="t" r="r" b="b"/>
                  <a:pathLst>
                    <a:path w="2065333" h="277177" extrusionOk="0">
                      <a:moveTo>
                        <a:pt x="2065243" y="150495"/>
                      </a:moveTo>
                      <a:cubicBezTo>
                        <a:pt x="2064290" y="106680"/>
                        <a:pt x="2055718" y="63818"/>
                        <a:pt x="2044288" y="22860"/>
                      </a:cubicBezTo>
                      <a:cubicBezTo>
                        <a:pt x="2041430" y="10478"/>
                        <a:pt x="2030000" y="2858"/>
                        <a:pt x="2017618" y="2858"/>
                      </a:cubicBezTo>
                      <a:cubicBezTo>
                        <a:pt x="1955705" y="2858"/>
                        <a:pt x="1894746" y="2858"/>
                        <a:pt x="1832833" y="2858"/>
                      </a:cubicBezTo>
                      <a:cubicBezTo>
                        <a:pt x="1639475" y="2858"/>
                        <a:pt x="1446118" y="2858"/>
                        <a:pt x="1252761" y="2858"/>
                      </a:cubicBezTo>
                      <a:lnTo>
                        <a:pt x="594583" y="2858"/>
                      </a:lnTo>
                      <a:cubicBezTo>
                        <a:pt x="417418" y="2858"/>
                        <a:pt x="239300" y="8573"/>
                        <a:pt x="62135" y="953"/>
                      </a:cubicBezTo>
                      <a:cubicBezTo>
                        <a:pt x="52610" y="953"/>
                        <a:pt x="43085" y="0"/>
                        <a:pt x="33560" y="0"/>
                      </a:cubicBezTo>
                      <a:cubicBezTo>
                        <a:pt x="29750" y="0"/>
                        <a:pt x="24988" y="0"/>
                        <a:pt x="22130" y="1905"/>
                      </a:cubicBezTo>
                      <a:cubicBezTo>
                        <a:pt x="19273" y="3810"/>
                        <a:pt x="18320" y="7620"/>
                        <a:pt x="17368" y="11430"/>
                      </a:cubicBezTo>
                      <a:cubicBezTo>
                        <a:pt x="6890" y="55245"/>
                        <a:pt x="1175" y="100965"/>
                        <a:pt x="223" y="145733"/>
                      </a:cubicBezTo>
                      <a:cubicBezTo>
                        <a:pt x="-730" y="181928"/>
                        <a:pt x="1175" y="216218"/>
                        <a:pt x="9748" y="250508"/>
                      </a:cubicBezTo>
                      <a:cubicBezTo>
                        <a:pt x="10700" y="253365"/>
                        <a:pt x="11653" y="257175"/>
                        <a:pt x="12605" y="260033"/>
                      </a:cubicBezTo>
                      <a:cubicBezTo>
                        <a:pt x="21178" y="275273"/>
                        <a:pt x="42133" y="272415"/>
                        <a:pt x="56420" y="272415"/>
                      </a:cubicBezTo>
                      <a:cubicBezTo>
                        <a:pt x="79280" y="272415"/>
                        <a:pt x="101188" y="274320"/>
                        <a:pt x="124048" y="275273"/>
                      </a:cubicBezTo>
                      <a:cubicBezTo>
                        <a:pt x="167863" y="276225"/>
                        <a:pt x="211678" y="277178"/>
                        <a:pt x="255493" y="277178"/>
                      </a:cubicBezTo>
                      <a:cubicBezTo>
                        <a:pt x="355505" y="277178"/>
                        <a:pt x="455518" y="277178"/>
                        <a:pt x="555530" y="277178"/>
                      </a:cubicBezTo>
                      <a:cubicBezTo>
                        <a:pt x="680308" y="277178"/>
                        <a:pt x="805085" y="277178"/>
                        <a:pt x="930815" y="277178"/>
                      </a:cubicBezTo>
                      <a:cubicBezTo>
                        <a:pt x="1061308" y="277178"/>
                        <a:pt x="1191800" y="277178"/>
                        <a:pt x="1322293" y="277178"/>
                      </a:cubicBezTo>
                      <a:cubicBezTo>
                        <a:pt x="1439450" y="277178"/>
                        <a:pt x="1556608" y="277178"/>
                        <a:pt x="1673765" y="277178"/>
                      </a:cubicBezTo>
                      <a:cubicBezTo>
                        <a:pt x="1758538" y="277178"/>
                        <a:pt x="1842358" y="277178"/>
                        <a:pt x="1927130" y="277178"/>
                      </a:cubicBezTo>
                      <a:cubicBezTo>
                        <a:pt x="1959515" y="277178"/>
                        <a:pt x="1991900" y="277178"/>
                        <a:pt x="2024286" y="277178"/>
                      </a:cubicBezTo>
                      <a:cubicBezTo>
                        <a:pt x="2036668" y="277178"/>
                        <a:pt x="2047146" y="268605"/>
                        <a:pt x="2050955" y="257175"/>
                      </a:cubicBezTo>
                      <a:cubicBezTo>
                        <a:pt x="2059528" y="221933"/>
                        <a:pt x="2066196" y="186690"/>
                        <a:pt x="2065243" y="1504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22;p34"/>
                <p:cNvSpPr/>
                <p:nvPr/>
              </p:nvSpPr>
              <p:spPr>
                <a:xfrm>
                  <a:off x="5044139" y="4679730"/>
                  <a:ext cx="1925303" cy="157864"/>
                </a:xfrm>
                <a:custGeom>
                  <a:avLst/>
                  <a:gdLst/>
                  <a:ahLst/>
                  <a:cxnLst/>
                  <a:rect l="l" t="t" r="r" b="b"/>
                  <a:pathLst>
                    <a:path w="1925303" h="157864" extrusionOk="0">
                      <a:moveTo>
                        <a:pt x="1851008" y="65625"/>
                      </a:moveTo>
                      <a:cubicBezTo>
                        <a:pt x="1805289" y="41813"/>
                        <a:pt x="1759568" y="19905"/>
                        <a:pt x="1703371" y="14190"/>
                      </a:cubicBezTo>
                      <a:cubicBezTo>
                        <a:pt x="1595739" y="2760"/>
                        <a:pt x="1486201" y="7522"/>
                        <a:pt x="1377616" y="10380"/>
                      </a:cubicBezTo>
                      <a:cubicBezTo>
                        <a:pt x="1026143" y="18952"/>
                        <a:pt x="675623" y="855"/>
                        <a:pt x="324151" y="855"/>
                      </a:cubicBezTo>
                      <a:cubicBezTo>
                        <a:pt x="265096" y="855"/>
                        <a:pt x="200326" y="-7718"/>
                        <a:pt x="148891" y="29430"/>
                      </a:cubicBezTo>
                      <a:cubicBezTo>
                        <a:pt x="139366" y="36097"/>
                        <a:pt x="130793" y="43717"/>
                        <a:pt x="121268" y="49432"/>
                      </a:cubicBezTo>
                      <a:cubicBezTo>
                        <a:pt x="96503" y="65625"/>
                        <a:pt x="66976" y="71340"/>
                        <a:pt x="41258" y="85627"/>
                      </a:cubicBezTo>
                      <a:cubicBezTo>
                        <a:pt x="15541" y="99915"/>
                        <a:pt x="-7319" y="129442"/>
                        <a:pt x="2206" y="157065"/>
                      </a:cubicBezTo>
                      <a:cubicBezTo>
                        <a:pt x="53641" y="161827"/>
                        <a:pt x="106981" y="143730"/>
                        <a:pt x="159368" y="144682"/>
                      </a:cubicBezTo>
                      <a:cubicBezTo>
                        <a:pt x="209851" y="145635"/>
                        <a:pt x="260333" y="144682"/>
                        <a:pt x="310816" y="144682"/>
                      </a:cubicBezTo>
                      <a:cubicBezTo>
                        <a:pt x="410828" y="144682"/>
                        <a:pt x="510841" y="144682"/>
                        <a:pt x="610853" y="144682"/>
                      </a:cubicBezTo>
                      <a:cubicBezTo>
                        <a:pt x="735631" y="144682"/>
                        <a:pt x="860408" y="144682"/>
                        <a:pt x="986139" y="144682"/>
                      </a:cubicBezTo>
                      <a:cubicBezTo>
                        <a:pt x="1116631" y="144682"/>
                        <a:pt x="1247123" y="144682"/>
                        <a:pt x="1377616" y="144682"/>
                      </a:cubicBezTo>
                      <a:cubicBezTo>
                        <a:pt x="1482391" y="144682"/>
                        <a:pt x="1584308" y="142777"/>
                        <a:pt x="1690036" y="142777"/>
                      </a:cubicBezTo>
                      <a:cubicBezTo>
                        <a:pt x="1728136" y="142777"/>
                        <a:pt x="1769093" y="135157"/>
                        <a:pt x="1806241" y="125632"/>
                      </a:cubicBezTo>
                      <a:cubicBezTo>
                        <a:pt x="1834816" y="118965"/>
                        <a:pt x="1896729" y="91342"/>
                        <a:pt x="1925304" y="104677"/>
                      </a:cubicBezTo>
                      <a:cubicBezTo>
                        <a:pt x="1899586" y="92295"/>
                        <a:pt x="1874821" y="78960"/>
                        <a:pt x="1851008" y="656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23;p34"/>
                <p:cNvSpPr/>
                <p:nvPr/>
              </p:nvSpPr>
              <p:spPr>
                <a:xfrm>
                  <a:off x="5093017" y="4073842"/>
                  <a:ext cx="1845828" cy="710564"/>
                </a:xfrm>
                <a:custGeom>
                  <a:avLst/>
                  <a:gdLst/>
                  <a:ahLst/>
                  <a:cxnLst/>
                  <a:rect l="l" t="t" r="r" b="b"/>
                  <a:pathLst>
                    <a:path w="1845828" h="710564" extrusionOk="0">
                      <a:moveTo>
                        <a:pt x="1835468" y="299085"/>
                      </a:moveTo>
                      <a:cubicBezTo>
                        <a:pt x="1835468" y="287655"/>
                        <a:pt x="1836420" y="277177"/>
                        <a:pt x="1836420" y="268605"/>
                      </a:cubicBezTo>
                      <a:lnTo>
                        <a:pt x="1837373" y="266700"/>
                      </a:lnTo>
                      <a:lnTo>
                        <a:pt x="1835468" y="263842"/>
                      </a:lnTo>
                      <a:cubicBezTo>
                        <a:pt x="1834515" y="255270"/>
                        <a:pt x="1831658" y="248602"/>
                        <a:pt x="1824038" y="245745"/>
                      </a:cubicBezTo>
                      <a:lnTo>
                        <a:pt x="1679258" y="4763"/>
                      </a:lnTo>
                      <a:lnTo>
                        <a:pt x="294323" y="0"/>
                      </a:lnTo>
                      <a:lnTo>
                        <a:pt x="25717" y="226695"/>
                      </a:lnTo>
                      <a:cubicBezTo>
                        <a:pt x="9525" y="240982"/>
                        <a:pt x="0" y="260985"/>
                        <a:pt x="0" y="281940"/>
                      </a:cubicBezTo>
                      <a:lnTo>
                        <a:pt x="0" y="654367"/>
                      </a:lnTo>
                      <a:cubicBezTo>
                        <a:pt x="0" y="684847"/>
                        <a:pt x="24765" y="710565"/>
                        <a:pt x="56198" y="710565"/>
                      </a:cubicBezTo>
                      <a:lnTo>
                        <a:pt x="1779270" y="710565"/>
                      </a:lnTo>
                      <a:cubicBezTo>
                        <a:pt x="1809750" y="710565"/>
                        <a:pt x="1835468" y="685800"/>
                        <a:pt x="1835468" y="654367"/>
                      </a:cubicBezTo>
                      <a:cubicBezTo>
                        <a:pt x="1849755" y="545782"/>
                        <a:pt x="1848802" y="426720"/>
                        <a:pt x="1835468" y="29908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24;p34"/>
                <p:cNvSpPr/>
                <p:nvPr/>
              </p:nvSpPr>
              <p:spPr>
                <a:xfrm>
                  <a:off x="5115877" y="4298632"/>
                  <a:ext cx="1798319" cy="28575"/>
                </a:xfrm>
                <a:custGeom>
                  <a:avLst/>
                  <a:gdLst/>
                  <a:ahLst/>
                  <a:cxnLst/>
                  <a:rect l="l" t="t" r="r" b="b"/>
                  <a:pathLst>
                    <a:path w="1798319" h="28575" extrusionOk="0">
                      <a:moveTo>
                        <a:pt x="1789748" y="28575"/>
                      </a:moveTo>
                      <a:cubicBezTo>
                        <a:pt x="1788795" y="28575"/>
                        <a:pt x="1788795" y="28575"/>
                        <a:pt x="1789748" y="28575"/>
                      </a:cubicBezTo>
                      <a:lnTo>
                        <a:pt x="9525" y="19050"/>
                      </a:lnTo>
                      <a:cubicBezTo>
                        <a:pt x="3810" y="19050"/>
                        <a:pt x="0" y="14288"/>
                        <a:pt x="0" y="9525"/>
                      </a:cubicBezTo>
                      <a:cubicBezTo>
                        <a:pt x="0" y="3810"/>
                        <a:pt x="4763" y="0"/>
                        <a:pt x="9525" y="0"/>
                      </a:cubicBezTo>
                      <a:cubicBezTo>
                        <a:pt x="9525" y="0"/>
                        <a:pt x="9525" y="0"/>
                        <a:pt x="9525" y="0"/>
                      </a:cubicBezTo>
                      <a:lnTo>
                        <a:pt x="1788795" y="9525"/>
                      </a:lnTo>
                      <a:cubicBezTo>
                        <a:pt x="1794510" y="9525"/>
                        <a:pt x="1798320" y="14288"/>
                        <a:pt x="1798320" y="19050"/>
                      </a:cubicBezTo>
                      <a:cubicBezTo>
                        <a:pt x="1798320" y="23813"/>
                        <a:pt x="1794510" y="28575"/>
                        <a:pt x="178974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25;p34"/>
                <p:cNvSpPr/>
                <p:nvPr/>
              </p:nvSpPr>
              <p:spPr>
                <a:xfrm>
                  <a:off x="5091112" y="3829921"/>
                  <a:ext cx="1687830" cy="521097"/>
                </a:xfrm>
                <a:custGeom>
                  <a:avLst/>
                  <a:gdLst/>
                  <a:ahLst/>
                  <a:cxnLst/>
                  <a:rect l="l" t="t" r="r" b="b"/>
                  <a:pathLst>
                    <a:path w="1687830" h="521097" extrusionOk="0">
                      <a:moveTo>
                        <a:pt x="1665923" y="142003"/>
                      </a:moveTo>
                      <a:lnTo>
                        <a:pt x="17145" y="81"/>
                      </a:lnTo>
                      <a:cubicBezTo>
                        <a:pt x="7620" y="-872"/>
                        <a:pt x="0" y="6748"/>
                        <a:pt x="0" y="16273"/>
                      </a:cubicBezTo>
                      <a:lnTo>
                        <a:pt x="2858" y="341075"/>
                      </a:lnTo>
                      <a:cubicBezTo>
                        <a:pt x="2858" y="349648"/>
                        <a:pt x="9525" y="356316"/>
                        <a:pt x="17145" y="356316"/>
                      </a:cubicBezTo>
                      <a:lnTo>
                        <a:pt x="1687830" y="521098"/>
                      </a:lnTo>
                      <a:lnTo>
                        <a:pt x="1665923" y="14200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26;p34"/>
                <p:cNvSpPr/>
                <p:nvPr/>
              </p:nvSpPr>
              <p:spPr>
                <a:xfrm>
                  <a:off x="5100637" y="3763327"/>
                  <a:ext cx="1903556" cy="229552"/>
                </a:xfrm>
                <a:custGeom>
                  <a:avLst/>
                  <a:gdLst/>
                  <a:ahLst/>
                  <a:cxnLst/>
                  <a:rect l="l" t="t" r="r" b="b"/>
                  <a:pathLst>
                    <a:path w="1903556" h="229552" extrusionOk="0">
                      <a:moveTo>
                        <a:pt x="238125" y="0"/>
                      </a:moveTo>
                      <a:cubicBezTo>
                        <a:pt x="228600" y="4763"/>
                        <a:pt x="0" y="73342"/>
                        <a:pt x="0" y="73342"/>
                      </a:cubicBezTo>
                      <a:lnTo>
                        <a:pt x="1632585" y="229553"/>
                      </a:lnTo>
                      <a:lnTo>
                        <a:pt x="1902143" y="45720"/>
                      </a:lnTo>
                      <a:cubicBezTo>
                        <a:pt x="1905000" y="43815"/>
                        <a:pt x="1903095" y="40005"/>
                        <a:pt x="1900238" y="40005"/>
                      </a:cubicBezTo>
                      <a:lnTo>
                        <a:pt x="23812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27;p34"/>
                <p:cNvSpPr/>
                <p:nvPr/>
              </p:nvSpPr>
              <p:spPr>
                <a:xfrm>
                  <a:off x="5082020" y="3830777"/>
                  <a:ext cx="1637769" cy="201505"/>
                </a:xfrm>
                <a:custGeom>
                  <a:avLst/>
                  <a:gdLst/>
                  <a:ahLst/>
                  <a:cxnLst/>
                  <a:rect l="l" t="t" r="r" b="b"/>
                  <a:pathLst>
                    <a:path w="1637769" h="201505" extrusionOk="0">
                      <a:moveTo>
                        <a:pt x="519" y="19227"/>
                      </a:moveTo>
                      <a:cubicBezTo>
                        <a:pt x="-1386" y="26847"/>
                        <a:pt x="2424" y="36372"/>
                        <a:pt x="4329" y="46850"/>
                      </a:cubicBezTo>
                      <a:cubicBezTo>
                        <a:pt x="10044" y="76377"/>
                        <a:pt x="10044" y="107810"/>
                        <a:pt x="10997" y="137337"/>
                      </a:cubicBezTo>
                      <a:cubicBezTo>
                        <a:pt x="11949" y="146862"/>
                        <a:pt x="11949" y="157340"/>
                        <a:pt x="17664" y="165912"/>
                      </a:cubicBezTo>
                      <a:cubicBezTo>
                        <a:pt x="24332" y="176390"/>
                        <a:pt x="35762" y="181152"/>
                        <a:pt x="47192" y="184962"/>
                      </a:cubicBezTo>
                      <a:cubicBezTo>
                        <a:pt x="132917" y="213537"/>
                        <a:pt x="226262" y="196392"/>
                        <a:pt x="315797" y="191629"/>
                      </a:cubicBezTo>
                      <a:cubicBezTo>
                        <a:pt x="527252" y="180200"/>
                        <a:pt x="747279" y="234492"/>
                        <a:pt x="948257" y="166865"/>
                      </a:cubicBezTo>
                      <a:cubicBezTo>
                        <a:pt x="996834" y="150672"/>
                        <a:pt x="1043507" y="126860"/>
                        <a:pt x="1093989" y="113525"/>
                      </a:cubicBezTo>
                      <a:cubicBezTo>
                        <a:pt x="1177809" y="91617"/>
                        <a:pt x="1265439" y="99237"/>
                        <a:pt x="1352117" y="98285"/>
                      </a:cubicBezTo>
                      <a:cubicBezTo>
                        <a:pt x="1434984" y="98285"/>
                        <a:pt x="1517852" y="90665"/>
                        <a:pt x="1599767" y="76377"/>
                      </a:cubicBezTo>
                      <a:cubicBezTo>
                        <a:pt x="1615007" y="73520"/>
                        <a:pt x="1645487" y="64947"/>
                        <a:pt x="1635962" y="43040"/>
                      </a:cubicBezTo>
                      <a:cubicBezTo>
                        <a:pt x="1629294" y="27800"/>
                        <a:pt x="1615007" y="37325"/>
                        <a:pt x="1602624" y="38277"/>
                      </a:cubicBezTo>
                      <a:cubicBezTo>
                        <a:pt x="1554047" y="43040"/>
                        <a:pt x="1502612" y="34467"/>
                        <a:pt x="1454034" y="33515"/>
                      </a:cubicBezTo>
                      <a:cubicBezTo>
                        <a:pt x="1349259" y="30657"/>
                        <a:pt x="1245437" y="31610"/>
                        <a:pt x="1140662" y="29704"/>
                      </a:cubicBezTo>
                      <a:cubicBezTo>
                        <a:pt x="920634" y="24942"/>
                        <a:pt x="701559" y="19227"/>
                        <a:pt x="481532" y="14465"/>
                      </a:cubicBezTo>
                      <a:cubicBezTo>
                        <a:pt x="375804" y="11607"/>
                        <a:pt x="269124" y="9702"/>
                        <a:pt x="163397" y="6845"/>
                      </a:cubicBezTo>
                      <a:cubicBezTo>
                        <a:pt x="121487" y="5892"/>
                        <a:pt x="59574" y="-7443"/>
                        <a:pt x="19569" y="5892"/>
                      </a:cubicBezTo>
                      <a:cubicBezTo>
                        <a:pt x="8139" y="7797"/>
                        <a:pt x="2424" y="12560"/>
                        <a:pt x="519" y="1922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28;p34"/>
                <p:cNvSpPr/>
                <p:nvPr/>
              </p:nvSpPr>
              <p:spPr>
                <a:xfrm>
                  <a:off x="6725602" y="3801650"/>
                  <a:ext cx="326892" cy="549369"/>
                </a:xfrm>
                <a:custGeom>
                  <a:avLst/>
                  <a:gdLst/>
                  <a:ahLst/>
                  <a:cxnLst/>
                  <a:rect l="l" t="t" r="r" b="b"/>
                  <a:pathLst>
                    <a:path w="326892" h="549369" extrusionOk="0">
                      <a:moveTo>
                        <a:pt x="266700" y="2634"/>
                      </a:moveTo>
                      <a:lnTo>
                        <a:pt x="0" y="182657"/>
                      </a:lnTo>
                      <a:cubicBezTo>
                        <a:pt x="0" y="182657"/>
                        <a:pt x="52388" y="549369"/>
                        <a:pt x="52388" y="549369"/>
                      </a:cubicBezTo>
                      <a:cubicBezTo>
                        <a:pt x="52388" y="546512"/>
                        <a:pt x="66675" y="533177"/>
                        <a:pt x="68580" y="531272"/>
                      </a:cubicBezTo>
                      <a:cubicBezTo>
                        <a:pt x="96203" y="499839"/>
                        <a:pt x="123825" y="469359"/>
                        <a:pt x="150495" y="437927"/>
                      </a:cubicBezTo>
                      <a:cubicBezTo>
                        <a:pt x="185738" y="397922"/>
                        <a:pt x="220028" y="358869"/>
                        <a:pt x="255270" y="318864"/>
                      </a:cubicBezTo>
                      <a:cubicBezTo>
                        <a:pt x="269557" y="302672"/>
                        <a:pt x="284797" y="285527"/>
                        <a:pt x="299085" y="269334"/>
                      </a:cubicBezTo>
                      <a:cubicBezTo>
                        <a:pt x="306705" y="261714"/>
                        <a:pt x="313372" y="253142"/>
                        <a:pt x="320992" y="245522"/>
                      </a:cubicBezTo>
                      <a:cubicBezTo>
                        <a:pt x="323850" y="242664"/>
                        <a:pt x="326707" y="238854"/>
                        <a:pt x="326707" y="235044"/>
                      </a:cubicBezTo>
                      <a:cubicBezTo>
                        <a:pt x="327660" y="230282"/>
                        <a:pt x="324803" y="226472"/>
                        <a:pt x="320992" y="224567"/>
                      </a:cubicBezTo>
                      <a:cubicBezTo>
                        <a:pt x="310515" y="219804"/>
                        <a:pt x="297180" y="236949"/>
                        <a:pt x="290513" y="243617"/>
                      </a:cubicBezTo>
                      <a:cubicBezTo>
                        <a:pt x="280035" y="254094"/>
                        <a:pt x="270510" y="264572"/>
                        <a:pt x="260985" y="275049"/>
                      </a:cubicBezTo>
                      <a:cubicBezTo>
                        <a:pt x="242888" y="294099"/>
                        <a:pt x="225742" y="313149"/>
                        <a:pt x="207645" y="332199"/>
                      </a:cubicBezTo>
                      <a:cubicBezTo>
                        <a:pt x="180975" y="360774"/>
                        <a:pt x="154305" y="389349"/>
                        <a:pt x="128588" y="417924"/>
                      </a:cubicBezTo>
                      <a:lnTo>
                        <a:pt x="74295" y="176942"/>
                      </a:lnTo>
                      <a:lnTo>
                        <a:pt x="280988" y="26447"/>
                      </a:lnTo>
                      <a:cubicBezTo>
                        <a:pt x="284797" y="23589"/>
                        <a:pt x="290513" y="20732"/>
                        <a:pt x="290513" y="15017"/>
                      </a:cubicBezTo>
                      <a:cubicBezTo>
                        <a:pt x="289560" y="2634"/>
                        <a:pt x="277178" y="-4033"/>
                        <a:pt x="266700" y="2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29;p34"/>
                <p:cNvSpPr/>
                <p:nvPr/>
              </p:nvSpPr>
              <p:spPr>
                <a:xfrm>
                  <a:off x="6732267" y="3833812"/>
                  <a:ext cx="295277" cy="490537"/>
                </a:xfrm>
                <a:custGeom>
                  <a:avLst/>
                  <a:gdLst/>
                  <a:ahLst/>
                  <a:cxnLst/>
                  <a:rect l="l" t="t" r="r" b="b"/>
                  <a:pathLst>
                    <a:path w="295277" h="490537" extrusionOk="0">
                      <a:moveTo>
                        <a:pt x="269560" y="0"/>
                      </a:moveTo>
                      <a:lnTo>
                        <a:pt x="11432" y="186690"/>
                      </a:lnTo>
                      <a:cubicBezTo>
                        <a:pt x="-11428" y="295275"/>
                        <a:pt x="955" y="385763"/>
                        <a:pt x="40007" y="490538"/>
                      </a:cubicBezTo>
                      <a:lnTo>
                        <a:pt x="295277" y="202882"/>
                      </a:lnTo>
                      <a:lnTo>
                        <a:pt x="26956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30;p34"/>
                <p:cNvSpPr/>
                <p:nvPr/>
              </p:nvSpPr>
              <p:spPr>
                <a:xfrm>
                  <a:off x="5095752" y="3826070"/>
                  <a:ext cx="1650927" cy="171572"/>
                </a:xfrm>
                <a:custGeom>
                  <a:avLst/>
                  <a:gdLst/>
                  <a:ahLst/>
                  <a:cxnLst/>
                  <a:rect l="l" t="t" r="r" b="b"/>
                  <a:pathLst>
                    <a:path w="1650927" h="171572" extrusionOk="0">
                      <a:moveTo>
                        <a:pt x="1641280" y="171573"/>
                      </a:moveTo>
                      <a:cubicBezTo>
                        <a:pt x="1640328" y="171573"/>
                        <a:pt x="1640328" y="171573"/>
                        <a:pt x="1641280" y="171573"/>
                      </a:cubicBezTo>
                      <a:lnTo>
                        <a:pt x="8695" y="19173"/>
                      </a:lnTo>
                      <a:cubicBezTo>
                        <a:pt x="3933" y="18220"/>
                        <a:pt x="-830" y="14410"/>
                        <a:pt x="123" y="8695"/>
                      </a:cubicBezTo>
                      <a:cubicBezTo>
                        <a:pt x="1075" y="3933"/>
                        <a:pt x="4885" y="-830"/>
                        <a:pt x="10600" y="123"/>
                      </a:cubicBezTo>
                      <a:lnTo>
                        <a:pt x="1642233" y="152523"/>
                      </a:lnTo>
                      <a:cubicBezTo>
                        <a:pt x="1646995" y="153475"/>
                        <a:pt x="1651758" y="157285"/>
                        <a:pt x="1650805" y="163000"/>
                      </a:cubicBezTo>
                      <a:cubicBezTo>
                        <a:pt x="1649853" y="167762"/>
                        <a:pt x="1646043" y="171573"/>
                        <a:pt x="1641280" y="171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31;p34"/>
                <p:cNvSpPr/>
                <p:nvPr/>
              </p:nvSpPr>
              <p:spPr>
                <a:xfrm>
                  <a:off x="6739181" y="3802623"/>
                  <a:ext cx="259545" cy="196923"/>
                </a:xfrm>
                <a:custGeom>
                  <a:avLst/>
                  <a:gdLst/>
                  <a:ahLst/>
                  <a:cxnLst/>
                  <a:rect l="l" t="t" r="r" b="b"/>
                  <a:pathLst>
                    <a:path w="259545" h="196923" extrusionOk="0">
                      <a:moveTo>
                        <a:pt x="9281" y="196924"/>
                      </a:moveTo>
                      <a:cubicBezTo>
                        <a:pt x="6424" y="196924"/>
                        <a:pt x="3566" y="195971"/>
                        <a:pt x="1662" y="193114"/>
                      </a:cubicBezTo>
                      <a:cubicBezTo>
                        <a:pt x="-1196" y="189304"/>
                        <a:pt x="-244" y="182636"/>
                        <a:pt x="3566" y="179779"/>
                      </a:cubicBezTo>
                      <a:lnTo>
                        <a:pt x="244549" y="1661"/>
                      </a:lnTo>
                      <a:cubicBezTo>
                        <a:pt x="248359" y="-1196"/>
                        <a:pt x="255026" y="-243"/>
                        <a:pt x="257884" y="3566"/>
                      </a:cubicBezTo>
                      <a:cubicBezTo>
                        <a:pt x="260741" y="7376"/>
                        <a:pt x="259789" y="14044"/>
                        <a:pt x="255979" y="16901"/>
                      </a:cubicBezTo>
                      <a:lnTo>
                        <a:pt x="14997" y="195019"/>
                      </a:lnTo>
                      <a:cubicBezTo>
                        <a:pt x="13091" y="196924"/>
                        <a:pt x="11187" y="196924"/>
                        <a:pt x="9281" y="1969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32;p34"/>
                <p:cNvSpPr/>
                <p:nvPr/>
              </p:nvSpPr>
              <p:spPr>
                <a:xfrm>
                  <a:off x="5004029" y="3104197"/>
                  <a:ext cx="1746341" cy="293370"/>
                </a:xfrm>
                <a:custGeom>
                  <a:avLst/>
                  <a:gdLst/>
                  <a:ahLst/>
                  <a:cxnLst/>
                  <a:rect l="l" t="t" r="r" b="b"/>
                  <a:pathLst>
                    <a:path w="1746341" h="293370" extrusionOk="0">
                      <a:moveTo>
                        <a:pt x="1550123" y="0"/>
                      </a:moveTo>
                      <a:lnTo>
                        <a:pt x="1742528" y="262890"/>
                      </a:lnTo>
                      <a:cubicBezTo>
                        <a:pt x="1752053" y="275273"/>
                        <a:pt x="1742528" y="293370"/>
                        <a:pt x="1727288" y="293370"/>
                      </a:cubicBezTo>
                      <a:lnTo>
                        <a:pt x="31838" y="291465"/>
                      </a:lnTo>
                      <a:cubicBezTo>
                        <a:pt x="14693" y="291465"/>
                        <a:pt x="-7214" y="286703"/>
                        <a:pt x="2311" y="273368"/>
                      </a:cubicBezTo>
                      <a:lnTo>
                        <a:pt x="188048" y="0"/>
                      </a:lnTo>
                      <a:lnTo>
                        <a:pt x="155012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33;p34"/>
                <p:cNvSpPr/>
                <p:nvPr/>
              </p:nvSpPr>
              <p:spPr>
                <a:xfrm>
                  <a:off x="4992052" y="3337559"/>
                  <a:ext cx="1775459" cy="558165"/>
                </a:xfrm>
                <a:custGeom>
                  <a:avLst/>
                  <a:gdLst/>
                  <a:ahLst/>
                  <a:cxnLst/>
                  <a:rect l="l" t="t" r="r" b="b"/>
                  <a:pathLst>
                    <a:path w="1775459" h="558165" extrusionOk="0">
                      <a:moveTo>
                        <a:pt x="1693545" y="558165"/>
                      </a:moveTo>
                      <a:lnTo>
                        <a:pt x="81915" y="558165"/>
                      </a:lnTo>
                      <a:cubicBezTo>
                        <a:pt x="37147" y="558165"/>
                        <a:pt x="0" y="521970"/>
                        <a:pt x="0" y="476250"/>
                      </a:cubicBezTo>
                      <a:lnTo>
                        <a:pt x="0" y="81915"/>
                      </a:lnTo>
                      <a:cubicBezTo>
                        <a:pt x="0" y="37148"/>
                        <a:pt x="36195" y="0"/>
                        <a:pt x="81915" y="0"/>
                      </a:cubicBezTo>
                      <a:lnTo>
                        <a:pt x="1693545" y="0"/>
                      </a:lnTo>
                      <a:cubicBezTo>
                        <a:pt x="1738313" y="0"/>
                        <a:pt x="1775460" y="36195"/>
                        <a:pt x="1775460" y="81915"/>
                      </a:cubicBezTo>
                      <a:lnTo>
                        <a:pt x="1775460" y="476250"/>
                      </a:lnTo>
                      <a:cubicBezTo>
                        <a:pt x="1775460" y="521018"/>
                        <a:pt x="1739265" y="558165"/>
                        <a:pt x="1693545" y="55816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34;p34"/>
                <p:cNvSpPr/>
                <p:nvPr/>
              </p:nvSpPr>
              <p:spPr>
                <a:xfrm>
                  <a:off x="5122439" y="3458527"/>
                  <a:ext cx="76458" cy="358140"/>
                </a:xfrm>
                <a:custGeom>
                  <a:avLst/>
                  <a:gdLst/>
                  <a:ahLst/>
                  <a:cxnLst/>
                  <a:rect l="l" t="t" r="r" b="b"/>
                  <a:pathLst>
                    <a:path w="76458" h="358140" extrusionOk="0">
                      <a:moveTo>
                        <a:pt x="72496" y="358140"/>
                      </a:moveTo>
                      <a:cubicBezTo>
                        <a:pt x="74401" y="351472"/>
                        <a:pt x="75353" y="344805"/>
                        <a:pt x="73448" y="338138"/>
                      </a:cubicBezTo>
                      <a:cubicBezTo>
                        <a:pt x="73448" y="333375"/>
                        <a:pt x="73448" y="327660"/>
                        <a:pt x="73448" y="326707"/>
                      </a:cubicBezTo>
                      <a:cubicBezTo>
                        <a:pt x="73448" y="316230"/>
                        <a:pt x="73448" y="304800"/>
                        <a:pt x="73448" y="294322"/>
                      </a:cubicBezTo>
                      <a:lnTo>
                        <a:pt x="73448" y="188595"/>
                      </a:lnTo>
                      <a:cubicBezTo>
                        <a:pt x="73448" y="130492"/>
                        <a:pt x="77258" y="72390"/>
                        <a:pt x="76306" y="15240"/>
                      </a:cubicBezTo>
                      <a:cubicBezTo>
                        <a:pt x="76306" y="9525"/>
                        <a:pt x="75353" y="4763"/>
                        <a:pt x="73448" y="952"/>
                      </a:cubicBezTo>
                      <a:cubicBezTo>
                        <a:pt x="51541" y="952"/>
                        <a:pt x="30586" y="0"/>
                        <a:pt x="8678" y="0"/>
                      </a:cubicBezTo>
                      <a:cubicBezTo>
                        <a:pt x="6773" y="4763"/>
                        <a:pt x="5821" y="9525"/>
                        <a:pt x="5821" y="15240"/>
                      </a:cubicBezTo>
                      <a:cubicBezTo>
                        <a:pt x="5821" y="75247"/>
                        <a:pt x="2963" y="136207"/>
                        <a:pt x="2963" y="197167"/>
                      </a:cubicBezTo>
                      <a:cubicBezTo>
                        <a:pt x="2963" y="248603"/>
                        <a:pt x="-3704" y="305753"/>
                        <a:pt x="2963" y="356235"/>
                      </a:cubicBezTo>
                      <a:cubicBezTo>
                        <a:pt x="25823" y="356235"/>
                        <a:pt x="49636" y="357188"/>
                        <a:pt x="72496" y="35814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35;p34"/>
                <p:cNvSpPr/>
                <p:nvPr/>
              </p:nvSpPr>
              <p:spPr>
                <a:xfrm>
                  <a:off x="5246811" y="3455670"/>
                  <a:ext cx="81472" cy="362902"/>
                </a:xfrm>
                <a:custGeom>
                  <a:avLst/>
                  <a:gdLst/>
                  <a:ahLst/>
                  <a:cxnLst/>
                  <a:rect l="l" t="t" r="r" b="b"/>
                  <a:pathLst>
                    <a:path w="81472" h="362902" extrusionOk="0">
                      <a:moveTo>
                        <a:pt x="10035" y="356235"/>
                      </a:moveTo>
                      <a:cubicBezTo>
                        <a:pt x="10035" y="358140"/>
                        <a:pt x="10035" y="359092"/>
                        <a:pt x="10988" y="360998"/>
                      </a:cubicBezTo>
                      <a:cubicBezTo>
                        <a:pt x="33848" y="361950"/>
                        <a:pt x="57660" y="362902"/>
                        <a:pt x="80521" y="362902"/>
                      </a:cubicBezTo>
                      <a:cubicBezTo>
                        <a:pt x="80521" y="360998"/>
                        <a:pt x="81473" y="359092"/>
                        <a:pt x="81473" y="356235"/>
                      </a:cubicBezTo>
                      <a:cubicBezTo>
                        <a:pt x="81473" y="299085"/>
                        <a:pt x="79568" y="242887"/>
                        <a:pt x="75758" y="185737"/>
                      </a:cubicBezTo>
                      <a:cubicBezTo>
                        <a:pt x="73853" y="157162"/>
                        <a:pt x="75758" y="127635"/>
                        <a:pt x="74806" y="99060"/>
                      </a:cubicBezTo>
                      <a:cubicBezTo>
                        <a:pt x="73853" y="70485"/>
                        <a:pt x="69091" y="41910"/>
                        <a:pt x="73853" y="14288"/>
                      </a:cubicBezTo>
                      <a:cubicBezTo>
                        <a:pt x="74806" y="10477"/>
                        <a:pt x="74806" y="7620"/>
                        <a:pt x="73853" y="3810"/>
                      </a:cubicBezTo>
                      <a:cubicBezTo>
                        <a:pt x="58613" y="2858"/>
                        <a:pt x="43373" y="1905"/>
                        <a:pt x="27181" y="0"/>
                      </a:cubicBezTo>
                      <a:cubicBezTo>
                        <a:pt x="19560" y="0"/>
                        <a:pt x="11941" y="0"/>
                        <a:pt x="4321" y="0"/>
                      </a:cubicBezTo>
                      <a:cubicBezTo>
                        <a:pt x="-4252" y="55245"/>
                        <a:pt x="2416" y="115252"/>
                        <a:pt x="3368" y="171450"/>
                      </a:cubicBezTo>
                      <a:cubicBezTo>
                        <a:pt x="6226" y="233362"/>
                        <a:pt x="10035" y="294323"/>
                        <a:pt x="10035" y="35623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36;p34"/>
                <p:cNvSpPr/>
                <p:nvPr/>
              </p:nvSpPr>
              <p:spPr>
                <a:xfrm>
                  <a:off x="6101911" y="3444275"/>
                  <a:ext cx="556941" cy="386594"/>
                </a:xfrm>
                <a:custGeom>
                  <a:avLst/>
                  <a:gdLst/>
                  <a:ahLst/>
                  <a:cxnLst/>
                  <a:rect l="l" t="t" r="r" b="b"/>
                  <a:pathLst>
                    <a:path w="556941" h="386594" extrusionOk="0">
                      <a:moveTo>
                        <a:pt x="53143" y="13300"/>
                      </a:moveTo>
                      <a:cubicBezTo>
                        <a:pt x="37903" y="18062"/>
                        <a:pt x="25521" y="23777"/>
                        <a:pt x="18853" y="32350"/>
                      </a:cubicBezTo>
                      <a:cubicBezTo>
                        <a:pt x="-19247" y="76165"/>
                        <a:pt x="12186" y="266665"/>
                        <a:pt x="12186" y="325720"/>
                      </a:cubicBezTo>
                      <a:cubicBezTo>
                        <a:pt x="12186" y="413350"/>
                        <a:pt x="121723" y="380012"/>
                        <a:pt x="179826" y="381918"/>
                      </a:cubicBezTo>
                      <a:cubicBezTo>
                        <a:pt x="285553" y="384775"/>
                        <a:pt x="393186" y="380012"/>
                        <a:pt x="498913" y="377155"/>
                      </a:cubicBezTo>
                      <a:cubicBezTo>
                        <a:pt x="522726" y="377155"/>
                        <a:pt x="541776" y="359057"/>
                        <a:pt x="544633" y="335245"/>
                      </a:cubicBezTo>
                      <a:cubicBezTo>
                        <a:pt x="555111" y="241900"/>
                        <a:pt x="570351" y="92357"/>
                        <a:pt x="534156" y="33302"/>
                      </a:cubicBezTo>
                      <a:cubicBezTo>
                        <a:pt x="512248" y="-3845"/>
                        <a:pt x="410331" y="4727"/>
                        <a:pt x="329368" y="4727"/>
                      </a:cubicBezTo>
                      <a:cubicBezTo>
                        <a:pt x="280791" y="3775"/>
                        <a:pt x="126486" y="-9560"/>
                        <a:pt x="53143" y="1330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37;p34"/>
                <p:cNvSpPr/>
                <p:nvPr/>
              </p:nvSpPr>
              <p:spPr>
                <a:xfrm>
                  <a:off x="5358765" y="2894647"/>
                  <a:ext cx="1823098" cy="197167"/>
                </a:xfrm>
                <a:custGeom>
                  <a:avLst/>
                  <a:gdLst/>
                  <a:ahLst/>
                  <a:cxnLst/>
                  <a:rect l="l" t="t" r="r" b="b"/>
                  <a:pathLst>
                    <a:path w="1823098" h="197167" extrusionOk="0">
                      <a:moveTo>
                        <a:pt x="1467803" y="0"/>
                      </a:moveTo>
                      <a:cubicBezTo>
                        <a:pt x="1478280" y="6668"/>
                        <a:pt x="1674495" y="34290"/>
                        <a:pt x="1808798" y="79058"/>
                      </a:cubicBezTo>
                      <a:cubicBezTo>
                        <a:pt x="1825942" y="84773"/>
                        <a:pt x="1827848" y="98108"/>
                        <a:pt x="1813560" y="109538"/>
                      </a:cubicBezTo>
                      <a:lnTo>
                        <a:pt x="1692592" y="197168"/>
                      </a:lnTo>
                      <a:lnTo>
                        <a:pt x="63817" y="137160"/>
                      </a:lnTo>
                      <a:lnTo>
                        <a:pt x="0" y="45720"/>
                      </a:lnTo>
                      <a:lnTo>
                        <a:pt x="1467803"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38;p34"/>
                <p:cNvSpPr/>
                <p:nvPr/>
              </p:nvSpPr>
              <p:spPr>
                <a:xfrm>
                  <a:off x="5269554" y="3139779"/>
                  <a:ext cx="351148" cy="191112"/>
                </a:xfrm>
                <a:custGeom>
                  <a:avLst/>
                  <a:gdLst/>
                  <a:ahLst/>
                  <a:cxnLst/>
                  <a:rect l="l" t="t" r="r" b="b"/>
                  <a:pathLst>
                    <a:path w="351148" h="191112" extrusionOk="0">
                      <a:moveTo>
                        <a:pt x="122548" y="191113"/>
                      </a:moveTo>
                      <a:lnTo>
                        <a:pt x="3486" y="134916"/>
                      </a:lnTo>
                      <a:cubicBezTo>
                        <a:pt x="1581" y="134916"/>
                        <a:pt x="-1277" y="97768"/>
                        <a:pt x="628" y="97768"/>
                      </a:cubicBezTo>
                      <a:lnTo>
                        <a:pt x="245421" y="128248"/>
                      </a:lnTo>
                      <a:cubicBezTo>
                        <a:pt x="247326" y="128248"/>
                        <a:pt x="350196" y="-16532"/>
                        <a:pt x="351148" y="1566"/>
                      </a:cubicBezTo>
                      <a:lnTo>
                        <a:pt x="310191" y="146346"/>
                      </a:lnTo>
                      <a:cubicBezTo>
                        <a:pt x="309238" y="154918"/>
                        <a:pt x="124453" y="191113"/>
                        <a:pt x="122548" y="1911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39;p34"/>
                <p:cNvSpPr/>
                <p:nvPr/>
              </p:nvSpPr>
              <p:spPr>
                <a:xfrm>
                  <a:off x="5278126" y="2942272"/>
                  <a:ext cx="348290" cy="367665"/>
                </a:xfrm>
                <a:custGeom>
                  <a:avLst/>
                  <a:gdLst/>
                  <a:ahLst/>
                  <a:cxnLst/>
                  <a:rect l="l" t="t" r="r" b="b"/>
                  <a:pathLst>
                    <a:path w="348290" h="367665" extrusionOk="0">
                      <a:moveTo>
                        <a:pt x="119691" y="367665"/>
                      </a:moveTo>
                      <a:lnTo>
                        <a:pt x="628" y="311468"/>
                      </a:lnTo>
                      <a:cubicBezTo>
                        <a:pt x="-1277" y="311468"/>
                        <a:pt x="1581" y="0"/>
                        <a:pt x="3486" y="0"/>
                      </a:cubicBezTo>
                      <a:lnTo>
                        <a:pt x="338766" y="37148"/>
                      </a:lnTo>
                      <a:cubicBezTo>
                        <a:pt x="340671" y="37148"/>
                        <a:pt x="347338" y="161925"/>
                        <a:pt x="348291" y="179070"/>
                      </a:cubicBezTo>
                      <a:lnTo>
                        <a:pt x="307333" y="323850"/>
                      </a:lnTo>
                      <a:cubicBezTo>
                        <a:pt x="306381" y="331470"/>
                        <a:pt x="121596" y="367665"/>
                        <a:pt x="119691" y="3676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40;p34"/>
                <p:cNvSpPr/>
                <p:nvPr/>
              </p:nvSpPr>
              <p:spPr>
                <a:xfrm>
                  <a:off x="5385434" y="2974192"/>
                  <a:ext cx="1803082" cy="357652"/>
                </a:xfrm>
                <a:custGeom>
                  <a:avLst/>
                  <a:gdLst/>
                  <a:ahLst/>
                  <a:cxnLst/>
                  <a:rect l="l" t="t" r="r" b="b"/>
                  <a:pathLst>
                    <a:path w="1803082" h="357652" extrusionOk="0">
                      <a:moveTo>
                        <a:pt x="1785938" y="357653"/>
                      </a:moveTo>
                      <a:lnTo>
                        <a:pt x="6668" y="357653"/>
                      </a:lnTo>
                      <a:cubicBezTo>
                        <a:pt x="2858" y="357653"/>
                        <a:pt x="0" y="354795"/>
                        <a:pt x="0" y="350985"/>
                      </a:cubicBezTo>
                      <a:lnTo>
                        <a:pt x="0" y="17610"/>
                      </a:lnTo>
                      <a:cubicBezTo>
                        <a:pt x="0" y="8085"/>
                        <a:pt x="7620" y="465"/>
                        <a:pt x="17145" y="465"/>
                      </a:cubicBezTo>
                      <a:lnTo>
                        <a:pt x="1757363" y="465"/>
                      </a:lnTo>
                      <a:cubicBezTo>
                        <a:pt x="1766888" y="465"/>
                        <a:pt x="1800225" y="-4297"/>
                        <a:pt x="1803083" y="16658"/>
                      </a:cubicBezTo>
                      <a:lnTo>
                        <a:pt x="1803083" y="340508"/>
                      </a:lnTo>
                      <a:cubicBezTo>
                        <a:pt x="1803083" y="350033"/>
                        <a:pt x="1795463" y="357653"/>
                        <a:pt x="1785938" y="35765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41;p34"/>
                <p:cNvSpPr/>
                <p:nvPr/>
              </p:nvSpPr>
              <p:spPr>
                <a:xfrm>
                  <a:off x="5372100" y="2932747"/>
                  <a:ext cx="1775474" cy="229552"/>
                </a:xfrm>
                <a:custGeom>
                  <a:avLst/>
                  <a:gdLst/>
                  <a:ahLst/>
                  <a:cxnLst/>
                  <a:rect l="l" t="t" r="r" b="b"/>
                  <a:pathLst>
                    <a:path w="1775474" h="229552" extrusionOk="0">
                      <a:moveTo>
                        <a:pt x="0" y="65723"/>
                      </a:moveTo>
                      <a:lnTo>
                        <a:pt x="17145" y="229553"/>
                      </a:lnTo>
                      <a:lnTo>
                        <a:pt x="1206818" y="88583"/>
                      </a:lnTo>
                      <a:lnTo>
                        <a:pt x="1775460" y="41910"/>
                      </a:lnTo>
                      <a:cubicBezTo>
                        <a:pt x="1778318" y="40958"/>
                        <a:pt x="1372553" y="0"/>
                        <a:pt x="1369695" y="0"/>
                      </a:cubicBezTo>
                      <a:lnTo>
                        <a:pt x="0" y="65723"/>
                      </a:ln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42;p34"/>
                <p:cNvSpPr/>
                <p:nvPr/>
              </p:nvSpPr>
              <p:spPr>
                <a:xfrm>
                  <a:off x="7009447" y="2974657"/>
                  <a:ext cx="20955" cy="360045"/>
                </a:xfrm>
                <a:custGeom>
                  <a:avLst/>
                  <a:gdLst/>
                  <a:ahLst/>
                  <a:cxnLst/>
                  <a:rect l="l" t="t" r="r" b="b"/>
                  <a:pathLst>
                    <a:path w="20955" h="360045" extrusionOk="0">
                      <a:moveTo>
                        <a:pt x="9525" y="360045"/>
                      </a:moveTo>
                      <a:cubicBezTo>
                        <a:pt x="9525" y="360045"/>
                        <a:pt x="9525" y="360045"/>
                        <a:pt x="9525" y="360045"/>
                      </a:cubicBezTo>
                      <a:cubicBezTo>
                        <a:pt x="3810" y="360045"/>
                        <a:pt x="0" y="355283"/>
                        <a:pt x="0" y="350520"/>
                      </a:cubicBezTo>
                      <a:lnTo>
                        <a:pt x="1905" y="9525"/>
                      </a:lnTo>
                      <a:cubicBezTo>
                        <a:pt x="1905" y="3810"/>
                        <a:pt x="5715" y="0"/>
                        <a:pt x="11430" y="0"/>
                      </a:cubicBezTo>
                      <a:cubicBezTo>
                        <a:pt x="11430" y="0"/>
                        <a:pt x="11430" y="0"/>
                        <a:pt x="11430" y="0"/>
                      </a:cubicBezTo>
                      <a:cubicBezTo>
                        <a:pt x="17145" y="0"/>
                        <a:pt x="20955" y="4763"/>
                        <a:pt x="20955" y="9525"/>
                      </a:cubicBezTo>
                      <a:lnTo>
                        <a:pt x="19050" y="350520"/>
                      </a:lnTo>
                      <a:cubicBezTo>
                        <a:pt x="19050" y="356235"/>
                        <a:pt x="15240" y="360045"/>
                        <a:pt x="9525" y="360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43;p34"/>
                <p:cNvSpPr/>
                <p:nvPr/>
              </p:nvSpPr>
              <p:spPr>
                <a:xfrm>
                  <a:off x="5486400" y="2976562"/>
                  <a:ext cx="19050" cy="367665"/>
                </a:xfrm>
                <a:custGeom>
                  <a:avLst/>
                  <a:gdLst/>
                  <a:ahLst/>
                  <a:cxnLst/>
                  <a:rect l="l" t="t" r="r" b="b"/>
                  <a:pathLst>
                    <a:path w="19050" h="367665" extrusionOk="0">
                      <a:moveTo>
                        <a:pt x="9525" y="367665"/>
                      </a:moveTo>
                      <a:cubicBezTo>
                        <a:pt x="3810" y="367665"/>
                        <a:pt x="0" y="363855"/>
                        <a:pt x="0" y="358140"/>
                      </a:cubicBezTo>
                      <a:lnTo>
                        <a:pt x="0" y="9525"/>
                      </a:lnTo>
                      <a:cubicBezTo>
                        <a:pt x="0" y="3810"/>
                        <a:pt x="3810" y="0"/>
                        <a:pt x="9525" y="0"/>
                      </a:cubicBezTo>
                      <a:cubicBezTo>
                        <a:pt x="15240" y="0"/>
                        <a:pt x="19050" y="3810"/>
                        <a:pt x="19050" y="9525"/>
                      </a:cubicBezTo>
                      <a:lnTo>
                        <a:pt x="19050" y="358140"/>
                      </a:lnTo>
                      <a:cubicBezTo>
                        <a:pt x="19050" y="363855"/>
                        <a:pt x="15240" y="367665"/>
                        <a:pt x="9525" y="3676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44;p34"/>
                <p:cNvSpPr/>
                <p:nvPr/>
              </p:nvSpPr>
              <p:spPr>
                <a:xfrm>
                  <a:off x="6933247" y="2976562"/>
                  <a:ext cx="23812" cy="372427"/>
                </a:xfrm>
                <a:custGeom>
                  <a:avLst/>
                  <a:gdLst/>
                  <a:ahLst/>
                  <a:cxnLst/>
                  <a:rect l="l" t="t" r="r" b="b"/>
                  <a:pathLst>
                    <a:path w="23812" h="372427" extrusionOk="0">
                      <a:moveTo>
                        <a:pt x="9525" y="372428"/>
                      </a:moveTo>
                      <a:cubicBezTo>
                        <a:pt x="9525" y="372428"/>
                        <a:pt x="9525" y="372428"/>
                        <a:pt x="9525" y="372428"/>
                      </a:cubicBezTo>
                      <a:cubicBezTo>
                        <a:pt x="3810" y="372428"/>
                        <a:pt x="0" y="367665"/>
                        <a:pt x="0" y="362903"/>
                      </a:cubicBezTo>
                      <a:lnTo>
                        <a:pt x="4763" y="9525"/>
                      </a:lnTo>
                      <a:cubicBezTo>
                        <a:pt x="4763" y="3810"/>
                        <a:pt x="8572" y="0"/>
                        <a:pt x="14288" y="0"/>
                      </a:cubicBezTo>
                      <a:cubicBezTo>
                        <a:pt x="20003" y="0"/>
                        <a:pt x="23813" y="4763"/>
                        <a:pt x="23813" y="9525"/>
                      </a:cubicBezTo>
                      <a:lnTo>
                        <a:pt x="19050" y="362903"/>
                      </a:lnTo>
                      <a:cubicBezTo>
                        <a:pt x="19050" y="367665"/>
                        <a:pt x="14288" y="372428"/>
                        <a:pt x="9525" y="3724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345;p34"/>
                <p:cNvSpPr/>
                <p:nvPr/>
              </p:nvSpPr>
              <p:spPr>
                <a:xfrm>
                  <a:off x="5013007" y="3368040"/>
                  <a:ext cx="1724977" cy="20954"/>
                </a:xfrm>
                <a:custGeom>
                  <a:avLst/>
                  <a:gdLst/>
                  <a:ahLst/>
                  <a:cxnLst/>
                  <a:rect l="l" t="t" r="r" b="b"/>
                  <a:pathLst>
                    <a:path w="1724977" h="20954" extrusionOk="0">
                      <a:moveTo>
                        <a:pt x="9525" y="20955"/>
                      </a:moveTo>
                      <a:cubicBezTo>
                        <a:pt x="3810" y="20955"/>
                        <a:pt x="0" y="17145"/>
                        <a:pt x="0" y="11430"/>
                      </a:cubicBezTo>
                      <a:cubicBezTo>
                        <a:pt x="0" y="5715"/>
                        <a:pt x="3810" y="1905"/>
                        <a:pt x="9525" y="1905"/>
                      </a:cubicBezTo>
                      <a:lnTo>
                        <a:pt x="1715452" y="0"/>
                      </a:lnTo>
                      <a:cubicBezTo>
                        <a:pt x="1715452" y="0"/>
                        <a:pt x="1715452" y="0"/>
                        <a:pt x="1715452" y="0"/>
                      </a:cubicBezTo>
                      <a:cubicBezTo>
                        <a:pt x="1721168" y="0"/>
                        <a:pt x="1724977" y="3810"/>
                        <a:pt x="1724977" y="9525"/>
                      </a:cubicBezTo>
                      <a:cubicBezTo>
                        <a:pt x="1724977" y="15240"/>
                        <a:pt x="1721168" y="19050"/>
                        <a:pt x="1715452" y="19050"/>
                      </a:cubicBezTo>
                      <a:lnTo>
                        <a:pt x="9525" y="20955"/>
                      </a:lnTo>
                      <a:cubicBezTo>
                        <a:pt x="9525" y="20955"/>
                        <a:pt x="9525" y="20955"/>
                        <a:pt x="9525" y="209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346;p34"/>
                <p:cNvSpPr/>
                <p:nvPr/>
              </p:nvSpPr>
              <p:spPr>
                <a:xfrm>
                  <a:off x="5102542" y="4772025"/>
                  <a:ext cx="1779270" cy="22859"/>
                </a:xfrm>
                <a:custGeom>
                  <a:avLst/>
                  <a:gdLst/>
                  <a:ahLst/>
                  <a:cxnLst/>
                  <a:rect l="l" t="t" r="r" b="b"/>
                  <a:pathLst>
                    <a:path w="1779270" h="22859" extrusionOk="0">
                      <a:moveTo>
                        <a:pt x="1769745" y="22860"/>
                      </a:moveTo>
                      <a:cubicBezTo>
                        <a:pt x="1769745" y="22860"/>
                        <a:pt x="1769745" y="22860"/>
                        <a:pt x="1769745" y="22860"/>
                      </a:cubicBezTo>
                      <a:lnTo>
                        <a:pt x="9525" y="19050"/>
                      </a:lnTo>
                      <a:cubicBezTo>
                        <a:pt x="3810" y="19050"/>
                        <a:pt x="0" y="14288"/>
                        <a:pt x="0" y="9525"/>
                      </a:cubicBezTo>
                      <a:cubicBezTo>
                        <a:pt x="0" y="3810"/>
                        <a:pt x="4763" y="0"/>
                        <a:pt x="9525" y="0"/>
                      </a:cubicBezTo>
                      <a:lnTo>
                        <a:pt x="1769745" y="3810"/>
                      </a:lnTo>
                      <a:cubicBezTo>
                        <a:pt x="1775460" y="3810"/>
                        <a:pt x="1779270" y="8572"/>
                        <a:pt x="1779270" y="13335"/>
                      </a:cubicBezTo>
                      <a:cubicBezTo>
                        <a:pt x="1779270" y="18097"/>
                        <a:pt x="1774508" y="22860"/>
                        <a:pt x="1769745" y="228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347;p34"/>
                <p:cNvSpPr/>
                <p:nvPr/>
              </p:nvSpPr>
              <p:spPr>
                <a:xfrm>
                  <a:off x="5567239" y="4225290"/>
                  <a:ext cx="1196585" cy="138112"/>
                </a:xfrm>
                <a:custGeom>
                  <a:avLst/>
                  <a:gdLst/>
                  <a:ahLst/>
                  <a:cxnLst/>
                  <a:rect l="l" t="t" r="r" b="b"/>
                  <a:pathLst>
                    <a:path w="1196585" h="138112" extrusionOk="0">
                      <a:moveTo>
                        <a:pt x="1186938" y="138113"/>
                      </a:moveTo>
                      <a:cubicBezTo>
                        <a:pt x="1186938" y="138113"/>
                        <a:pt x="1185985" y="138113"/>
                        <a:pt x="1186938" y="138113"/>
                      </a:cubicBezTo>
                      <a:cubicBezTo>
                        <a:pt x="964053" y="117157"/>
                        <a:pt x="735453" y="93345"/>
                        <a:pt x="515425" y="70485"/>
                      </a:cubicBezTo>
                      <a:cubicBezTo>
                        <a:pt x="348738" y="53340"/>
                        <a:pt x="176335" y="35242"/>
                        <a:pt x="8695" y="19050"/>
                      </a:cubicBezTo>
                      <a:cubicBezTo>
                        <a:pt x="3933" y="18097"/>
                        <a:pt x="-830" y="14288"/>
                        <a:pt x="123" y="8572"/>
                      </a:cubicBezTo>
                      <a:cubicBezTo>
                        <a:pt x="1075" y="3810"/>
                        <a:pt x="4885" y="0"/>
                        <a:pt x="10600" y="0"/>
                      </a:cubicBezTo>
                      <a:cubicBezTo>
                        <a:pt x="178240" y="16192"/>
                        <a:pt x="350643" y="34290"/>
                        <a:pt x="517330" y="51435"/>
                      </a:cubicBezTo>
                      <a:cubicBezTo>
                        <a:pt x="738310" y="74295"/>
                        <a:pt x="965958" y="98107"/>
                        <a:pt x="1187890" y="119063"/>
                      </a:cubicBezTo>
                      <a:cubicBezTo>
                        <a:pt x="1192653" y="120015"/>
                        <a:pt x="1197415" y="123825"/>
                        <a:pt x="1196463" y="129540"/>
                      </a:cubicBezTo>
                      <a:cubicBezTo>
                        <a:pt x="1195510" y="134303"/>
                        <a:pt x="1191700" y="138113"/>
                        <a:pt x="1186938" y="138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348;p34"/>
                <p:cNvSpPr/>
                <p:nvPr/>
              </p:nvSpPr>
              <p:spPr>
                <a:xfrm>
                  <a:off x="5434965" y="4208144"/>
                  <a:ext cx="79057" cy="26670"/>
                </a:xfrm>
                <a:custGeom>
                  <a:avLst/>
                  <a:gdLst/>
                  <a:ahLst/>
                  <a:cxnLst/>
                  <a:rect l="l" t="t" r="r" b="b"/>
                  <a:pathLst>
                    <a:path w="79057" h="26670" extrusionOk="0">
                      <a:moveTo>
                        <a:pt x="69532" y="26670"/>
                      </a:moveTo>
                      <a:cubicBezTo>
                        <a:pt x="69532" y="26670"/>
                        <a:pt x="68580" y="26670"/>
                        <a:pt x="68580" y="26670"/>
                      </a:cubicBezTo>
                      <a:cubicBezTo>
                        <a:pt x="48577" y="23813"/>
                        <a:pt x="28575" y="21908"/>
                        <a:pt x="8572" y="19050"/>
                      </a:cubicBezTo>
                      <a:cubicBezTo>
                        <a:pt x="3810" y="18098"/>
                        <a:pt x="0" y="13335"/>
                        <a:pt x="0" y="8573"/>
                      </a:cubicBezTo>
                      <a:cubicBezTo>
                        <a:pt x="952" y="3810"/>
                        <a:pt x="5715" y="0"/>
                        <a:pt x="10477" y="0"/>
                      </a:cubicBezTo>
                      <a:cubicBezTo>
                        <a:pt x="30480" y="2858"/>
                        <a:pt x="50482" y="4763"/>
                        <a:pt x="70485" y="7620"/>
                      </a:cubicBezTo>
                      <a:cubicBezTo>
                        <a:pt x="75247" y="8573"/>
                        <a:pt x="79057" y="13335"/>
                        <a:pt x="79057" y="18098"/>
                      </a:cubicBezTo>
                      <a:cubicBezTo>
                        <a:pt x="79057" y="22860"/>
                        <a:pt x="74295" y="26670"/>
                        <a:pt x="69532" y="26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349;p34"/>
                <p:cNvSpPr/>
                <p:nvPr/>
              </p:nvSpPr>
              <p:spPr>
                <a:xfrm>
                  <a:off x="5225292" y="4187067"/>
                  <a:ext cx="197435" cy="37270"/>
                </a:xfrm>
                <a:custGeom>
                  <a:avLst/>
                  <a:gdLst/>
                  <a:ahLst/>
                  <a:cxnLst/>
                  <a:rect l="l" t="t" r="r" b="b"/>
                  <a:pathLst>
                    <a:path w="197435" h="37270" extrusionOk="0">
                      <a:moveTo>
                        <a:pt x="187765" y="37270"/>
                      </a:moveTo>
                      <a:cubicBezTo>
                        <a:pt x="186813" y="37270"/>
                        <a:pt x="186813" y="37270"/>
                        <a:pt x="187765" y="37270"/>
                      </a:cubicBezTo>
                      <a:cubicBezTo>
                        <a:pt x="153475" y="34413"/>
                        <a:pt x="117280" y="30602"/>
                        <a:pt x="82990" y="26792"/>
                      </a:cubicBezTo>
                      <a:cubicBezTo>
                        <a:pt x="58225" y="23935"/>
                        <a:pt x="32508" y="21077"/>
                        <a:pt x="8695" y="19173"/>
                      </a:cubicBezTo>
                      <a:cubicBezTo>
                        <a:pt x="3933" y="18220"/>
                        <a:pt x="-830" y="14410"/>
                        <a:pt x="123" y="8695"/>
                      </a:cubicBezTo>
                      <a:cubicBezTo>
                        <a:pt x="1075" y="3933"/>
                        <a:pt x="4885" y="-830"/>
                        <a:pt x="10600" y="123"/>
                      </a:cubicBezTo>
                      <a:cubicBezTo>
                        <a:pt x="35365" y="2027"/>
                        <a:pt x="61083" y="4885"/>
                        <a:pt x="85848" y="7742"/>
                      </a:cubicBezTo>
                      <a:cubicBezTo>
                        <a:pt x="120138" y="11552"/>
                        <a:pt x="155380" y="15363"/>
                        <a:pt x="188718" y="18220"/>
                      </a:cubicBezTo>
                      <a:cubicBezTo>
                        <a:pt x="194433" y="18220"/>
                        <a:pt x="198243" y="22983"/>
                        <a:pt x="197290" y="28698"/>
                      </a:cubicBezTo>
                      <a:cubicBezTo>
                        <a:pt x="196338" y="33460"/>
                        <a:pt x="192528" y="37270"/>
                        <a:pt x="187765" y="372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350;p34"/>
                <p:cNvSpPr/>
                <p:nvPr/>
              </p:nvSpPr>
              <p:spPr>
                <a:xfrm>
                  <a:off x="6694975" y="3838392"/>
                  <a:ext cx="69227" cy="64000"/>
                </a:xfrm>
                <a:custGeom>
                  <a:avLst/>
                  <a:gdLst/>
                  <a:ahLst/>
                  <a:cxnLst/>
                  <a:rect l="l" t="t" r="r" b="b"/>
                  <a:pathLst>
                    <a:path w="69227" h="64000" extrusionOk="0">
                      <a:moveTo>
                        <a:pt x="9672" y="64000"/>
                      </a:moveTo>
                      <a:cubicBezTo>
                        <a:pt x="4909" y="64000"/>
                        <a:pt x="1100" y="60190"/>
                        <a:pt x="147" y="55427"/>
                      </a:cubicBezTo>
                      <a:cubicBezTo>
                        <a:pt x="-806" y="50665"/>
                        <a:pt x="3005" y="44950"/>
                        <a:pt x="7767" y="44950"/>
                      </a:cubicBezTo>
                      <a:cubicBezTo>
                        <a:pt x="27769" y="42092"/>
                        <a:pt x="45867" y="25900"/>
                        <a:pt x="50630" y="6850"/>
                      </a:cubicBezTo>
                      <a:cubicBezTo>
                        <a:pt x="51582" y="2088"/>
                        <a:pt x="57297" y="-770"/>
                        <a:pt x="62059" y="183"/>
                      </a:cubicBezTo>
                      <a:cubicBezTo>
                        <a:pt x="66822" y="1135"/>
                        <a:pt x="70632" y="6850"/>
                        <a:pt x="68727" y="11613"/>
                      </a:cubicBezTo>
                      <a:cubicBezTo>
                        <a:pt x="62059" y="38283"/>
                        <a:pt x="37294" y="60190"/>
                        <a:pt x="10625" y="64000"/>
                      </a:cubicBezTo>
                      <a:cubicBezTo>
                        <a:pt x="10625" y="64000"/>
                        <a:pt x="10625" y="64000"/>
                        <a:pt x="9672" y="6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351;p34"/>
                <p:cNvSpPr/>
                <p:nvPr/>
              </p:nvSpPr>
              <p:spPr>
                <a:xfrm>
                  <a:off x="6157912" y="3887152"/>
                  <a:ext cx="495300" cy="19050"/>
                </a:xfrm>
                <a:custGeom>
                  <a:avLst/>
                  <a:gdLst/>
                  <a:ahLst/>
                  <a:cxnLst/>
                  <a:rect l="l" t="t" r="r" b="b"/>
                  <a:pathLst>
                    <a:path w="495300" h="19050" extrusionOk="0">
                      <a:moveTo>
                        <a:pt x="485775" y="19050"/>
                      </a:moveTo>
                      <a:lnTo>
                        <a:pt x="9525" y="19050"/>
                      </a:lnTo>
                      <a:cubicBezTo>
                        <a:pt x="3810" y="19050"/>
                        <a:pt x="0" y="15240"/>
                        <a:pt x="0" y="9525"/>
                      </a:cubicBezTo>
                      <a:cubicBezTo>
                        <a:pt x="0" y="3810"/>
                        <a:pt x="3810" y="0"/>
                        <a:pt x="9525" y="0"/>
                      </a:cubicBezTo>
                      <a:lnTo>
                        <a:pt x="485775" y="0"/>
                      </a:lnTo>
                      <a:cubicBezTo>
                        <a:pt x="491490" y="0"/>
                        <a:pt x="495300" y="3810"/>
                        <a:pt x="495300" y="9525"/>
                      </a:cubicBezTo>
                      <a:cubicBezTo>
                        <a:pt x="495300" y="15240"/>
                        <a:pt x="491490" y="19050"/>
                        <a:pt x="48577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352;p34"/>
                <p:cNvSpPr/>
                <p:nvPr/>
              </p:nvSpPr>
              <p:spPr>
                <a:xfrm>
                  <a:off x="5139451" y="4381500"/>
                  <a:ext cx="224075" cy="339598"/>
                </a:xfrm>
                <a:custGeom>
                  <a:avLst/>
                  <a:gdLst/>
                  <a:ahLst/>
                  <a:cxnLst/>
                  <a:rect l="l" t="t" r="r" b="b"/>
                  <a:pathLst>
                    <a:path w="224075" h="339598" extrusionOk="0">
                      <a:moveTo>
                        <a:pt x="214551" y="325755"/>
                      </a:moveTo>
                      <a:cubicBezTo>
                        <a:pt x="211693" y="219075"/>
                        <a:pt x="214551" y="112395"/>
                        <a:pt x="224076" y="6668"/>
                      </a:cubicBezTo>
                      <a:cubicBezTo>
                        <a:pt x="224076" y="4763"/>
                        <a:pt x="224076" y="1905"/>
                        <a:pt x="224076" y="0"/>
                      </a:cubicBezTo>
                      <a:cubicBezTo>
                        <a:pt x="195501" y="953"/>
                        <a:pt x="166926" y="2857"/>
                        <a:pt x="139303" y="4763"/>
                      </a:cubicBezTo>
                      <a:cubicBezTo>
                        <a:pt x="103108" y="6668"/>
                        <a:pt x="41196" y="953"/>
                        <a:pt x="16431" y="33338"/>
                      </a:cubicBezTo>
                      <a:cubicBezTo>
                        <a:pt x="5001" y="48578"/>
                        <a:pt x="3096" y="69532"/>
                        <a:pt x="2143" y="89535"/>
                      </a:cubicBezTo>
                      <a:cubicBezTo>
                        <a:pt x="-714" y="149543"/>
                        <a:pt x="-714" y="208597"/>
                        <a:pt x="2143" y="268605"/>
                      </a:cubicBezTo>
                      <a:cubicBezTo>
                        <a:pt x="2143" y="272415"/>
                        <a:pt x="2143" y="276225"/>
                        <a:pt x="2143" y="280035"/>
                      </a:cubicBezTo>
                      <a:cubicBezTo>
                        <a:pt x="3096" y="298132"/>
                        <a:pt x="5001" y="317182"/>
                        <a:pt x="19288" y="328613"/>
                      </a:cubicBezTo>
                      <a:cubicBezTo>
                        <a:pt x="27861" y="335280"/>
                        <a:pt x="38338" y="337185"/>
                        <a:pt x="48816" y="338138"/>
                      </a:cubicBezTo>
                      <a:cubicBezTo>
                        <a:pt x="95488" y="342900"/>
                        <a:pt x="141208" y="334328"/>
                        <a:pt x="188833" y="336232"/>
                      </a:cubicBezTo>
                      <a:cubicBezTo>
                        <a:pt x="197406" y="336232"/>
                        <a:pt x="205978" y="337185"/>
                        <a:pt x="214551" y="337185"/>
                      </a:cubicBezTo>
                      <a:cubicBezTo>
                        <a:pt x="214551" y="333375"/>
                        <a:pt x="214551" y="329565"/>
                        <a:pt x="214551" y="32575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353;p34"/>
                <p:cNvSpPr/>
                <p:nvPr/>
              </p:nvSpPr>
              <p:spPr>
                <a:xfrm>
                  <a:off x="5474970" y="4378253"/>
                  <a:ext cx="1117282" cy="352998"/>
                </a:xfrm>
                <a:custGeom>
                  <a:avLst/>
                  <a:gdLst/>
                  <a:ahLst/>
                  <a:cxnLst/>
                  <a:rect l="l" t="t" r="r" b="b"/>
                  <a:pathLst>
                    <a:path w="1117282" h="352998" extrusionOk="0">
                      <a:moveTo>
                        <a:pt x="1117283" y="5152"/>
                      </a:moveTo>
                      <a:cubicBezTo>
                        <a:pt x="930593" y="-563"/>
                        <a:pt x="743902" y="-563"/>
                        <a:pt x="556260" y="1341"/>
                      </a:cubicBezTo>
                      <a:cubicBezTo>
                        <a:pt x="372427" y="3247"/>
                        <a:pt x="185738" y="-2468"/>
                        <a:pt x="0" y="1341"/>
                      </a:cubicBezTo>
                      <a:cubicBezTo>
                        <a:pt x="0" y="3247"/>
                        <a:pt x="0" y="5152"/>
                        <a:pt x="0" y="7057"/>
                      </a:cubicBezTo>
                      <a:cubicBezTo>
                        <a:pt x="952" y="116594"/>
                        <a:pt x="2858" y="225179"/>
                        <a:pt x="952" y="334716"/>
                      </a:cubicBezTo>
                      <a:cubicBezTo>
                        <a:pt x="952" y="338527"/>
                        <a:pt x="1905" y="342337"/>
                        <a:pt x="1905" y="346147"/>
                      </a:cubicBezTo>
                      <a:cubicBezTo>
                        <a:pt x="13335" y="346147"/>
                        <a:pt x="24765" y="347099"/>
                        <a:pt x="36195" y="347099"/>
                      </a:cubicBezTo>
                      <a:cubicBezTo>
                        <a:pt x="152400" y="350909"/>
                        <a:pt x="269558" y="353766"/>
                        <a:pt x="385763" y="352814"/>
                      </a:cubicBezTo>
                      <a:cubicBezTo>
                        <a:pt x="618172" y="350909"/>
                        <a:pt x="850583" y="333764"/>
                        <a:pt x="1082040" y="348052"/>
                      </a:cubicBezTo>
                      <a:cubicBezTo>
                        <a:pt x="1087755" y="348052"/>
                        <a:pt x="1094423" y="349004"/>
                        <a:pt x="1100137" y="349004"/>
                      </a:cubicBezTo>
                      <a:cubicBezTo>
                        <a:pt x="1106805" y="233752"/>
                        <a:pt x="1112520" y="119452"/>
                        <a:pt x="1117283" y="515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354;p34"/>
                <p:cNvSpPr/>
                <p:nvPr/>
              </p:nvSpPr>
              <p:spPr>
                <a:xfrm>
                  <a:off x="6609397" y="4384357"/>
                  <a:ext cx="71437" cy="346710"/>
                </a:xfrm>
                <a:custGeom>
                  <a:avLst/>
                  <a:gdLst/>
                  <a:ahLst/>
                  <a:cxnLst/>
                  <a:rect l="l" t="t" r="r" b="b"/>
                  <a:pathLst>
                    <a:path w="71437" h="346710" extrusionOk="0">
                      <a:moveTo>
                        <a:pt x="16193" y="0"/>
                      </a:moveTo>
                      <a:cubicBezTo>
                        <a:pt x="16193" y="6668"/>
                        <a:pt x="16193" y="14288"/>
                        <a:pt x="15240" y="20955"/>
                      </a:cubicBezTo>
                      <a:cubicBezTo>
                        <a:pt x="10478" y="128588"/>
                        <a:pt x="4763" y="236220"/>
                        <a:pt x="0" y="343853"/>
                      </a:cubicBezTo>
                      <a:cubicBezTo>
                        <a:pt x="17145" y="344805"/>
                        <a:pt x="35243" y="345758"/>
                        <a:pt x="52388" y="346710"/>
                      </a:cubicBezTo>
                      <a:cubicBezTo>
                        <a:pt x="58103" y="231458"/>
                        <a:pt x="64770" y="116205"/>
                        <a:pt x="71438" y="953"/>
                      </a:cubicBezTo>
                      <a:cubicBezTo>
                        <a:pt x="53340" y="953"/>
                        <a:pt x="34290" y="0"/>
                        <a:pt x="16193" y="0"/>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355;p34"/>
                <p:cNvSpPr/>
                <p:nvPr/>
              </p:nvSpPr>
              <p:spPr>
                <a:xfrm>
                  <a:off x="6695122" y="4387215"/>
                  <a:ext cx="179788" cy="346100"/>
                </a:xfrm>
                <a:custGeom>
                  <a:avLst/>
                  <a:gdLst/>
                  <a:ahLst/>
                  <a:cxnLst/>
                  <a:rect l="l" t="t" r="r" b="b"/>
                  <a:pathLst>
                    <a:path w="179788" h="346100" extrusionOk="0">
                      <a:moveTo>
                        <a:pt x="175260" y="188595"/>
                      </a:moveTo>
                      <a:cubicBezTo>
                        <a:pt x="178118" y="140970"/>
                        <a:pt x="194310" y="41910"/>
                        <a:pt x="140970" y="13335"/>
                      </a:cubicBezTo>
                      <a:cubicBezTo>
                        <a:pt x="124778" y="4763"/>
                        <a:pt x="106680" y="3810"/>
                        <a:pt x="88583" y="2857"/>
                      </a:cubicBezTo>
                      <a:cubicBezTo>
                        <a:pt x="65722" y="1905"/>
                        <a:pt x="42863" y="953"/>
                        <a:pt x="19050" y="0"/>
                      </a:cubicBezTo>
                      <a:cubicBezTo>
                        <a:pt x="18097" y="8572"/>
                        <a:pt x="18097" y="16192"/>
                        <a:pt x="17145" y="24765"/>
                      </a:cubicBezTo>
                      <a:cubicBezTo>
                        <a:pt x="10478" y="131445"/>
                        <a:pt x="4763" y="238125"/>
                        <a:pt x="0" y="345757"/>
                      </a:cubicBezTo>
                      <a:cubicBezTo>
                        <a:pt x="35243" y="346710"/>
                        <a:pt x="69533" y="345757"/>
                        <a:pt x="104775" y="341947"/>
                      </a:cubicBezTo>
                      <a:cubicBezTo>
                        <a:pt x="123825" y="339090"/>
                        <a:pt x="143828" y="335280"/>
                        <a:pt x="159068" y="322897"/>
                      </a:cubicBezTo>
                      <a:cubicBezTo>
                        <a:pt x="186690" y="299085"/>
                        <a:pt x="173355" y="221932"/>
                        <a:pt x="175260" y="188595"/>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356;p34"/>
                <p:cNvSpPr/>
                <p:nvPr/>
              </p:nvSpPr>
              <p:spPr>
                <a:xfrm>
                  <a:off x="5135879" y="4812030"/>
                  <a:ext cx="1849754" cy="213359"/>
                </a:xfrm>
                <a:custGeom>
                  <a:avLst/>
                  <a:gdLst/>
                  <a:ahLst/>
                  <a:cxnLst/>
                  <a:rect l="l" t="t" r="r" b="b"/>
                  <a:pathLst>
                    <a:path w="1849754" h="213359" extrusionOk="0">
                      <a:moveTo>
                        <a:pt x="1782127" y="213360"/>
                      </a:moveTo>
                      <a:lnTo>
                        <a:pt x="67628" y="213360"/>
                      </a:lnTo>
                      <a:cubicBezTo>
                        <a:pt x="20955" y="213360"/>
                        <a:pt x="0" y="158115"/>
                        <a:pt x="0" y="106680"/>
                      </a:cubicBezTo>
                      <a:cubicBezTo>
                        <a:pt x="0" y="55245"/>
                        <a:pt x="20955" y="0"/>
                        <a:pt x="67628" y="0"/>
                      </a:cubicBezTo>
                      <a:lnTo>
                        <a:pt x="1782127" y="0"/>
                      </a:lnTo>
                      <a:cubicBezTo>
                        <a:pt x="1828800" y="0"/>
                        <a:pt x="1849755" y="55245"/>
                        <a:pt x="1849755" y="106680"/>
                      </a:cubicBezTo>
                      <a:cubicBezTo>
                        <a:pt x="1849755" y="159067"/>
                        <a:pt x="1828800" y="213360"/>
                        <a:pt x="1782127" y="213360"/>
                      </a:cubicBezTo>
                      <a:close/>
                      <a:moveTo>
                        <a:pt x="66675" y="20002"/>
                      </a:moveTo>
                      <a:cubicBezTo>
                        <a:pt x="34290" y="20002"/>
                        <a:pt x="18098" y="63817"/>
                        <a:pt x="18098" y="107632"/>
                      </a:cubicBezTo>
                      <a:cubicBezTo>
                        <a:pt x="18098" y="151447"/>
                        <a:pt x="35242" y="195263"/>
                        <a:pt x="66675" y="195263"/>
                      </a:cubicBezTo>
                      <a:lnTo>
                        <a:pt x="1781175" y="195263"/>
                      </a:lnTo>
                      <a:cubicBezTo>
                        <a:pt x="1813560" y="195263"/>
                        <a:pt x="1829752" y="151447"/>
                        <a:pt x="1829752" y="107632"/>
                      </a:cubicBezTo>
                      <a:cubicBezTo>
                        <a:pt x="1829752" y="63817"/>
                        <a:pt x="1812608" y="20002"/>
                        <a:pt x="1781175" y="20002"/>
                      </a:cubicBezTo>
                      <a:lnTo>
                        <a:pt x="66675" y="20002"/>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357;p34"/>
                <p:cNvSpPr/>
                <p:nvPr/>
              </p:nvSpPr>
              <p:spPr>
                <a:xfrm>
                  <a:off x="6629375" y="4865369"/>
                  <a:ext cx="170546" cy="106680"/>
                </a:xfrm>
                <a:custGeom>
                  <a:avLst/>
                  <a:gdLst/>
                  <a:ahLst/>
                  <a:cxnLst/>
                  <a:rect l="l" t="t" r="r" b="b"/>
                  <a:pathLst>
                    <a:path w="170546" h="106680" extrusionOk="0">
                      <a:moveTo>
                        <a:pt x="117182" y="0"/>
                      </a:moveTo>
                      <a:lnTo>
                        <a:pt x="53365" y="0"/>
                      </a:lnTo>
                      <a:cubicBezTo>
                        <a:pt x="25742" y="0"/>
                        <a:pt x="-928" y="24765"/>
                        <a:pt x="25" y="53340"/>
                      </a:cubicBezTo>
                      <a:cubicBezTo>
                        <a:pt x="977" y="81915"/>
                        <a:pt x="23837" y="106680"/>
                        <a:pt x="53365" y="106680"/>
                      </a:cubicBezTo>
                      <a:lnTo>
                        <a:pt x="117182" y="106680"/>
                      </a:lnTo>
                      <a:cubicBezTo>
                        <a:pt x="144805" y="106680"/>
                        <a:pt x="171475" y="81915"/>
                        <a:pt x="170522" y="53340"/>
                      </a:cubicBezTo>
                      <a:cubicBezTo>
                        <a:pt x="169570" y="24765"/>
                        <a:pt x="146710" y="0"/>
                        <a:pt x="117182" y="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358;p34"/>
                <p:cNvSpPr/>
                <p:nvPr/>
              </p:nvSpPr>
              <p:spPr>
                <a:xfrm>
                  <a:off x="6746557" y="4005262"/>
                  <a:ext cx="288607" cy="278130"/>
                </a:xfrm>
                <a:custGeom>
                  <a:avLst/>
                  <a:gdLst/>
                  <a:ahLst/>
                  <a:cxnLst/>
                  <a:rect l="l" t="t" r="r" b="b"/>
                  <a:pathLst>
                    <a:path w="288607" h="278130" extrusionOk="0">
                      <a:moveTo>
                        <a:pt x="9525" y="278130"/>
                      </a:moveTo>
                      <a:cubicBezTo>
                        <a:pt x="6667" y="278130"/>
                        <a:pt x="4762" y="277178"/>
                        <a:pt x="2857" y="275273"/>
                      </a:cubicBezTo>
                      <a:cubicBezTo>
                        <a:pt x="-952" y="271463"/>
                        <a:pt x="-952" y="265748"/>
                        <a:pt x="2857" y="261938"/>
                      </a:cubicBezTo>
                      <a:lnTo>
                        <a:pt x="272415" y="2857"/>
                      </a:lnTo>
                      <a:cubicBezTo>
                        <a:pt x="276225" y="-952"/>
                        <a:pt x="281940" y="-952"/>
                        <a:pt x="285750" y="2857"/>
                      </a:cubicBezTo>
                      <a:cubicBezTo>
                        <a:pt x="289560" y="6668"/>
                        <a:pt x="289560" y="12382"/>
                        <a:pt x="285750" y="16193"/>
                      </a:cubicBezTo>
                      <a:lnTo>
                        <a:pt x="16192" y="275273"/>
                      </a:lnTo>
                      <a:cubicBezTo>
                        <a:pt x="14287" y="277178"/>
                        <a:pt x="12382" y="278130"/>
                        <a:pt x="9525" y="278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359;p34"/>
                <p:cNvSpPr/>
                <p:nvPr/>
              </p:nvSpPr>
              <p:spPr>
                <a:xfrm>
                  <a:off x="6738416" y="3955212"/>
                  <a:ext cx="290600" cy="252932"/>
                </a:xfrm>
                <a:custGeom>
                  <a:avLst/>
                  <a:gdLst/>
                  <a:ahLst/>
                  <a:cxnLst/>
                  <a:rect l="l" t="t" r="r" b="b"/>
                  <a:pathLst>
                    <a:path w="290600" h="252932" extrusionOk="0">
                      <a:moveTo>
                        <a:pt x="10046" y="252933"/>
                      </a:moveTo>
                      <a:cubicBezTo>
                        <a:pt x="7188" y="252933"/>
                        <a:pt x="4330" y="251981"/>
                        <a:pt x="2426" y="250075"/>
                      </a:cubicBezTo>
                      <a:cubicBezTo>
                        <a:pt x="-1385" y="246265"/>
                        <a:pt x="-432" y="240550"/>
                        <a:pt x="3378" y="236740"/>
                      </a:cubicBezTo>
                      <a:lnTo>
                        <a:pt x="274840" y="2425"/>
                      </a:lnTo>
                      <a:cubicBezTo>
                        <a:pt x="278651" y="-1385"/>
                        <a:pt x="284365" y="-432"/>
                        <a:pt x="288176" y="3378"/>
                      </a:cubicBezTo>
                      <a:cubicBezTo>
                        <a:pt x="291986" y="7188"/>
                        <a:pt x="291033" y="12903"/>
                        <a:pt x="287223" y="16713"/>
                      </a:cubicBezTo>
                      <a:lnTo>
                        <a:pt x="15761" y="251028"/>
                      </a:lnTo>
                      <a:cubicBezTo>
                        <a:pt x="13855" y="251981"/>
                        <a:pt x="11951" y="252933"/>
                        <a:pt x="10046" y="2529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360;p34"/>
                <p:cNvSpPr/>
                <p:nvPr/>
              </p:nvSpPr>
              <p:spPr>
                <a:xfrm>
                  <a:off x="6726509" y="3902347"/>
                  <a:ext cx="291555" cy="226740"/>
                </a:xfrm>
                <a:custGeom>
                  <a:avLst/>
                  <a:gdLst/>
                  <a:ahLst/>
                  <a:cxnLst/>
                  <a:rect l="l" t="t" r="r" b="b"/>
                  <a:pathLst>
                    <a:path w="291555" h="226740" extrusionOk="0">
                      <a:moveTo>
                        <a:pt x="9570" y="226740"/>
                      </a:moveTo>
                      <a:cubicBezTo>
                        <a:pt x="6713" y="226740"/>
                        <a:pt x="3855" y="225788"/>
                        <a:pt x="1950" y="222930"/>
                      </a:cubicBezTo>
                      <a:cubicBezTo>
                        <a:pt x="-907" y="219120"/>
                        <a:pt x="-907" y="212453"/>
                        <a:pt x="3855" y="209595"/>
                      </a:cubicBezTo>
                      <a:lnTo>
                        <a:pt x="276270" y="1950"/>
                      </a:lnTo>
                      <a:cubicBezTo>
                        <a:pt x="280080" y="-907"/>
                        <a:pt x="286747" y="-907"/>
                        <a:pt x="289605" y="3855"/>
                      </a:cubicBezTo>
                      <a:cubicBezTo>
                        <a:pt x="292463" y="7665"/>
                        <a:pt x="292463" y="14333"/>
                        <a:pt x="287700" y="17190"/>
                      </a:cubicBezTo>
                      <a:lnTo>
                        <a:pt x="15285" y="224835"/>
                      </a:lnTo>
                      <a:cubicBezTo>
                        <a:pt x="14333" y="225788"/>
                        <a:pt x="12428" y="226740"/>
                        <a:pt x="9570" y="2267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361;p34"/>
                <p:cNvSpPr/>
                <p:nvPr/>
              </p:nvSpPr>
              <p:spPr>
                <a:xfrm>
                  <a:off x="6736323" y="3847390"/>
                  <a:ext cx="278595" cy="215974"/>
                </a:xfrm>
                <a:custGeom>
                  <a:avLst/>
                  <a:gdLst/>
                  <a:ahLst/>
                  <a:cxnLst/>
                  <a:rect l="l" t="t" r="r" b="b"/>
                  <a:pathLst>
                    <a:path w="278595" h="215974" extrusionOk="0">
                      <a:moveTo>
                        <a:pt x="9282" y="215974"/>
                      </a:moveTo>
                      <a:cubicBezTo>
                        <a:pt x="6424" y="215974"/>
                        <a:pt x="3566" y="215022"/>
                        <a:pt x="1661" y="212164"/>
                      </a:cubicBezTo>
                      <a:cubicBezTo>
                        <a:pt x="-1196" y="208354"/>
                        <a:pt x="-243" y="201687"/>
                        <a:pt x="3566" y="198829"/>
                      </a:cubicBezTo>
                      <a:lnTo>
                        <a:pt x="263599" y="1662"/>
                      </a:lnTo>
                      <a:cubicBezTo>
                        <a:pt x="267409" y="-1196"/>
                        <a:pt x="274076" y="-244"/>
                        <a:pt x="276934" y="3566"/>
                      </a:cubicBezTo>
                      <a:cubicBezTo>
                        <a:pt x="279792" y="7377"/>
                        <a:pt x="278839" y="14044"/>
                        <a:pt x="275029" y="16902"/>
                      </a:cubicBezTo>
                      <a:lnTo>
                        <a:pt x="14996" y="214069"/>
                      </a:lnTo>
                      <a:cubicBezTo>
                        <a:pt x="13091" y="215974"/>
                        <a:pt x="11186" y="215974"/>
                        <a:pt x="9282" y="2159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362;p34"/>
                <p:cNvSpPr/>
                <p:nvPr/>
              </p:nvSpPr>
              <p:spPr>
                <a:xfrm>
                  <a:off x="6734174" y="3921182"/>
                  <a:ext cx="152400" cy="370903"/>
                </a:xfrm>
                <a:custGeom>
                  <a:avLst/>
                  <a:gdLst/>
                  <a:ahLst/>
                  <a:cxnLst/>
                  <a:rect l="l" t="t" r="r" b="b"/>
                  <a:pathLst>
                    <a:path w="152400" h="370903" extrusionOk="0">
                      <a:moveTo>
                        <a:pt x="13335" y="94557"/>
                      </a:moveTo>
                      <a:cubicBezTo>
                        <a:pt x="3810" y="113607"/>
                        <a:pt x="1905" y="136467"/>
                        <a:pt x="953" y="165042"/>
                      </a:cubicBezTo>
                      <a:cubicBezTo>
                        <a:pt x="-953" y="197427"/>
                        <a:pt x="0" y="229812"/>
                        <a:pt x="3810" y="262197"/>
                      </a:cubicBezTo>
                      <a:cubicBezTo>
                        <a:pt x="6668" y="286962"/>
                        <a:pt x="6668" y="339349"/>
                        <a:pt x="21907" y="359352"/>
                      </a:cubicBezTo>
                      <a:cubicBezTo>
                        <a:pt x="31432" y="372687"/>
                        <a:pt x="48578" y="379355"/>
                        <a:pt x="54293" y="351732"/>
                      </a:cubicBezTo>
                      <a:cubicBezTo>
                        <a:pt x="57150" y="337445"/>
                        <a:pt x="51435" y="324110"/>
                        <a:pt x="48578" y="309822"/>
                      </a:cubicBezTo>
                      <a:cubicBezTo>
                        <a:pt x="40957" y="275532"/>
                        <a:pt x="49530" y="239337"/>
                        <a:pt x="58103" y="205047"/>
                      </a:cubicBezTo>
                      <a:cubicBezTo>
                        <a:pt x="62865" y="186949"/>
                        <a:pt x="66675" y="168852"/>
                        <a:pt x="77153" y="153612"/>
                      </a:cubicBezTo>
                      <a:cubicBezTo>
                        <a:pt x="86678" y="138372"/>
                        <a:pt x="101918" y="126942"/>
                        <a:pt x="113347" y="113607"/>
                      </a:cubicBezTo>
                      <a:cubicBezTo>
                        <a:pt x="138113" y="85985"/>
                        <a:pt x="152400" y="48837"/>
                        <a:pt x="152400" y="10737"/>
                      </a:cubicBezTo>
                      <a:cubicBezTo>
                        <a:pt x="152400" y="6927"/>
                        <a:pt x="151447" y="2164"/>
                        <a:pt x="147638" y="260"/>
                      </a:cubicBezTo>
                      <a:cubicBezTo>
                        <a:pt x="144780" y="-693"/>
                        <a:pt x="142875" y="1212"/>
                        <a:pt x="140018" y="2164"/>
                      </a:cubicBezTo>
                      <a:cubicBezTo>
                        <a:pt x="109538" y="19310"/>
                        <a:pt x="80963" y="37407"/>
                        <a:pt x="51435" y="55505"/>
                      </a:cubicBezTo>
                      <a:cubicBezTo>
                        <a:pt x="31432" y="68839"/>
                        <a:pt x="20955" y="80270"/>
                        <a:pt x="13335" y="9455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363;p34"/>
                <p:cNvSpPr/>
                <p:nvPr/>
              </p:nvSpPr>
              <p:spPr>
                <a:xfrm>
                  <a:off x="6725054" y="3979996"/>
                  <a:ext cx="60199" cy="375785"/>
                </a:xfrm>
                <a:custGeom>
                  <a:avLst/>
                  <a:gdLst/>
                  <a:ahLst/>
                  <a:cxnLst/>
                  <a:rect l="l" t="t" r="r" b="b"/>
                  <a:pathLst>
                    <a:path w="60199" h="375785" extrusionOk="0">
                      <a:moveTo>
                        <a:pt x="50078" y="375786"/>
                      </a:moveTo>
                      <a:cubicBezTo>
                        <a:pt x="46268" y="375786"/>
                        <a:pt x="42458" y="372928"/>
                        <a:pt x="41505" y="369119"/>
                      </a:cubicBezTo>
                      <a:cubicBezTo>
                        <a:pt x="-2310" y="239578"/>
                        <a:pt x="-11835" y="118611"/>
                        <a:pt x="14835" y="7169"/>
                      </a:cubicBezTo>
                      <a:cubicBezTo>
                        <a:pt x="15788" y="2406"/>
                        <a:pt x="21503" y="-1404"/>
                        <a:pt x="26265" y="501"/>
                      </a:cubicBezTo>
                      <a:cubicBezTo>
                        <a:pt x="31028" y="1453"/>
                        <a:pt x="34838" y="7169"/>
                        <a:pt x="32933" y="11931"/>
                      </a:cubicBezTo>
                      <a:cubicBezTo>
                        <a:pt x="7215" y="119563"/>
                        <a:pt x="16740" y="237673"/>
                        <a:pt x="59603" y="362451"/>
                      </a:cubicBezTo>
                      <a:cubicBezTo>
                        <a:pt x="61508" y="367213"/>
                        <a:pt x="58651" y="372928"/>
                        <a:pt x="53888" y="374834"/>
                      </a:cubicBezTo>
                      <a:cubicBezTo>
                        <a:pt x="51983" y="375786"/>
                        <a:pt x="51030" y="375786"/>
                        <a:pt x="50078" y="375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9" name="Google Shape;364;p34"/>
                <p:cNvGrpSpPr/>
                <p:nvPr/>
              </p:nvGrpSpPr>
              <p:grpSpPr>
                <a:xfrm>
                  <a:off x="4902517" y="2059304"/>
                  <a:ext cx="2003859" cy="1004887"/>
                  <a:chOff x="4902517" y="2059304"/>
                  <a:chExt cx="2003859" cy="1004887"/>
                </a:xfrm>
              </p:grpSpPr>
              <p:sp>
                <p:nvSpPr>
                  <p:cNvPr id="420" name="Google Shape;365;p34"/>
                  <p:cNvSpPr/>
                  <p:nvPr/>
                </p:nvSpPr>
                <p:spPr>
                  <a:xfrm>
                    <a:off x="5182552" y="2431732"/>
                    <a:ext cx="1723824" cy="632459"/>
                  </a:xfrm>
                  <a:custGeom>
                    <a:avLst/>
                    <a:gdLst/>
                    <a:ahLst/>
                    <a:cxnLst/>
                    <a:rect l="l" t="t" r="r" b="b"/>
                    <a:pathLst>
                      <a:path w="1723824" h="632459" extrusionOk="0">
                        <a:moveTo>
                          <a:pt x="0" y="97155"/>
                        </a:moveTo>
                        <a:lnTo>
                          <a:pt x="1692592" y="0"/>
                        </a:lnTo>
                        <a:cubicBezTo>
                          <a:pt x="1737360" y="181927"/>
                          <a:pt x="1730692" y="291465"/>
                          <a:pt x="1693545" y="470535"/>
                        </a:cubicBezTo>
                        <a:cubicBezTo>
                          <a:pt x="1687830" y="498158"/>
                          <a:pt x="1664017" y="518160"/>
                          <a:pt x="1636395" y="521017"/>
                        </a:cubicBezTo>
                        <a:lnTo>
                          <a:pt x="35242" y="632460"/>
                        </a:lnTo>
                        <a:cubicBezTo>
                          <a:pt x="28575" y="632460"/>
                          <a:pt x="23813" y="627697"/>
                          <a:pt x="23813" y="621983"/>
                        </a:cubicBezTo>
                        <a:lnTo>
                          <a:pt x="0" y="9715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366;p34"/>
                  <p:cNvSpPr/>
                  <p:nvPr/>
                </p:nvSpPr>
                <p:spPr>
                  <a:xfrm>
                    <a:off x="4963093" y="2341245"/>
                    <a:ext cx="1912051" cy="220027"/>
                  </a:xfrm>
                  <a:custGeom>
                    <a:avLst/>
                    <a:gdLst/>
                    <a:ahLst/>
                    <a:cxnLst/>
                    <a:rect l="l" t="t" r="r" b="b"/>
                    <a:pathLst>
                      <a:path w="1912051" h="220027" extrusionOk="0">
                        <a:moveTo>
                          <a:pt x="1757747" y="0"/>
                        </a:moveTo>
                        <a:cubicBezTo>
                          <a:pt x="1767272" y="6667"/>
                          <a:pt x="1912052" y="89535"/>
                          <a:pt x="1912052" y="89535"/>
                        </a:cubicBezTo>
                        <a:lnTo>
                          <a:pt x="248034" y="220027"/>
                        </a:lnTo>
                        <a:lnTo>
                          <a:pt x="25149" y="139065"/>
                        </a:lnTo>
                        <a:cubicBezTo>
                          <a:pt x="22292" y="138113"/>
                          <a:pt x="-3426" y="111442"/>
                          <a:pt x="384" y="111442"/>
                        </a:cubicBezTo>
                        <a:lnTo>
                          <a:pt x="175774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367;p34"/>
                  <p:cNvSpPr/>
                  <p:nvPr/>
                </p:nvSpPr>
                <p:spPr>
                  <a:xfrm>
                    <a:off x="4998720" y="2484120"/>
                    <a:ext cx="231397" cy="568642"/>
                  </a:xfrm>
                  <a:custGeom>
                    <a:avLst/>
                    <a:gdLst/>
                    <a:ahLst/>
                    <a:cxnLst/>
                    <a:rect l="l" t="t" r="r" b="b"/>
                    <a:pathLst>
                      <a:path w="231397" h="568642" extrusionOk="0">
                        <a:moveTo>
                          <a:pt x="0" y="0"/>
                        </a:moveTo>
                        <a:lnTo>
                          <a:pt x="197167" y="64770"/>
                        </a:lnTo>
                        <a:cubicBezTo>
                          <a:pt x="225742" y="220027"/>
                          <a:pt x="250508" y="411480"/>
                          <a:pt x="210502" y="568643"/>
                        </a:cubicBezTo>
                        <a:lnTo>
                          <a:pt x="22860" y="44005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3" name="Google Shape;368;p34"/>
                  <p:cNvGrpSpPr/>
                  <p:nvPr/>
                </p:nvGrpSpPr>
                <p:grpSpPr>
                  <a:xfrm>
                    <a:off x="4970367" y="2531148"/>
                    <a:ext cx="288162" cy="443508"/>
                    <a:chOff x="4970367" y="2531148"/>
                    <a:chExt cx="288162" cy="443508"/>
                  </a:xfrm>
                </p:grpSpPr>
                <p:sp>
                  <p:nvSpPr>
                    <p:cNvPr id="432" name="Google Shape;369;p34"/>
                    <p:cNvSpPr/>
                    <p:nvPr/>
                  </p:nvSpPr>
                  <p:spPr>
                    <a:xfrm>
                      <a:off x="4973358" y="2531148"/>
                      <a:ext cx="256463" cy="105371"/>
                    </a:xfrm>
                    <a:custGeom>
                      <a:avLst/>
                      <a:gdLst/>
                      <a:ahLst/>
                      <a:cxnLst/>
                      <a:rect l="l" t="t" r="r" b="b"/>
                      <a:pathLst>
                        <a:path w="256463" h="105371" extrusionOk="0">
                          <a:moveTo>
                            <a:pt x="246342" y="105372"/>
                          </a:moveTo>
                          <a:cubicBezTo>
                            <a:pt x="245389" y="105372"/>
                            <a:pt x="244437" y="105372"/>
                            <a:pt x="243484" y="104419"/>
                          </a:cubicBezTo>
                          <a:lnTo>
                            <a:pt x="6312" y="18694"/>
                          </a:lnTo>
                          <a:cubicBezTo>
                            <a:pt x="1549" y="16789"/>
                            <a:pt x="-1308" y="11074"/>
                            <a:pt x="597" y="6312"/>
                          </a:cubicBezTo>
                          <a:cubicBezTo>
                            <a:pt x="2502" y="1549"/>
                            <a:pt x="8217" y="-1308"/>
                            <a:pt x="12979" y="597"/>
                          </a:cubicBezTo>
                          <a:lnTo>
                            <a:pt x="250152" y="86322"/>
                          </a:lnTo>
                          <a:cubicBezTo>
                            <a:pt x="254914" y="88227"/>
                            <a:pt x="257772" y="93942"/>
                            <a:pt x="255867" y="98704"/>
                          </a:cubicBezTo>
                          <a:cubicBezTo>
                            <a:pt x="253962" y="102514"/>
                            <a:pt x="250152" y="105372"/>
                            <a:pt x="246342" y="105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370;p34"/>
                    <p:cNvSpPr/>
                    <p:nvPr/>
                  </p:nvSpPr>
                  <p:spPr>
                    <a:xfrm>
                      <a:off x="4975672" y="2586802"/>
                      <a:ext cx="256597" cy="118297"/>
                    </a:xfrm>
                    <a:custGeom>
                      <a:avLst/>
                      <a:gdLst/>
                      <a:ahLst/>
                      <a:cxnLst/>
                      <a:rect l="l" t="t" r="r" b="b"/>
                      <a:pathLst>
                        <a:path w="256597" h="118297" extrusionOk="0">
                          <a:moveTo>
                            <a:pt x="246885" y="118298"/>
                          </a:moveTo>
                          <a:cubicBezTo>
                            <a:pt x="245933" y="118298"/>
                            <a:pt x="244028" y="118298"/>
                            <a:pt x="243075" y="117345"/>
                          </a:cubicBezTo>
                          <a:lnTo>
                            <a:pt x="5903" y="18285"/>
                          </a:lnTo>
                          <a:cubicBezTo>
                            <a:pt x="1140" y="16380"/>
                            <a:pt x="-1717" y="10665"/>
                            <a:pt x="1140" y="5903"/>
                          </a:cubicBezTo>
                          <a:cubicBezTo>
                            <a:pt x="3045" y="1140"/>
                            <a:pt x="8760" y="-1717"/>
                            <a:pt x="13523" y="1140"/>
                          </a:cubicBezTo>
                          <a:lnTo>
                            <a:pt x="250695" y="100200"/>
                          </a:lnTo>
                          <a:cubicBezTo>
                            <a:pt x="255458" y="102105"/>
                            <a:pt x="258315" y="107820"/>
                            <a:pt x="255458" y="112583"/>
                          </a:cubicBezTo>
                          <a:cubicBezTo>
                            <a:pt x="254505" y="116393"/>
                            <a:pt x="250695" y="118298"/>
                            <a:pt x="246885" y="1182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371;p34"/>
                    <p:cNvSpPr/>
                    <p:nvPr/>
                  </p:nvSpPr>
                  <p:spPr>
                    <a:xfrm>
                      <a:off x="4970367" y="2680557"/>
                      <a:ext cx="288162" cy="136937"/>
                    </a:xfrm>
                    <a:custGeom>
                      <a:avLst/>
                      <a:gdLst/>
                      <a:ahLst/>
                      <a:cxnLst/>
                      <a:rect l="l" t="t" r="r" b="b"/>
                      <a:pathLst>
                        <a:path w="288162" h="136937" extrusionOk="0">
                          <a:moveTo>
                            <a:pt x="278860" y="136938"/>
                          </a:moveTo>
                          <a:cubicBezTo>
                            <a:pt x="277908" y="136938"/>
                            <a:pt x="276003" y="136938"/>
                            <a:pt x="275050" y="135985"/>
                          </a:cubicBezTo>
                          <a:lnTo>
                            <a:pt x="5492" y="17875"/>
                          </a:lnTo>
                          <a:cubicBezTo>
                            <a:pt x="730" y="15970"/>
                            <a:pt x="-1175" y="10255"/>
                            <a:pt x="730" y="5492"/>
                          </a:cubicBezTo>
                          <a:cubicBezTo>
                            <a:pt x="2635" y="730"/>
                            <a:pt x="8350" y="-1175"/>
                            <a:pt x="13113" y="730"/>
                          </a:cubicBezTo>
                          <a:lnTo>
                            <a:pt x="282670" y="118840"/>
                          </a:lnTo>
                          <a:cubicBezTo>
                            <a:pt x="287433" y="120745"/>
                            <a:pt x="289338" y="126460"/>
                            <a:pt x="287433" y="131222"/>
                          </a:cubicBezTo>
                          <a:cubicBezTo>
                            <a:pt x="285528" y="134080"/>
                            <a:pt x="282670" y="136938"/>
                            <a:pt x="27886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372;p34"/>
                    <p:cNvSpPr/>
                    <p:nvPr/>
                  </p:nvSpPr>
                  <p:spPr>
                    <a:xfrm>
                      <a:off x="4973224" y="2749137"/>
                      <a:ext cx="265302" cy="136937"/>
                    </a:xfrm>
                    <a:custGeom>
                      <a:avLst/>
                      <a:gdLst/>
                      <a:ahLst/>
                      <a:cxnLst/>
                      <a:rect l="l" t="t" r="r" b="b"/>
                      <a:pathLst>
                        <a:path w="265302" h="136937" extrusionOk="0">
                          <a:moveTo>
                            <a:pt x="256000" y="136938"/>
                          </a:moveTo>
                          <a:cubicBezTo>
                            <a:pt x="255047" y="136938"/>
                            <a:pt x="253142" y="136938"/>
                            <a:pt x="252190" y="135985"/>
                          </a:cubicBezTo>
                          <a:lnTo>
                            <a:pt x="5492" y="17875"/>
                          </a:lnTo>
                          <a:cubicBezTo>
                            <a:pt x="730" y="15970"/>
                            <a:pt x="-1175" y="10255"/>
                            <a:pt x="730" y="5492"/>
                          </a:cubicBezTo>
                          <a:cubicBezTo>
                            <a:pt x="2635" y="730"/>
                            <a:pt x="8350" y="-1175"/>
                            <a:pt x="13113" y="730"/>
                          </a:cubicBezTo>
                          <a:lnTo>
                            <a:pt x="259810" y="118840"/>
                          </a:lnTo>
                          <a:cubicBezTo>
                            <a:pt x="264572" y="120745"/>
                            <a:pt x="266478" y="126460"/>
                            <a:pt x="264572" y="131222"/>
                          </a:cubicBezTo>
                          <a:cubicBezTo>
                            <a:pt x="263620" y="135033"/>
                            <a:pt x="259810" y="136938"/>
                            <a:pt x="256000" y="1369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373;p34"/>
                    <p:cNvSpPr/>
                    <p:nvPr/>
                  </p:nvSpPr>
                  <p:spPr>
                    <a:xfrm>
                      <a:off x="4979279" y="2834249"/>
                      <a:ext cx="252240" cy="140407"/>
                    </a:xfrm>
                    <a:custGeom>
                      <a:avLst/>
                      <a:gdLst/>
                      <a:ahLst/>
                      <a:cxnLst/>
                      <a:rect l="l" t="t" r="r" b="b"/>
                      <a:pathLst>
                        <a:path w="252240" h="140407" extrusionOk="0">
                          <a:moveTo>
                            <a:pt x="243278" y="140408"/>
                          </a:moveTo>
                          <a:cubicBezTo>
                            <a:pt x="241373" y="140408"/>
                            <a:pt x="240420" y="140408"/>
                            <a:pt x="238515" y="139455"/>
                          </a:cubicBezTo>
                          <a:lnTo>
                            <a:pt x="5153" y="17535"/>
                          </a:lnTo>
                          <a:cubicBezTo>
                            <a:pt x="390" y="14678"/>
                            <a:pt x="-1515" y="8963"/>
                            <a:pt x="1343" y="5153"/>
                          </a:cubicBezTo>
                          <a:cubicBezTo>
                            <a:pt x="4200" y="390"/>
                            <a:pt x="9915" y="-1515"/>
                            <a:pt x="13725" y="1343"/>
                          </a:cubicBezTo>
                          <a:lnTo>
                            <a:pt x="247088" y="123263"/>
                          </a:lnTo>
                          <a:cubicBezTo>
                            <a:pt x="251850" y="126120"/>
                            <a:pt x="253755" y="131835"/>
                            <a:pt x="250898" y="135645"/>
                          </a:cubicBezTo>
                          <a:cubicBezTo>
                            <a:pt x="249945" y="138503"/>
                            <a:pt x="247088" y="140408"/>
                            <a:pt x="243278" y="140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4" name="Google Shape;374;p34"/>
                  <p:cNvSpPr/>
                  <p:nvPr/>
                </p:nvSpPr>
                <p:spPr>
                  <a:xfrm>
                    <a:off x="5006340" y="2907982"/>
                    <a:ext cx="219075" cy="154606"/>
                  </a:xfrm>
                  <a:custGeom>
                    <a:avLst/>
                    <a:gdLst/>
                    <a:ahLst/>
                    <a:cxnLst/>
                    <a:rect l="l" t="t" r="r" b="b"/>
                    <a:pathLst>
                      <a:path w="219075" h="154606" extrusionOk="0">
                        <a:moveTo>
                          <a:pt x="218122" y="133350"/>
                        </a:moveTo>
                        <a:cubicBezTo>
                          <a:pt x="217170" y="130492"/>
                          <a:pt x="214313" y="127635"/>
                          <a:pt x="210502" y="125730"/>
                        </a:cubicBezTo>
                        <a:cubicBezTo>
                          <a:pt x="205740" y="122872"/>
                          <a:pt x="200977" y="120015"/>
                          <a:pt x="197167" y="118110"/>
                        </a:cubicBezTo>
                        <a:cubicBezTo>
                          <a:pt x="188595" y="112395"/>
                          <a:pt x="180022" y="106680"/>
                          <a:pt x="171450" y="100965"/>
                        </a:cubicBezTo>
                        <a:cubicBezTo>
                          <a:pt x="145732" y="84772"/>
                          <a:pt x="119063" y="66675"/>
                          <a:pt x="92392" y="52388"/>
                        </a:cubicBezTo>
                        <a:cubicBezTo>
                          <a:pt x="66675" y="39052"/>
                          <a:pt x="42863" y="22860"/>
                          <a:pt x="19050" y="8572"/>
                        </a:cubicBezTo>
                        <a:cubicBezTo>
                          <a:pt x="15240" y="6667"/>
                          <a:pt x="10477" y="952"/>
                          <a:pt x="5715" y="0"/>
                        </a:cubicBezTo>
                        <a:cubicBezTo>
                          <a:pt x="3810" y="0"/>
                          <a:pt x="952" y="952"/>
                          <a:pt x="0" y="2858"/>
                        </a:cubicBezTo>
                        <a:cubicBezTo>
                          <a:pt x="0" y="3810"/>
                          <a:pt x="0" y="5715"/>
                          <a:pt x="0" y="6667"/>
                        </a:cubicBezTo>
                        <a:cubicBezTo>
                          <a:pt x="952" y="20002"/>
                          <a:pt x="0" y="26670"/>
                          <a:pt x="11430" y="33338"/>
                        </a:cubicBezTo>
                        <a:cubicBezTo>
                          <a:pt x="41910" y="51435"/>
                          <a:pt x="73342" y="69533"/>
                          <a:pt x="103822" y="88583"/>
                        </a:cubicBezTo>
                        <a:cubicBezTo>
                          <a:pt x="133350" y="106680"/>
                          <a:pt x="162877" y="126683"/>
                          <a:pt x="191452" y="145733"/>
                        </a:cubicBezTo>
                        <a:cubicBezTo>
                          <a:pt x="196215" y="148590"/>
                          <a:pt x="207645" y="156210"/>
                          <a:pt x="213360" y="154305"/>
                        </a:cubicBezTo>
                        <a:cubicBezTo>
                          <a:pt x="218122" y="152400"/>
                          <a:pt x="218122" y="145733"/>
                          <a:pt x="219075" y="141922"/>
                        </a:cubicBezTo>
                        <a:cubicBezTo>
                          <a:pt x="219075" y="139065"/>
                          <a:pt x="219075" y="136208"/>
                          <a:pt x="218122" y="13335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375;p34"/>
                  <p:cNvSpPr/>
                  <p:nvPr/>
                </p:nvSpPr>
                <p:spPr>
                  <a:xfrm>
                    <a:off x="4970974" y="2473358"/>
                    <a:ext cx="246926" cy="102139"/>
                  </a:xfrm>
                  <a:custGeom>
                    <a:avLst/>
                    <a:gdLst/>
                    <a:ahLst/>
                    <a:cxnLst/>
                    <a:rect l="l" t="t" r="r" b="b"/>
                    <a:pathLst>
                      <a:path w="246926" h="102139" extrusionOk="0">
                        <a:moveTo>
                          <a:pt x="236343" y="72674"/>
                        </a:moveTo>
                        <a:cubicBezTo>
                          <a:pt x="231581" y="70769"/>
                          <a:pt x="225866" y="69816"/>
                          <a:pt x="222056" y="67911"/>
                        </a:cubicBezTo>
                        <a:cubicBezTo>
                          <a:pt x="212531" y="64101"/>
                          <a:pt x="203006" y="60291"/>
                          <a:pt x="193481" y="57434"/>
                        </a:cubicBezTo>
                        <a:cubicBezTo>
                          <a:pt x="164906" y="47909"/>
                          <a:pt x="135378" y="35526"/>
                          <a:pt x="105851" y="27906"/>
                        </a:cubicBezTo>
                        <a:cubicBezTo>
                          <a:pt x="86801" y="23144"/>
                          <a:pt x="68703" y="12666"/>
                          <a:pt x="49653" y="5999"/>
                        </a:cubicBezTo>
                        <a:cubicBezTo>
                          <a:pt x="36318" y="1236"/>
                          <a:pt x="21078" y="-2574"/>
                          <a:pt x="7743" y="2189"/>
                        </a:cubicBezTo>
                        <a:cubicBezTo>
                          <a:pt x="3933" y="3141"/>
                          <a:pt x="-829" y="5999"/>
                          <a:pt x="123" y="9809"/>
                        </a:cubicBezTo>
                        <a:cubicBezTo>
                          <a:pt x="1076" y="16476"/>
                          <a:pt x="107756" y="56481"/>
                          <a:pt x="122996" y="61244"/>
                        </a:cubicBezTo>
                        <a:cubicBezTo>
                          <a:pt x="156333" y="72674"/>
                          <a:pt x="188718" y="86009"/>
                          <a:pt x="221103" y="97439"/>
                        </a:cubicBezTo>
                        <a:cubicBezTo>
                          <a:pt x="225866" y="99344"/>
                          <a:pt x="239201" y="104106"/>
                          <a:pt x="243963" y="101249"/>
                        </a:cubicBezTo>
                        <a:cubicBezTo>
                          <a:pt x="247773" y="98391"/>
                          <a:pt x="246821" y="92676"/>
                          <a:pt x="246821" y="87914"/>
                        </a:cubicBezTo>
                        <a:cubicBezTo>
                          <a:pt x="246821" y="85056"/>
                          <a:pt x="246821" y="81246"/>
                          <a:pt x="244916" y="79341"/>
                        </a:cubicBezTo>
                        <a:cubicBezTo>
                          <a:pt x="243963" y="75531"/>
                          <a:pt x="240153" y="73626"/>
                          <a:pt x="236343" y="726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376;p34"/>
                  <p:cNvSpPr/>
                  <p:nvPr/>
                </p:nvSpPr>
                <p:spPr>
                  <a:xfrm>
                    <a:off x="5199697" y="2432684"/>
                    <a:ext cx="1659255" cy="130492"/>
                  </a:xfrm>
                  <a:custGeom>
                    <a:avLst/>
                    <a:gdLst/>
                    <a:ahLst/>
                    <a:cxnLst/>
                    <a:rect l="l" t="t" r="r" b="b"/>
                    <a:pathLst>
                      <a:path w="1659255" h="130492" extrusionOk="0">
                        <a:moveTo>
                          <a:pt x="9525" y="130493"/>
                        </a:moveTo>
                        <a:cubicBezTo>
                          <a:pt x="4763" y="130493"/>
                          <a:pt x="0" y="126683"/>
                          <a:pt x="0" y="121920"/>
                        </a:cubicBezTo>
                        <a:cubicBezTo>
                          <a:pt x="0" y="116205"/>
                          <a:pt x="3810" y="112395"/>
                          <a:pt x="8573" y="111443"/>
                        </a:cubicBezTo>
                        <a:lnTo>
                          <a:pt x="1648778" y="0"/>
                        </a:lnTo>
                        <a:cubicBezTo>
                          <a:pt x="1653540" y="0"/>
                          <a:pt x="1658303" y="3810"/>
                          <a:pt x="1659255" y="8573"/>
                        </a:cubicBezTo>
                        <a:cubicBezTo>
                          <a:pt x="1659255" y="14288"/>
                          <a:pt x="1655445" y="18098"/>
                          <a:pt x="1650683" y="19050"/>
                        </a:cubicBezTo>
                        <a:lnTo>
                          <a:pt x="9525" y="130493"/>
                        </a:lnTo>
                        <a:cubicBezTo>
                          <a:pt x="9525" y="130493"/>
                          <a:pt x="9525" y="130493"/>
                          <a:pt x="9525" y="130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377;p34"/>
                  <p:cNvSpPr/>
                  <p:nvPr/>
                </p:nvSpPr>
                <p:spPr>
                  <a:xfrm>
                    <a:off x="5186181" y="2543947"/>
                    <a:ext cx="57181" cy="517387"/>
                  </a:xfrm>
                  <a:custGeom>
                    <a:avLst/>
                    <a:gdLst/>
                    <a:ahLst/>
                    <a:cxnLst/>
                    <a:rect l="l" t="t" r="r" b="b"/>
                    <a:pathLst>
                      <a:path w="57181" h="517387" extrusionOk="0">
                        <a:moveTo>
                          <a:pt x="23040" y="517388"/>
                        </a:moveTo>
                        <a:cubicBezTo>
                          <a:pt x="22088" y="517388"/>
                          <a:pt x="21135" y="517388"/>
                          <a:pt x="20183" y="517388"/>
                        </a:cubicBezTo>
                        <a:cubicBezTo>
                          <a:pt x="15421" y="515483"/>
                          <a:pt x="12563" y="510720"/>
                          <a:pt x="13515" y="505006"/>
                        </a:cubicBezTo>
                        <a:cubicBezTo>
                          <a:pt x="59235" y="357368"/>
                          <a:pt x="32565" y="172583"/>
                          <a:pt x="181" y="11610"/>
                        </a:cubicBezTo>
                        <a:cubicBezTo>
                          <a:pt x="-772" y="6848"/>
                          <a:pt x="2085" y="1133"/>
                          <a:pt x="7801" y="181"/>
                        </a:cubicBezTo>
                        <a:cubicBezTo>
                          <a:pt x="12563" y="-772"/>
                          <a:pt x="18278" y="2085"/>
                          <a:pt x="19231" y="7800"/>
                        </a:cubicBezTo>
                        <a:cubicBezTo>
                          <a:pt x="51615" y="171631"/>
                          <a:pt x="79238" y="359273"/>
                          <a:pt x="31613" y="510720"/>
                        </a:cubicBezTo>
                        <a:cubicBezTo>
                          <a:pt x="30660" y="514531"/>
                          <a:pt x="27803" y="517388"/>
                          <a:pt x="23040" y="517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378;p34"/>
                  <p:cNvSpPr/>
                  <p:nvPr/>
                </p:nvSpPr>
                <p:spPr>
                  <a:xfrm>
                    <a:off x="4902517" y="2059304"/>
                    <a:ext cx="1717357" cy="415290"/>
                  </a:xfrm>
                  <a:custGeom>
                    <a:avLst/>
                    <a:gdLst/>
                    <a:ahLst/>
                    <a:cxnLst/>
                    <a:rect l="l" t="t" r="r" b="b"/>
                    <a:pathLst>
                      <a:path w="1717357" h="415290" extrusionOk="0">
                        <a:moveTo>
                          <a:pt x="1664970" y="415290"/>
                        </a:moveTo>
                        <a:lnTo>
                          <a:pt x="52388" y="415290"/>
                        </a:lnTo>
                        <a:cubicBezTo>
                          <a:pt x="22860" y="415290"/>
                          <a:pt x="0" y="391478"/>
                          <a:pt x="0" y="362903"/>
                        </a:cubicBezTo>
                        <a:lnTo>
                          <a:pt x="0" y="52388"/>
                        </a:lnTo>
                        <a:cubicBezTo>
                          <a:pt x="0" y="22860"/>
                          <a:pt x="23813" y="0"/>
                          <a:pt x="52388" y="0"/>
                        </a:cubicBezTo>
                        <a:lnTo>
                          <a:pt x="1664970" y="0"/>
                        </a:lnTo>
                        <a:cubicBezTo>
                          <a:pt x="1694498" y="0"/>
                          <a:pt x="1717358" y="23813"/>
                          <a:pt x="1717358" y="52388"/>
                        </a:cubicBezTo>
                        <a:lnTo>
                          <a:pt x="1717358" y="362903"/>
                        </a:lnTo>
                        <a:cubicBezTo>
                          <a:pt x="1717358" y="392430"/>
                          <a:pt x="1693545" y="415290"/>
                          <a:pt x="1664970" y="4152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379;p34"/>
                  <p:cNvSpPr/>
                  <p:nvPr/>
                </p:nvSpPr>
                <p:spPr>
                  <a:xfrm>
                    <a:off x="5381148" y="2612477"/>
                    <a:ext cx="166731" cy="355512"/>
                  </a:xfrm>
                  <a:custGeom>
                    <a:avLst/>
                    <a:gdLst/>
                    <a:ahLst/>
                    <a:cxnLst/>
                    <a:rect l="l" t="t" r="r" b="b"/>
                    <a:pathLst>
                      <a:path w="166731" h="355512" extrusionOk="0">
                        <a:moveTo>
                          <a:pt x="64294" y="355513"/>
                        </a:moveTo>
                        <a:cubicBezTo>
                          <a:pt x="54769" y="355513"/>
                          <a:pt x="44291" y="353607"/>
                          <a:pt x="35719" y="347893"/>
                        </a:cubicBezTo>
                        <a:cubicBezTo>
                          <a:pt x="5239" y="329795"/>
                          <a:pt x="476" y="290743"/>
                          <a:pt x="476" y="259310"/>
                        </a:cubicBezTo>
                        <a:cubicBezTo>
                          <a:pt x="-1429" y="182157"/>
                          <a:pt x="2381" y="123103"/>
                          <a:pt x="11906" y="68810"/>
                        </a:cubicBezTo>
                        <a:lnTo>
                          <a:pt x="11906" y="68810"/>
                        </a:lnTo>
                        <a:cubicBezTo>
                          <a:pt x="20479" y="21185"/>
                          <a:pt x="45244" y="-2627"/>
                          <a:pt x="82391" y="230"/>
                        </a:cubicBezTo>
                        <a:cubicBezTo>
                          <a:pt x="116681" y="3088"/>
                          <a:pt x="129064" y="31663"/>
                          <a:pt x="139541" y="54523"/>
                        </a:cubicBezTo>
                        <a:cubicBezTo>
                          <a:pt x="171926" y="125960"/>
                          <a:pt x="175736" y="207875"/>
                          <a:pt x="149066" y="279313"/>
                        </a:cubicBezTo>
                        <a:cubicBezTo>
                          <a:pt x="138589" y="307888"/>
                          <a:pt x="126206" y="326938"/>
                          <a:pt x="109061" y="340273"/>
                        </a:cubicBezTo>
                        <a:cubicBezTo>
                          <a:pt x="98584" y="348845"/>
                          <a:pt x="81439" y="355513"/>
                          <a:pt x="64294" y="355513"/>
                        </a:cubicBezTo>
                        <a:close/>
                        <a:moveTo>
                          <a:pt x="30956" y="72620"/>
                        </a:moveTo>
                        <a:lnTo>
                          <a:pt x="30956" y="72620"/>
                        </a:lnTo>
                        <a:cubicBezTo>
                          <a:pt x="21431" y="125960"/>
                          <a:pt x="17621" y="183110"/>
                          <a:pt x="19526" y="259310"/>
                        </a:cubicBezTo>
                        <a:cubicBezTo>
                          <a:pt x="20479" y="285980"/>
                          <a:pt x="23336" y="319318"/>
                          <a:pt x="46196" y="331700"/>
                        </a:cubicBezTo>
                        <a:cubicBezTo>
                          <a:pt x="61436" y="340273"/>
                          <a:pt x="83344" y="337415"/>
                          <a:pt x="99536" y="324080"/>
                        </a:cubicBezTo>
                        <a:cubicBezTo>
                          <a:pt x="113824" y="313603"/>
                          <a:pt x="124301" y="296457"/>
                          <a:pt x="132874" y="271693"/>
                        </a:cubicBezTo>
                        <a:cubicBezTo>
                          <a:pt x="156686" y="205018"/>
                          <a:pt x="153829" y="128818"/>
                          <a:pt x="123349" y="62143"/>
                        </a:cubicBezTo>
                        <a:cubicBezTo>
                          <a:pt x="111919" y="37378"/>
                          <a:pt x="103346" y="20232"/>
                          <a:pt x="82391" y="19280"/>
                        </a:cubicBezTo>
                        <a:cubicBezTo>
                          <a:pt x="54769" y="17375"/>
                          <a:pt x="37624" y="35473"/>
                          <a:pt x="30956" y="72620"/>
                        </a:cubicBez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380;p34"/>
                  <p:cNvSpPr/>
                  <p:nvPr/>
                </p:nvSpPr>
                <p:spPr>
                  <a:xfrm>
                    <a:off x="5617130" y="2529840"/>
                    <a:ext cx="1176878" cy="416242"/>
                  </a:xfrm>
                  <a:custGeom>
                    <a:avLst/>
                    <a:gdLst/>
                    <a:ahLst/>
                    <a:cxnLst/>
                    <a:rect l="l" t="t" r="r" b="b"/>
                    <a:pathLst>
                      <a:path w="1176878" h="416242" extrusionOk="0">
                        <a:moveTo>
                          <a:pt x="102632" y="415290"/>
                        </a:moveTo>
                        <a:cubicBezTo>
                          <a:pt x="75009" y="415290"/>
                          <a:pt x="46434" y="411480"/>
                          <a:pt x="28337" y="391477"/>
                        </a:cubicBezTo>
                        <a:cubicBezTo>
                          <a:pt x="16907" y="378142"/>
                          <a:pt x="12144" y="360997"/>
                          <a:pt x="9287" y="345757"/>
                        </a:cubicBezTo>
                        <a:lnTo>
                          <a:pt x="9287" y="345757"/>
                        </a:lnTo>
                        <a:cubicBezTo>
                          <a:pt x="-3096" y="278130"/>
                          <a:pt x="-3096" y="210502"/>
                          <a:pt x="9287" y="142875"/>
                        </a:cubicBezTo>
                        <a:cubicBezTo>
                          <a:pt x="13097" y="120967"/>
                          <a:pt x="19764" y="97155"/>
                          <a:pt x="37862" y="81915"/>
                        </a:cubicBezTo>
                        <a:cubicBezTo>
                          <a:pt x="53102" y="68580"/>
                          <a:pt x="73104" y="64770"/>
                          <a:pt x="92154" y="62865"/>
                        </a:cubicBezTo>
                        <a:cubicBezTo>
                          <a:pt x="150257" y="55245"/>
                          <a:pt x="208359" y="51435"/>
                          <a:pt x="265509" y="47625"/>
                        </a:cubicBezTo>
                        <a:lnTo>
                          <a:pt x="703660" y="19050"/>
                        </a:lnTo>
                        <a:cubicBezTo>
                          <a:pt x="837962" y="10477"/>
                          <a:pt x="976075" y="952"/>
                          <a:pt x="1112282" y="0"/>
                        </a:cubicBezTo>
                        <a:cubicBezTo>
                          <a:pt x="1119902" y="0"/>
                          <a:pt x="1131332" y="0"/>
                          <a:pt x="1140857" y="5715"/>
                        </a:cubicBezTo>
                        <a:cubicBezTo>
                          <a:pt x="1153239" y="13335"/>
                          <a:pt x="1158002" y="25717"/>
                          <a:pt x="1160860" y="39052"/>
                        </a:cubicBezTo>
                        <a:cubicBezTo>
                          <a:pt x="1183719" y="126682"/>
                          <a:pt x="1181814" y="218122"/>
                          <a:pt x="1157050" y="304800"/>
                        </a:cubicBezTo>
                        <a:cubicBezTo>
                          <a:pt x="1154192" y="314325"/>
                          <a:pt x="1150382" y="325755"/>
                          <a:pt x="1140857" y="332422"/>
                        </a:cubicBezTo>
                        <a:cubicBezTo>
                          <a:pt x="1134189" y="337185"/>
                          <a:pt x="1126569" y="339090"/>
                          <a:pt x="1118950" y="340042"/>
                        </a:cubicBezTo>
                        <a:cubicBezTo>
                          <a:pt x="1087517" y="344805"/>
                          <a:pt x="1053227" y="347663"/>
                          <a:pt x="1020842" y="349567"/>
                        </a:cubicBezTo>
                        <a:cubicBezTo>
                          <a:pt x="802719" y="359092"/>
                          <a:pt x="570310" y="377190"/>
                          <a:pt x="308372" y="404813"/>
                        </a:cubicBezTo>
                        <a:cubicBezTo>
                          <a:pt x="256937" y="410527"/>
                          <a:pt x="202644" y="416242"/>
                          <a:pt x="149304" y="415290"/>
                        </a:cubicBezTo>
                        <a:cubicBezTo>
                          <a:pt x="142637" y="415290"/>
                          <a:pt x="134064" y="415290"/>
                          <a:pt x="125492" y="416242"/>
                        </a:cubicBezTo>
                        <a:cubicBezTo>
                          <a:pt x="118824" y="415290"/>
                          <a:pt x="111204" y="415290"/>
                          <a:pt x="102632" y="415290"/>
                        </a:cubicBezTo>
                        <a:close/>
                        <a:moveTo>
                          <a:pt x="28337" y="341947"/>
                        </a:moveTo>
                        <a:cubicBezTo>
                          <a:pt x="31194" y="354330"/>
                          <a:pt x="34052" y="368617"/>
                          <a:pt x="42624" y="378142"/>
                        </a:cubicBezTo>
                        <a:cubicBezTo>
                          <a:pt x="60722" y="398145"/>
                          <a:pt x="95012" y="396240"/>
                          <a:pt x="125492" y="395288"/>
                        </a:cubicBezTo>
                        <a:cubicBezTo>
                          <a:pt x="134064" y="395288"/>
                          <a:pt x="142637" y="394335"/>
                          <a:pt x="150257" y="394335"/>
                        </a:cubicBezTo>
                        <a:cubicBezTo>
                          <a:pt x="202644" y="395288"/>
                          <a:pt x="255032" y="389572"/>
                          <a:pt x="306467" y="383857"/>
                        </a:cubicBezTo>
                        <a:cubicBezTo>
                          <a:pt x="568404" y="356235"/>
                          <a:pt x="801767" y="338138"/>
                          <a:pt x="1020842" y="328613"/>
                        </a:cubicBezTo>
                        <a:cubicBezTo>
                          <a:pt x="1052275" y="327660"/>
                          <a:pt x="1085612" y="323850"/>
                          <a:pt x="1117044" y="319088"/>
                        </a:cubicBezTo>
                        <a:cubicBezTo>
                          <a:pt x="1121807" y="318135"/>
                          <a:pt x="1127522" y="317182"/>
                          <a:pt x="1130379" y="315277"/>
                        </a:cubicBezTo>
                        <a:cubicBezTo>
                          <a:pt x="1135142" y="311467"/>
                          <a:pt x="1138000" y="304800"/>
                          <a:pt x="1139904" y="297180"/>
                        </a:cubicBezTo>
                        <a:cubicBezTo>
                          <a:pt x="1164669" y="214313"/>
                          <a:pt x="1165622" y="125730"/>
                          <a:pt x="1143714" y="41910"/>
                        </a:cubicBezTo>
                        <a:cubicBezTo>
                          <a:pt x="1140857" y="32385"/>
                          <a:pt x="1138000" y="23813"/>
                          <a:pt x="1132285" y="20002"/>
                        </a:cubicBezTo>
                        <a:cubicBezTo>
                          <a:pt x="1127522" y="17145"/>
                          <a:pt x="1120854" y="17145"/>
                          <a:pt x="1113235" y="17145"/>
                        </a:cubicBezTo>
                        <a:cubicBezTo>
                          <a:pt x="977027" y="18097"/>
                          <a:pt x="838914" y="26670"/>
                          <a:pt x="705564" y="36195"/>
                        </a:cubicBezTo>
                        <a:lnTo>
                          <a:pt x="267414" y="64770"/>
                        </a:lnTo>
                        <a:cubicBezTo>
                          <a:pt x="211217" y="68580"/>
                          <a:pt x="152162" y="72390"/>
                          <a:pt x="95012" y="80010"/>
                        </a:cubicBezTo>
                        <a:cubicBezTo>
                          <a:pt x="77867" y="81915"/>
                          <a:pt x="61674" y="85725"/>
                          <a:pt x="50244" y="95250"/>
                        </a:cubicBezTo>
                        <a:cubicBezTo>
                          <a:pt x="36909" y="106680"/>
                          <a:pt x="31194" y="125730"/>
                          <a:pt x="28337" y="144780"/>
                        </a:cubicBezTo>
                        <a:cubicBezTo>
                          <a:pt x="15954" y="210502"/>
                          <a:pt x="15954" y="277177"/>
                          <a:pt x="28337" y="341947"/>
                        </a:cubicBezTo>
                        <a:lnTo>
                          <a:pt x="28337" y="341947"/>
                        </a:lnTo>
                        <a:close/>
                      </a:path>
                    </a:pathLst>
                  </a:custGeom>
                  <a:solidFill>
                    <a:srgbClr val="F3EFEA">
                      <a:alpha val="734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381;p34"/>
                  <p:cNvSpPr/>
                  <p:nvPr/>
                </p:nvSpPr>
                <p:spPr>
                  <a:xfrm>
                    <a:off x="4969914" y="2105958"/>
                    <a:ext cx="1586333" cy="319107"/>
                  </a:xfrm>
                  <a:custGeom>
                    <a:avLst/>
                    <a:gdLst/>
                    <a:ahLst/>
                    <a:cxnLst/>
                    <a:rect l="l" t="t" r="r" b="b"/>
                    <a:pathLst>
                      <a:path w="1586333" h="319107" extrusionOk="0">
                        <a:moveTo>
                          <a:pt x="1425170" y="319107"/>
                        </a:moveTo>
                        <a:cubicBezTo>
                          <a:pt x="1337540" y="319107"/>
                          <a:pt x="1191808" y="315297"/>
                          <a:pt x="950825" y="304820"/>
                        </a:cubicBezTo>
                        <a:cubicBezTo>
                          <a:pt x="875578" y="301962"/>
                          <a:pt x="815570" y="299104"/>
                          <a:pt x="798425" y="299104"/>
                        </a:cubicBezTo>
                        <a:cubicBezTo>
                          <a:pt x="714605" y="300057"/>
                          <a:pt x="628880" y="301962"/>
                          <a:pt x="546965" y="302914"/>
                        </a:cubicBezTo>
                        <a:cubicBezTo>
                          <a:pt x="396470" y="305772"/>
                          <a:pt x="240260" y="309582"/>
                          <a:pt x="85003" y="305772"/>
                        </a:cubicBezTo>
                        <a:cubicBezTo>
                          <a:pt x="67858" y="305772"/>
                          <a:pt x="46903" y="304820"/>
                          <a:pt x="28805" y="292437"/>
                        </a:cubicBezTo>
                        <a:cubicBezTo>
                          <a:pt x="-1675" y="270529"/>
                          <a:pt x="-1675" y="225762"/>
                          <a:pt x="1183" y="189567"/>
                        </a:cubicBezTo>
                        <a:lnTo>
                          <a:pt x="13565" y="55264"/>
                        </a:lnTo>
                        <a:cubicBezTo>
                          <a:pt x="15470" y="39072"/>
                          <a:pt x="17375" y="20974"/>
                          <a:pt x="30710" y="10497"/>
                        </a:cubicBezTo>
                        <a:cubicBezTo>
                          <a:pt x="43093" y="-933"/>
                          <a:pt x="60238" y="19"/>
                          <a:pt x="71668" y="19"/>
                        </a:cubicBezTo>
                        <a:cubicBezTo>
                          <a:pt x="268835" y="3829"/>
                          <a:pt x="468860" y="5734"/>
                          <a:pt x="662218" y="7639"/>
                        </a:cubicBezTo>
                        <a:cubicBezTo>
                          <a:pt x="943205" y="10497"/>
                          <a:pt x="1233718" y="13354"/>
                          <a:pt x="1521373" y="20974"/>
                        </a:cubicBezTo>
                        <a:cubicBezTo>
                          <a:pt x="1543280" y="21927"/>
                          <a:pt x="1559473" y="27642"/>
                          <a:pt x="1570903" y="40024"/>
                        </a:cubicBezTo>
                        <a:cubicBezTo>
                          <a:pt x="1590905" y="62884"/>
                          <a:pt x="1587095" y="100032"/>
                          <a:pt x="1583285" y="135274"/>
                        </a:cubicBezTo>
                        <a:cubicBezTo>
                          <a:pt x="1582333" y="145752"/>
                          <a:pt x="1581380" y="156229"/>
                          <a:pt x="1580428" y="165754"/>
                        </a:cubicBezTo>
                        <a:lnTo>
                          <a:pt x="1580428" y="165754"/>
                        </a:lnTo>
                        <a:cubicBezTo>
                          <a:pt x="1578523" y="212427"/>
                          <a:pt x="1569950" y="258147"/>
                          <a:pt x="1555663" y="301962"/>
                        </a:cubicBezTo>
                        <a:cubicBezTo>
                          <a:pt x="1552805" y="312439"/>
                          <a:pt x="1532803" y="319107"/>
                          <a:pt x="1425170" y="319107"/>
                        </a:cubicBezTo>
                        <a:close/>
                        <a:moveTo>
                          <a:pt x="799378" y="280054"/>
                        </a:moveTo>
                        <a:cubicBezTo>
                          <a:pt x="819380" y="280054"/>
                          <a:pt x="874625" y="281959"/>
                          <a:pt x="951778" y="285770"/>
                        </a:cubicBezTo>
                        <a:cubicBezTo>
                          <a:pt x="1130848" y="293389"/>
                          <a:pt x="1501370" y="308629"/>
                          <a:pt x="1539470" y="294342"/>
                        </a:cubicBezTo>
                        <a:cubicBezTo>
                          <a:pt x="1552805" y="253384"/>
                          <a:pt x="1560425" y="209570"/>
                          <a:pt x="1562330" y="165754"/>
                        </a:cubicBezTo>
                        <a:cubicBezTo>
                          <a:pt x="1562330" y="155277"/>
                          <a:pt x="1564235" y="144799"/>
                          <a:pt x="1565188" y="134322"/>
                        </a:cubicBezTo>
                        <a:cubicBezTo>
                          <a:pt x="1568998" y="102889"/>
                          <a:pt x="1571855" y="70504"/>
                          <a:pt x="1557568" y="53359"/>
                        </a:cubicBezTo>
                        <a:cubicBezTo>
                          <a:pt x="1549948" y="44787"/>
                          <a:pt x="1538518" y="40977"/>
                          <a:pt x="1522325" y="40024"/>
                        </a:cubicBezTo>
                        <a:cubicBezTo>
                          <a:pt x="1235623" y="32404"/>
                          <a:pt x="945110" y="29547"/>
                          <a:pt x="664123" y="26689"/>
                        </a:cubicBezTo>
                        <a:cubicBezTo>
                          <a:pt x="470765" y="24784"/>
                          <a:pt x="270740" y="22879"/>
                          <a:pt x="73573" y="19069"/>
                        </a:cubicBezTo>
                        <a:cubicBezTo>
                          <a:pt x="62143" y="19069"/>
                          <a:pt x="51665" y="19069"/>
                          <a:pt x="44998" y="24784"/>
                        </a:cubicBezTo>
                        <a:cubicBezTo>
                          <a:pt x="37378" y="31452"/>
                          <a:pt x="35473" y="44787"/>
                          <a:pt x="34520" y="57169"/>
                        </a:cubicBezTo>
                        <a:lnTo>
                          <a:pt x="22138" y="191472"/>
                        </a:lnTo>
                        <a:cubicBezTo>
                          <a:pt x="19280" y="222904"/>
                          <a:pt x="18328" y="261004"/>
                          <a:pt x="41188" y="277197"/>
                        </a:cubicBezTo>
                        <a:cubicBezTo>
                          <a:pt x="53570" y="285770"/>
                          <a:pt x="71668" y="286722"/>
                          <a:pt x="86908" y="286722"/>
                        </a:cubicBezTo>
                        <a:cubicBezTo>
                          <a:pt x="242165" y="290532"/>
                          <a:pt x="397423" y="287674"/>
                          <a:pt x="547918" y="283864"/>
                        </a:cubicBezTo>
                        <a:cubicBezTo>
                          <a:pt x="629833" y="281959"/>
                          <a:pt x="714605" y="280054"/>
                          <a:pt x="799378" y="280054"/>
                        </a:cubicBezTo>
                        <a:cubicBezTo>
                          <a:pt x="798425" y="280054"/>
                          <a:pt x="798425" y="280054"/>
                          <a:pt x="799378" y="280054"/>
                        </a:cubicBezTo>
                        <a:close/>
                        <a:moveTo>
                          <a:pt x="1537565" y="296247"/>
                        </a:moveTo>
                        <a:cubicBezTo>
                          <a:pt x="1537565" y="296247"/>
                          <a:pt x="1537565" y="296247"/>
                          <a:pt x="1537565" y="296247"/>
                        </a:cubicBezTo>
                        <a:cubicBezTo>
                          <a:pt x="1537565" y="296247"/>
                          <a:pt x="1537565" y="296247"/>
                          <a:pt x="1537565" y="296247"/>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8" name="Google Shape;382;p34"/>
              <p:cNvGrpSpPr/>
              <p:nvPr/>
            </p:nvGrpSpPr>
            <p:grpSpPr>
              <a:xfrm>
                <a:off x="5237750" y="1620836"/>
                <a:ext cx="2487032" cy="642500"/>
                <a:chOff x="5237750" y="1620836"/>
                <a:chExt cx="2487032" cy="642500"/>
              </a:xfrm>
            </p:grpSpPr>
            <p:sp>
              <p:nvSpPr>
                <p:cNvPr id="350" name="Google Shape;383;p34"/>
                <p:cNvSpPr/>
                <p:nvPr/>
              </p:nvSpPr>
              <p:spPr>
                <a:xfrm>
                  <a:off x="5237750" y="1929764"/>
                  <a:ext cx="1270696" cy="139064"/>
                </a:xfrm>
                <a:custGeom>
                  <a:avLst/>
                  <a:gdLst/>
                  <a:ahLst/>
                  <a:cxnLst/>
                  <a:rect l="l" t="t" r="r" b="b"/>
                  <a:pathLst>
                    <a:path w="1270696" h="139064" extrusionOk="0">
                      <a:moveTo>
                        <a:pt x="1099231" y="0"/>
                      </a:moveTo>
                      <a:lnTo>
                        <a:pt x="84819" y="54293"/>
                      </a:lnTo>
                      <a:lnTo>
                        <a:pt x="4809" y="115252"/>
                      </a:lnTo>
                      <a:cubicBezTo>
                        <a:pt x="-4716" y="121920"/>
                        <a:pt x="999" y="137160"/>
                        <a:pt x="12429" y="137160"/>
                      </a:cubicBezTo>
                      <a:lnTo>
                        <a:pt x="1270681" y="139065"/>
                      </a:lnTo>
                      <a:cubicBezTo>
                        <a:pt x="1272587" y="125730"/>
                        <a:pt x="1098279" y="14288"/>
                        <a:pt x="109923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84;p34"/>
                <p:cNvSpPr/>
                <p:nvPr/>
              </p:nvSpPr>
              <p:spPr>
                <a:xfrm>
                  <a:off x="5322570" y="1910493"/>
                  <a:ext cx="1076423" cy="135388"/>
                </a:xfrm>
                <a:custGeom>
                  <a:avLst/>
                  <a:gdLst/>
                  <a:ahLst/>
                  <a:cxnLst/>
                  <a:rect l="l" t="t" r="r" b="b"/>
                  <a:pathLst>
                    <a:path w="1076423" h="135388" extrusionOk="0">
                      <a:moveTo>
                        <a:pt x="974408" y="26892"/>
                      </a:moveTo>
                      <a:cubicBezTo>
                        <a:pt x="925830" y="18319"/>
                        <a:pt x="871537" y="23082"/>
                        <a:pt x="821055" y="23082"/>
                      </a:cubicBezTo>
                      <a:cubicBezTo>
                        <a:pt x="720090" y="23082"/>
                        <a:pt x="619125" y="-2636"/>
                        <a:pt x="518160" y="222"/>
                      </a:cubicBezTo>
                      <a:cubicBezTo>
                        <a:pt x="444817" y="3079"/>
                        <a:pt x="372427" y="20224"/>
                        <a:pt x="300038" y="37369"/>
                      </a:cubicBezTo>
                      <a:cubicBezTo>
                        <a:pt x="203835" y="61182"/>
                        <a:pt x="90488" y="73564"/>
                        <a:pt x="0" y="111664"/>
                      </a:cubicBezTo>
                      <a:cubicBezTo>
                        <a:pt x="17145" y="145954"/>
                        <a:pt x="203835" y="124047"/>
                        <a:pt x="243840" y="124047"/>
                      </a:cubicBezTo>
                      <a:cubicBezTo>
                        <a:pt x="334327" y="124047"/>
                        <a:pt x="424815" y="124047"/>
                        <a:pt x="515302" y="124047"/>
                      </a:cubicBezTo>
                      <a:cubicBezTo>
                        <a:pt x="611505" y="124047"/>
                        <a:pt x="707708" y="124047"/>
                        <a:pt x="803910" y="124047"/>
                      </a:cubicBezTo>
                      <a:cubicBezTo>
                        <a:pt x="846773" y="124047"/>
                        <a:pt x="889635" y="124047"/>
                        <a:pt x="932498" y="124047"/>
                      </a:cubicBezTo>
                      <a:cubicBezTo>
                        <a:pt x="964883" y="124047"/>
                        <a:pt x="1030605" y="142144"/>
                        <a:pt x="1057275" y="132619"/>
                      </a:cubicBezTo>
                      <a:cubicBezTo>
                        <a:pt x="1072515" y="126904"/>
                        <a:pt x="1079183" y="108807"/>
                        <a:pt x="1075373" y="93567"/>
                      </a:cubicBezTo>
                      <a:cubicBezTo>
                        <a:pt x="1071562" y="78327"/>
                        <a:pt x="1060133" y="65944"/>
                        <a:pt x="1046798" y="56419"/>
                      </a:cubicBezTo>
                      <a:cubicBezTo>
                        <a:pt x="1024890" y="41179"/>
                        <a:pt x="1000125" y="31654"/>
                        <a:pt x="974408" y="26892"/>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85;p34"/>
                <p:cNvSpPr/>
                <p:nvPr/>
              </p:nvSpPr>
              <p:spPr>
                <a:xfrm>
                  <a:off x="5345429" y="1711958"/>
                  <a:ext cx="1191577" cy="327209"/>
                </a:xfrm>
                <a:custGeom>
                  <a:avLst/>
                  <a:gdLst/>
                  <a:ahLst/>
                  <a:cxnLst/>
                  <a:rect l="l" t="t" r="r" b="b"/>
                  <a:pathLst>
                    <a:path w="1191577" h="327209" extrusionOk="0">
                      <a:moveTo>
                        <a:pt x="1191577" y="267336"/>
                      </a:moveTo>
                      <a:cubicBezTo>
                        <a:pt x="1075373" y="163514"/>
                        <a:pt x="934402" y="61596"/>
                        <a:pt x="784860" y="20639"/>
                      </a:cubicBezTo>
                      <a:cubicBezTo>
                        <a:pt x="629603" y="-21271"/>
                        <a:pt x="465773" y="3494"/>
                        <a:pt x="319088" y="69216"/>
                      </a:cubicBezTo>
                      <a:cubicBezTo>
                        <a:pt x="208598" y="118746"/>
                        <a:pt x="86678" y="231141"/>
                        <a:pt x="0" y="314961"/>
                      </a:cubicBezTo>
                      <a:cubicBezTo>
                        <a:pt x="0" y="314961"/>
                        <a:pt x="695325" y="193041"/>
                        <a:pt x="1035368" y="326391"/>
                      </a:cubicBezTo>
                      <a:cubicBezTo>
                        <a:pt x="1053465" y="334011"/>
                        <a:pt x="1189673" y="286386"/>
                        <a:pt x="1191577" y="2673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86;p34"/>
                <p:cNvSpPr/>
                <p:nvPr/>
              </p:nvSpPr>
              <p:spPr>
                <a:xfrm>
                  <a:off x="5942647" y="1696402"/>
                  <a:ext cx="582498" cy="267652"/>
                </a:xfrm>
                <a:custGeom>
                  <a:avLst/>
                  <a:gdLst/>
                  <a:ahLst/>
                  <a:cxnLst/>
                  <a:rect l="l" t="t" r="r" b="b"/>
                  <a:pathLst>
                    <a:path w="582498" h="267652" extrusionOk="0">
                      <a:moveTo>
                        <a:pt x="573405" y="267653"/>
                      </a:moveTo>
                      <a:cubicBezTo>
                        <a:pt x="571500" y="267653"/>
                        <a:pt x="568643" y="266700"/>
                        <a:pt x="566738" y="265748"/>
                      </a:cubicBezTo>
                      <a:cubicBezTo>
                        <a:pt x="413385" y="130493"/>
                        <a:pt x="220980" y="45720"/>
                        <a:pt x="8573" y="19050"/>
                      </a:cubicBezTo>
                      <a:cubicBezTo>
                        <a:pt x="3810" y="18098"/>
                        <a:pt x="0" y="13335"/>
                        <a:pt x="0" y="8573"/>
                      </a:cubicBezTo>
                      <a:cubicBezTo>
                        <a:pt x="953" y="3810"/>
                        <a:pt x="5715" y="0"/>
                        <a:pt x="10478" y="0"/>
                      </a:cubicBezTo>
                      <a:cubicBezTo>
                        <a:pt x="226695" y="26670"/>
                        <a:pt x="422910" y="113348"/>
                        <a:pt x="579120" y="250508"/>
                      </a:cubicBezTo>
                      <a:cubicBezTo>
                        <a:pt x="582930" y="254318"/>
                        <a:pt x="583883" y="260033"/>
                        <a:pt x="580072" y="263843"/>
                      </a:cubicBezTo>
                      <a:cubicBezTo>
                        <a:pt x="579120" y="266700"/>
                        <a:pt x="576263" y="267653"/>
                        <a:pt x="573405" y="2676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87;p34"/>
                <p:cNvSpPr/>
                <p:nvPr/>
              </p:nvSpPr>
              <p:spPr>
                <a:xfrm>
                  <a:off x="6486134" y="1620836"/>
                  <a:ext cx="1021114" cy="352743"/>
                </a:xfrm>
                <a:custGeom>
                  <a:avLst/>
                  <a:gdLst/>
                  <a:ahLst/>
                  <a:cxnLst/>
                  <a:rect l="l" t="t" r="r" b="b"/>
                  <a:pathLst>
                    <a:path w="1021114" h="352743" extrusionOk="0">
                      <a:moveTo>
                        <a:pt x="9915" y="352744"/>
                      </a:moveTo>
                      <a:cubicBezTo>
                        <a:pt x="8010" y="352744"/>
                        <a:pt x="7058" y="352744"/>
                        <a:pt x="5153" y="351791"/>
                      </a:cubicBezTo>
                      <a:cubicBezTo>
                        <a:pt x="390" y="348934"/>
                        <a:pt x="-1515" y="343219"/>
                        <a:pt x="1343" y="338456"/>
                      </a:cubicBezTo>
                      <a:cubicBezTo>
                        <a:pt x="53730" y="239396"/>
                        <a:pt x="135645" y="156529"/>
                        <a:pt x="237563" y="99379"/>
                      </a:cubicBezTo>
                      <a:cubicBezTo>
                        <a:pt x="324240" y="50801"/>
                        <a:pt x="423300" y="20321"/>
                        <a:pt x="540458" y="6986"/>
                      </a:cubicBezTo>
                      <a:cubicBezTo>
                        <a:pt x="700478" y="-11111"/>
                        <a:pt x="860498" y="6034"/>
                        <a:pt x="1014803" y="57469"/>
                      </a:cubicBezTo>
                      <a:cubicBezTo>
                        <a:pt x="1019565" y="59374"/>
                        <a:pt x="1022423" y="64136"/>
                        <a:pt x="1020518" y="69851"/>
                      </a:cubicBezTo>
                      <a:cubicBezTo>
                        <a:pt x="1018613" y="74614"/>
                        <a:pt x="1013850" y="77471"/>
                        <a:pt x="1008135" y="75566"/>
                      </a:cubicBezTo>
                      <a:cubicBezTo>
                        <a:pt x="855735" y="25084"/>
                        <a:pt x="698573" y="7939"/>
                        <a:pt x="541410" y="26036"/>
                      </a:cubicBezTo>
                      <a:cubicBezTo>
                        <a:pt x="427110" y="38419"/>
                        <a:pt x="329955" y="67946"/>
                        <a:pt x="245183" y="115571"/>
                      </a:cubicBezTo>
                      <a:cubicBezTo>
                        <a:pt x="147075" y="170816"/>
                        <a:pt x="68018" y="250826"/>
                        <a:pt x="16583" y="347029"/>
                      </a:cubicBezTo>
                      <a:cubicBezTo>
                        <a:pt x="16583" y="350839"/>
                        <a:pt x="13725" y="352744"/>
                        <a:pt x="9915" y="3527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88;p34"/>
                <p:cNvSpPr/>
                <p:nvPr/>
              </p:nvSpPr>
              <p:spPr>
                <a:xfrm>
                  <a:off x="6505575" y="1947862"/>
                  <a:ext cx="1219207" cy="315474"/>
                </a:xfrm>
                <a:custGeom>
                  <a:avLst/>
                  <a:gdLst/>
                  <a:ahLst/>
                  <a:cxnLst/>
                  <a:rect l="l" t="t" r="r" b="b"/>
                  <a:pathLst>
                    <a:path w="1219207" h="315474" extrusionOk="0">
                      <a:moveTo>
                        <a:pt x="1215390" y="299085"/>
                      </a:moveTo>
                      <a:lnTo>
                        <a:pt x="1104900" y="224790"/>
                      </a:lnTo>
                      <a:lnTo>
                        <a:pt x="110490" y="0"/>
                      </a:lnTo>
                      <a:cubicBezTo>
                        <a:pt x="106680" y="13335"/>
                        <a:pt x="2857" y="93345"/>
                        <a:pt x="0" y="106680"/>
                      </a:cubicBezTo>
                      <a:lnTo>
                        <a:pt x="1209675" y="315278"/>
                      </a:lnTo>
                      <a:cubicBezTo>
                        <a:pt x="1218248" y="317183"/>
                        <a:pt x="1223010" y="304800"/>
                        <a:pt x="1215390" y="2990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89;p34"/>
                <p:cNvSpPr/>
                <p:nvPr/>
              </p:nvSpPr>
              <p:spPr>
                <a:xfrm>
                  <a:off x="6489154" y="1931995"/>
                  <a:ext cx="1124177" cy="293044"/>
                </a:xfrm>
                <a:custGeom>
                  <a:avLst/>
                  <a:gdLst/>
                  <a:ahLst/>
                  <a:cxnLst/>
                  <a:rect l="l" t="t" r="r" b="b"/>
                  <a:pathLst>
                    <a:path w="1124177" h="293044" extrusionOk="0">
                      <a:moveTo>
                        <a:pt x="665073" y="214939"/>
                      </a:moveTo>
                      <a:cubicBezTo>
                        <a:pt x="818426" y="240657"/>
                        <a:pt x="970826" y="267327"/>
                        <a:pt x="1124178" y="293044"/>
                      </a:cubicBezTo>
                      <a:cubicBezTo>
                        <a:pt x="1119415" y="271137"/>
                        <a:pt x="1066076" y="253992"/>
                        <a:pt x="1047978" y="245419"/>
                      </a:cubicBezTo>
                      <a:cubicBezTo>
                        <a:pt x="1017498" y="231132"/>
                        <a:pt x="985113" y="223512"/>
                        <a:pt x="952728" y="213987"/>
                      </a:cubicBezTo>
                      <a:cubicBezTo>
                        <a:pt x="888911" y="195889"/>
                        <a:pt x="830808" y="162552"/>
                        <a:pt x="770801" y="136834"/>
                      </a:cubicBezTo>
                      <a:cubicBezTo>
                        <a:pt x="675551" y="95877"/>
                        <a:pt x="574586" y="71112"/>
                        <a:pt x="472668" y="57777"/>
                      </a:cubicBezTo>
                      <a:cubicBezTo>
                        <a:pt x="420280" y="51109"/>
                        <a:pt x="367893" y="42537"/>
                        <a:pt x="315505" y="42537"/>
                      </a:cubicBezTo>
                      <a:cubicBezTo>
                        <a:pt x="267880" y="42537"/>
                        <a:pt x="243115" y="56824"/>
                        <a:pt x="194538" y="37774"/>
                      </a:cubicBezTo>
                      <a:cubicBezTo>
                        <a:pt x="165011" y="26344"/>
                        <a:pt x="28803" y="-21281"/>
                        <a:pt x="4038" y="11104"/>
                      </a:cubicBezTo>
                      <a:cubicBezTo>
                        <a:pt x="-16917" y="37774"/>
                        <a:pt x="49758" y="40632"/>
                        <a:pt x="64998" y="46347"/>
                      </a:cubicBezTo>
                      <a:cubicBezTo>
                        <a:pt x="91668" y="57777"/>
                        <a:pt x="116433" y="75874"/>
                        <a:pt x="128815" y="102544"/>
                      </a:cubicBezTo>
                      <a:cubicBezTo>
                        <a:pt x="130721" y="107307"/>
                        <a:pt x="133578" y="112069"/>
                        <a:pt x="137388" y="115879"/>
                      </a:cubicBezTo>
                      <a:cubicBezTo>
                        <a:pt x="142151" y="119689"/>
                        <a:pt x="148818" y="121594"/>
                        <a:pt x="154533" y="122547"/>
                      </a:cubicBezTo>
                      <a:cubicBezTo>
                        <a:pt x="324078" y="153979"/>
                        <a:pt x="494576" y="185412"/>
                        <a:pt x="665073" y="214939"/>
                      </a:cubicBezTo>
                      <a:close/>
                    </a:path>
                  </a:pathLst>
                </a:custGeom>
                <a:solidFill>
                  <a:srgbClr val="2B241A">
                    <a:alpha val="36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90;p34"/>
                <p:cNvSpPr/>
                <p:nvPr/>
              </p:nvSpPr>
              <p:spPr>
                <a:xfrm>
                  <a:off x="6536009" y="1807930"/>
                  <a:ext cx="1026840" cy="391392"/>
                </a:xfrm>
                <a:custGeom>
                  <a:avLst/>
                  <a:gdLst/>
                  <a:ahLst/>
                  <a:cxnLst/>
                  <a:rect l="l" t="t" r="r" b="b"/>
                  <a:pathLst>
                    <a:path w="1026840" h="391392" extrusionOk="0">
                      <a:moveTo>
                        <a:pt x="10523" y="177080"/>
                      </a:moveTo>
                      <a:cubicBezTo>
                        <a:pt x="16238" y="182795"/>
                        <a:pt x="25763" y="189462"/>
                        <a:pt x="35288" y="196130"/>
                      </a:cubicBezTo>
                      <a:cubicBezTo>
                        <a:pt x="89581" y="232325"/>
                        <a:pt x="156256" y="246612"/>
                        <a:pt x="220073" y="250422"/>
                      </a:cubicBezTo>
                      <a:cubicBezTo>
                        <a:pt x="306751" y="256137"/>
                        <a:pt x="394381" y="244707"/>
                        <a:pt x="481058" y="252327"/>
                      </a:cubicBezTo>
                      <a:cubicBezTo>
                        <a:pt x="578213" y="261852"/>
                        <a:pt x="670606" y="294237"/>
                        <a:pt x="762998" y="325670"/>
                      </a:cubicBezTo>
                      <a:cubicBezTo>
                        <a:pt x="808718" y="340910"/>
                        <a:pt x="855391" y="356150"/>
                        <a:pt x="903016" y="367580"/>
                      </a:cubicBezTo>
                      <a:cubicBezTo>
                        <a:pt x="943021" y="377105"/>
                        <a:pt x="987788" y="378057"/>
                        <a:pt x="1026841" y="391392"/>
                      </a:cubicBezTo>
                      <a:cubicBezTo>
                        <a:pt x="1014458" y="335195"/>
                        <a:pt x="968738" y="281855"/>
                        <a:pt x="930638" y="240897"/>
                      </a:cubicBezTo>
                      <a:cubicBezTo>
                        <a:pt x="802051" y="99927"/>
                        <a:pt x="698228" y="38015"/>
                        <a:pt x="509633" y="7535"/>
                      </a:cubicBezTo>
                      <a:cubicBezTo>
                        <a:pt x="371521" y="-14373"/>
                        <a:pt x="236266" y="12297"/>
                        <a:pt x="112441" y="77067"/>
                      </a:cubicBezTo>
                      <a:cubicBezTo>
                        <a:pt x="81961" y="93260"/>
                        <a:pt x="51481" y="110405"/>
                        <a:pt x="22906" y="130407"/>
                      </a:cubicBezTo>
                      <a:cubicBezTo>
                        <a:pt x="-5669" y="148505"/>
                        <a:pt x="-4717" y="161840"/>
                        <a:pt x="10523" y="1770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91;p34"/>
                <p:cNvSpPr/>
                <p:nvPr/>
              </p:nvSpPr>
              <p:spPr>
                <a:xfrm>
                  <a:off x="7512665" y="2106275"/>
                  <a:ext cx="61392" cy="93999"/>
                </a:xfrm>
                <a:custGeom>
                  <a:avLst/>
                  <a:gdLst/>
                  <a:ahLst/>
                  <a:cxnLst/>
                  <a:rect l="l" t="t" r="r" b="b"/>
                  <a:pathLst>
                    <a:path w="61392" h="93999" extrusionOk="0">
                      <a:moveTo>
                        <a:pt x="51137" y="94000"/>
                      </a:moveTo>
                      <a:cubicBezTo>
                        <a:pt x="47327" y="94000"/>
                        <a:pt x="44470" y="92095"/>
                        <a:pt x="42565" y="88285"/>
                      </a:cubicBezTo>
                      <a:cubicBezTo>
                        <a:pt x="30182" y="63520"/>
                        <a:pt x="16847" y="38755"/>
                        <a:pt x="1607" y="14942"/>
                      </a:cubicBezTo>
                      <a:cubicBezTo>
                        <a:pt x="-1250" y="10180"/>
                        <a:pt x="-298" y="4465"/>
                        <a:pt x="4465" y="1607"/>
                      </a:cubicBezTo>
                      <a:cubicBezTo>
                        <a:pt x="9227" y="-1250"/>
                        <a:pt x="14942" y="-298"/>
                        <a:pt x="17800" y="4465"/>
                      </a:cubicBezTo>
                      <a:cubicBezTo>
                        <a:pt x="33992" y="28277"/>
                        <a:pt x="48280" y="53995"/>
                        <a:pt x="60662" y="79712"/>
                      </a:cubicBezTo>
                      <a:cubicBezTo>
                        <a:pt x="62567" y="84475"/>
                        <a:pt x="60662" y="90190"/>
                        <a:pt x="55900" y="92095"/>
                      </a:cubicBezTo>
                      <a:cubicBezTo>
                        <a:pt x="53995" y="94000"/>
                        <a:pt x="53042" y="94000"/>
                        <a:pt x="51137" y="940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92;p34"/>
                <p:cNvSpPr/>
                <p:nvPr/>
              </p:nvSpPr>
              <p:spPr>
                <a:xfrm>
                  <a:off x="6831184" y="1794892"/>
                  <a:ext cx="667416" cy="285367"/>
                </a:xfrm>
                <a:custGeom>
                  <a:avLst/>
                  <a:gdLst/>
                  <a:ahLst/>
                  <a:cxnLst/>
                  <a:rect l="l" t="t" r="r" b="b"/>
                  <a:pathLst>
                    <a:path w="667416" h="285367" extrusionOk="0">
                      <a:moveTo>
                        <a:pt x="657371" y="285368"/>
                      </a:moveTo>
                      <a:cubicBezTo>
                        <a:pt x="654513" y="285368"/>
                        <a:pt x="651656" y="284415"/>
                        <a:pt x="649751" y="281558"/>
                      </a:cubicBezTo>
                      <a:cubicBezTo>
                        <a:pt x="491636" y="91058"/>
                        <a:pt x="246843" y="-7050"/>
                        <a:pt x="10623" y="25335"/>
                      </a:cubicBezTo>
                      <a:cubicBezTo>
                        <a:pt x="5861" y="26288"/>
                        <a:pt x="146" y="22478"/>
                        <a:pt x="146" y="16763"/>
                      </a:cubicBezTo>
                      <a:cubicBezTo>
                        <a:pt x="-807" y="12000"/>
                        <a:pt x="3003" y="6285"/>
                        <a:pt x="8718" y="6285"/>
                      </a:cubicBezTo>
                      <a:cubicBezTo>
                        <a:pt x="251606" y="-27052"/>
                        <a:pt x="503066" y="73913"/>
                        <a:pt x="664991" y="269175"/>
                      </a:cubicBezTo>
                      <a:cubicBezTo>
                        <a:pt x="668801" y="272985"/>
                        <a:pt x="667848" y="279653"/>
                        <a:pt x="664038" y="282510"/>
                      </a:cubicBezTo>
                      <a:cubicBezTo>
                        <a:pt x="662133" y="284415"/>
                        <a:pt x="659276" y="285368"/>
                        <a:pt x="657371" y="285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93;p34"/>
                <p:cNvSpPr/>
                <p:nvPr/>
              </p:nvSpPr>
              <p:spPr>
                <a:xfrm>
                  <a:off x="6557253" y="1832642"/>
                  <a:ext cx="166411" cy="99027"/>
                </a:xfrm>
                <a:custGeom>
                  <a:avLst/>
                  <a:gdLst/>
                  <a:ahLst/>
                  <a:cxnLst/>
                  <a:rect l="l" t="t" r="r" b="b"/>
                  <a:pathLst>
                    <a:path w="166411" h="99027" extrusionOk="0">
                      <a:moveTo>
                        <a:pt x="9281" y="99027"/>
                      </a:moveTo>
                      <a:cubicBezTo>
                        <a:pt x="6424" y="99027"/>
                        <a:pt x="3566" y="98075"/>
                        <a:pt x="1662" y="95217"/>
                      </a:cubicBezTo>
                      <a:cubicBezTo>
                        <a:pt x="-1196" y="91407"/>
                        <a:pt x="-244" y="84740"/>
                        <a:pt x="3566" y="81882"/>
                      </a:cubicBezTo>
                      <a:cubicBezTo>
                        <a:pt x="39762" y="56165"/>
                        <a:pt x="78814" y="37115"/>
                        <a:pt x="117866" y="18065"/>
                      </a:cubicBezTo>
                      <a:cubicBezTo>
                        <a:pt x="129297" y="12350"/>
                        <a:pt x="141679" y="6635"/>
                        <a:pt x="153109" y="920"/>
                      </a:cubicBezTo>
                      <a:cubicBezTo>
                        <a:pt x="157872" y="-985"/>
                        <a:pt x="163587" y="-33"/>
                        <a:pt x="165491" y="4730"/>
                      </a:cubicBezTo>
                      <a:cubicBezTo>
                        <a:pt x="167397" y="9492"/>
                        <a:pt x="166444" y="15207"/>
                        <a:pt x="161681" y="17112"/>
                      </a:cubicBezTo>
                      <a:cubicBezTo>
                        <a:pt x="150252" y="22827"/>
                        <a:pt x="137869" y="28542"/>
                        <a:pt x="126439" y="34257"/>
                      </a:cubicBezTo>
                      <a:cubicBezTo>
                        <a:pt x="88339" y="52355"/>
                        <a:pt x="49287" y="71405"/>
                        <a:pt x="14997" y="96170"/>
                      </a:cubicBezTo>
                      <a:cubicBezTo>
                        <a:pt x="13091" y="99027"/>
                        <a:pt x="11187" y="99027"/>
                        <a:pt x="9281" y="990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94;p34"/>
                <p:cNvSpPr/>
                <p:nvPr/>
              </p:nvSpPr>
              <p:spPr>
                <a:xfrm>
                  <a:off x="5600309" y="1704828"/>
                  <a:ext cx="274856" cy="110636"/>
                </a:xfrm>
                <a:custGeom>
                  <a:avLst/>
                  <a:gdLst/>
                  <a:ahLst/>
                  <a:cxnLst/>
                  <a:rect l="l" t="t" r="r" b="b"/>
                  <a:pathLst>
                    <a:path w="274856" h="110636" extrusionOk="0">
                      <a:moveTo>
                        <a:pt x="9915" y="110637"/>
                      </a:moveTo>
                      <a:cubicBezTo>
                        <a:pt x="7058" y="110637"/>
                        <a:pt x="3248" y="108732"/>
                        <a:pt x="1343" y="105874"/>
                      </a:cubicBezTo>
                      <a:cubicBezTo>
                        <a:pt x="-1515" y="101112"/>
                        <a:pt x="390" y="95397"/>
                        <a:pt x="5153" y="92539"/>
                      </a:cubicBezTo>
                      <a:cubicBezTo>
                        <a:pt x="88020" y="44914"/>
                        <a:pt x="174698" y="13482"/>
                        <a:pt x="264233" y="147"/>
                      </a:cubicBezTo>
                      <a:cubicBezTo>
                        <a:pt x="268995" y="-806"/>
                        <a:pt x="274710" y="3004"/>
                        <a:pt x="274710" y="7767"/>
                      </a:cubicBezTo>
                      <a:cubicBezTo>
                        <a:pt x="275663" y="12529"/>
                        <a:pt x="271853" y="18244"/>
                        <a:pt x="267090" y="18244"/>
                      </a:cubicBezTo>
                      <a:cubicBezTo>
                        <a:pt x="180413" y="31579"/>
                        <a:pt x="95640" y="62059"/>
                        <a:pt x="14678" y="108732"/>
                      </a:cubicBezTo>
                      <a:cubicBezTo>
                        <a:pt x="12773" y="110637"/>
                        <a:pt x="10868" y="110637"/>
                        <a:pt x="9915" y="1106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95;p34"/>
                <p:cNvSpPr/>
                <p:nvPr/>
              </p:nvSpPr>
              <p:spPr>
                <a:xfrm>
                  <a:off x="5362574" y="1895907"/>
                  <a:ext cx="114820" cy="105295"/>
                </a:xfrm>
                <a:custGeom>
                  <a:avLst/>
                  <a:gdLst/>
                  <a:ahLst/>
                  <a:cxnLst/>
                  <a:rect l="l" t="t" r="r" b="b"/>
                  <a:pathLst>
                    <a:path w="114820" h="105295" extrusionOk="0">
                      <a:moveTo>
                        <a:pt x="9525" y="105295"/>
                      </a:moveTo>
                      <a:cubicBezTo>
                        <a:pt x="6668" y="105295"/>
                        <a:pt x="4763" y="104343"/>
                        <a:pt x="2858" y="102438"/>
                      </a:cubicBezTo>
                      <a:cubicBezTo>
                        <a:pt x="-953" y="98628"/>
                        <a:pt x="-953" y="92913"/>
                        <a:pt x="2858" y="89103"/>
                      </a:cubicBezTo>
                      <a:cubicBezTo>
                        <a:pt x="36195" y="56718"/>
                        <a:pt x="67628" y="28143"/>
                        <a:pt x="99060" y="2425"/>
                      </a:cubicBezTo>
                      <a:cubicBezTo>
                        <a:pt x="102870" y="-1385"/>
                        <a:pt x="109538" y="-432"/>
                        <a:pt x="112395" y="3378"/>
                      </a:cubicBezTo>
                      <a:cubicBezTo>
                        <a:pt x="116205" y="7188"/>
                        <a:pt x="115253" y="13855"/>
                        <a:pt x="111443" y="16713"/>
                      </a:cubicBezTo>
                      <a:cubicBezTo>
                        <a:pt x="80010" y="42430"/>
                        <a:pt x="49530" y="70053"/>
                        <a:pt x="16193" y="102438"/>
                      </a:cubicBezTo>
                      <a:cubicBezTo>
                        <a:pt x="14288" y="104343"/>
                        <a:pt x="11430" y="105295"/>
                        <a:pt x="9525" y="1052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96;p34"/>
                <p:cNvSpPr/>
                <p:nvPr/>
              </p:nvSpPr>
              <p:spPr>
                <a:xfrm>
                  <a:off x="5382445" y="1767365"/>
                  <a:ext cx="1131701" cy="263364"/>
                </a:xfrm>
                <a:custGeom>
                  <a:avLst/>
                  <a:gdLst/>
                  <a:ahLst/>
                  <a:cxnLst/>
                  <a:rect l="l" t="t" r="r" b="b"/>
                  <a:pathLst>
                    <a:path w="1131701" h="263364" extrusionOk="0">
                      <a:moveTo>
                        <a:pt x="9657" y="263364"/>
                      </a:moveTo>
                      <a:cubicBezTo>
                        <a:pt x="7752" y="263364"/>
                        <a:pt x="4894" y="262412"/>
                        <a:pt x="2989" y="260507"/>
                      </a:cubicBezTo>
                      <a:cubicBezTo>
                        <a:pt x="-821" y="256697"/>
                        <a:pt x="-821" y="250982"/>
                        <a:pt x="2037" y="247172"/>
                      </a:cubicBezTo>
                      <a:cubicBezTo>
                        <a:pt x="163962" y="68102"/>
                        <a:pt x="394467" y="-18576"/>
                        <a:pt x="651642" y="3332"/>
                      </a:cubicBezTo>
                      <a:cubicBezTo>
                        <a:pt x="819282" y="22382"/>
                        <a:pt x="975492" y="100487"/>
                        <a:pt x="1128844" y="243362"/>
                      </a:cubicBezTo>
                      <a:cubicBezTo>
                        <a:pt x="1132654" y="247172"/>
                        <a:pt x="1132654" y="252887"/>
                        <a:pt x="1128844" y="256697"/>
                      </a:cubicBezTo>
                      <a:cubicBezTo>
                        <a:pt x="1125035" y="260507"/>
                        <a:pt x="1119319" y="260507"/>
                        <a:pt x="1115510" y="256697"/>
                      </a:cubicBezTo>
                      <a:cubicBezTo>
                        <a:pt x="965967" y="116679"/>
                        <a:pt x="813567" y="39527"/>
                        <a:pt x="649737" y="21429"/>
                      </a:cubicBezTo>
                      <a:cubicBezTo>
                        <a:pt x="399229" y="474"/>
                        <a:pt x="173487" y="85247"/>
                        <a:pt x="15372" y="259554"/>
                      </a:cubicBezTo>
                      <a:cubicBezTo>
                        <a:pt x="15372" y="262412"/>
                        <a:pt x="12514" y="263364"/>
                        <a:pt x="9657" y="2633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97;p34"/>
                <p:cNvSpPr/>
                <p:nvPr/>
              </p:nvSpPr>
              <p:spPr>
                <a:xfrm>
                  <a:off x="6540297" y="1853031"/>
                  <a:ext cx="1001988" cy="347243"/>
                </a:xfrm>
                <a:custGeom>
                  <a:avLst/>
                  <a:gdLst/>
                  <a:ahLst/>
                  <a:cxnLst/>
                  <a:rect l="l" t="t" r="r" b="b"/>
                  <a:pathLst>
                    <a:path w="1001988" h="347243" extrusionOk="0">
                      <a:moveTo>
                        <a:pt x="992073" y="347243"/>
                      </a:moveTo>
                      <a:cubicBezTo>
                        <a:pt x="989215" y="347243"/>
                        <a:pt x="985406" y="345338"/>
                        <a:pt x="983500" y="342481"/>
                      </a:cubicBezTo>
                      <a:cubicBezTo>
                        <a:pt x="887298" y="175793"/>
                        <a:pt x="710133" y="57683"/>
                        <a:pt x="510108" y="27203"/>
                      </a:cubicBezTo>
                      <a:cubicBezTo>
                        <a:pt x="324371" y="-1372"/>
                        <a:pt x="144348" y="48158"/>
                        <a:pt x="15760" y="164363"/>
                      </a:cubicBezTo>
                      <a:cubicBezTo>
                        <a:pt x="11950" y="168173"/>
                        <a:pt x="6235" y="167221"/>
                        <a:pt x="2425" y="163411"/>
                      </a:cubicBezTo>
                      <a:cubicBezTo>
                        <a:pt x="-1385" y="159601"/>
                        <a:pt x="-432" y="153886"/>
                        <a:pt x="3378" y="150076"/>
                      </a:cubicBezTo>
                      <a:cubicBezTo>
                        <a:pt x="136728" y="30061"/>
                        <a:pt x="322465" y="-21374"/>
                        <a:pt x="513918" y="8153"/>
                      </a:cubicBezTo>
                      <a:cubicBezTo>
                        <a:pt x="718706" y="40538"/>
                        <a:pt x="900633" y="161506"/>
                        <a:pt x="1000646" y="332956"/>
                      </a:cubicBezTo>
                      <a:cubicBezTo>
                        <a:pt x="1003503" y="337718"/>
                        <a:pt x="1001598" y="343433"/>
                        <a:pt x="996835" y="346291"/>
                      </a:cubicBezTo>
                      <a:cubicBezTo>
                        <a:pt x="994931" y="347243"/>
                        <a:pt x="993978" y="347243"/>
                        <a:pt x="992073" y="3472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98;p34"/>
                <p:cNvSpPr/>
                <p:nvPr/>
              </p:nvSpPr>
              <p:spPr>
                <a:xfrm>
                  <a:off x="5454922" y="1824946"/>
                  <a:ext cx="1068506" cy="192448"/>
                </a:xfrm>
                <a:custGeom>
                  <a:avLst/>
                  <a:gdLst/>
                  <a:ahLst/>
                  <a:cxnLst/>
                  <a:rect l="l" t="t" r="r" b="b"/>
                  <a:pathLst>
                    <a:path w="1068506" h="192448" extrusionOk="0">
                      <a:moveTo>
                        <a:pt x="1059225" y="192448"/>
                      </a:moveTo>
                      <a:cubicBezTo>
                        <a:pt x="1057320" y="192448"/>
                        <a:pt x="1055415" y="191496"/>
                        <a:pt x="1053510" y="190543"/>
                      </a:cubicBezTo>
                      <a:cubicBezTo>
                        <a:pt x="907778" y="81958"/>
                        <a:pt x="722993" y="20998"/>
                        <a:pt x="533445" y="19093"/>
                      </a:cubicBezTo>
                      <a:cubicBezTo>
                        <a:pt x="341993" y="17188"/>
                        <a:pt x="157208" y="76243"/>
                        <a:pt x="15285" y="185781"/>
                      </a:cubicBezTo>
                      <a:cubicBezTo>
                        <a:pt x="11475" y="188638"/>
                        <a:pt x="4808" y="188638"/>
                        <a:pt x="1950" y="183876"/>
                      </a:cubicBezTo>
                      <a:cubicBezTo>
                        <a:pt x="-907" y="180066"/>
                        <a:pt x="-907" y="173398"/>
                        <a:pt x="3855" y="170541"/>
                      </a:cubicBezTo>
                      <a:cubicBezTo>
                        <a:pt x="149588" y="59098"/>
                        <a:pt x="337230" y="-1862"/>
                        <a:pt x="533445" y="43"/>
                      </a:cubicBezTo>
                      <a:cubicBezTo>
                        <a:pt x="726803" y="1948"/>
                        <a:pt x="916350" y="63861"/>
                        <a:pt x="1064940" y="175303"/>
                      </a:cubicBezTo>
                      <a:cubicBezTo>
                        <a:pt x="1068750" y="178161"/>
                        <a:pt x="1069703" y="184828"/>
                        <a:pt x="1066845" y="188638"/>
                      </a:cubicBezTo>
                      <a:cubicBezTo>
                        <a:pt x="1064940" y="190543"/>
                        <a:pt x="1062083" y="192448"/>
                        <a:pt x="1059225" y="1924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99;p34"/>
                <p:cNvSpPr/>
                <p:nvPr/>
              </p:nvSpPr>
              <p:spPr>
                <a:xfrm>
                  <a:off x="6539268" y="1901434"/>
                  <a:ext cx="989946" cy="291220"/>
                </a:xfrm>
                <a:custGeom>
                  <a:avLst/>
                  <a:gdLst/>
                  <a:ahLst/>
                  <a:cxnLst/>
                  <a:rect l="l" t="t" r="r" b="b"/>
                  <a:pathLst>
                    <a:path w="989946" h="291220" extrusionOk="0">
                      <a:moveTo>
                        <a:pt x="979767" y="291221"/>
                      </a:moveTo>
                      <a:cubicBezTo>
                        <a:pt x="976909" y="291221"/>
                        <a:pt x="974052" y="289316"/>
                        <a:pt x="972147" y="287411"/>
                      </a:cubicBezTo>
                      <a:cubicBezTo>
                        <a:pt x="909282" y="194066"/>
                        <a:pt x="782599" y="64526"/>
                        <a:pt x="409219" y="20711"/>
                      </a:cubicBezTo>
                      <a:cubicBezTo>
                        <a:pt x="301587" y="11186"/>
                        <a:pt x="201574" y="51191"/>
                        <a:pt x="104419" y="90243"/>
                      </a:cubicBezTo>
                      <a:cubicBezTo>
                        <a:pt x="74892" y="102626"/>
                        <a:pt x="43459" y="115008"/>
                        <a:pt x="12979" y="125486"/>
                      </a:cubicBezTo>
                      <a:cubicBezTo>
                        <a:pt x="8217" y="127391"/>
                        <a:pt x="2502" y="124533"/>
                        <a:pt x="597" y="119771"/>
                      </a:cubicBezTo>
                      <a:cubicBezTo>
                        <a:pt x="-1308" y="115008"/>
                        <a:pt x="1549" y="109293"/>
                        <a:pt x="6312" y="107388"/>
                      </a:cubicBezTo>
                      <a:cubicBezTo>
                        <a:pt x="36792" y="96911"/>
                        <a:pt x="67272" y="84528"/>
                        <a:pt x="96799" y="72146"/>
                      </a:cubicBezTo>
                      <a:cubicBezTo>
                        <a:pt x="195859" y="32141"/>
                        <a:pt x="298729" y="-8817"/>
                        <a:pt x="411124" y="1661"/>
                      </a:cubicBezTo>
                      <a:cubicBezTo>
                        <a:pt x="793077" y="46428"/>
                        <a:pt x="923569" y="179778"/>
                        <a:pt x="988339" y="276933"/>
                      </a:cubicBezTo>
                      <a:cubicBezTo>
                        <a:pt x="991197" y="281696"/>
                        <a:pt x="990244" y="287411"/>
                        <a:pt x="985482" y="290268"/>
                      </a:cubicBezTo>
                      <a:cubicBezTo>
                        <a:pt x="983577" y="291221"/>
                        <a:pt x="981672" y="291221"/>
                        <a:pt x="979767" y="291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400;p34"/>
                <p:cNvSpPr/>
                <p:nvPr/>
              </p:nvSpPr>
              <p:spPr>
                <a:xfrm>
                  <a:off x="5492358" y="1891626"/>
                  <a:ext cx="1034901" cy="127673"/>
                </a:xfrm>
                <a:custGeom>
                  <a:avLst/>
                  <a:gdLst/>
                  <a:ahLst/>
                  <a:cxnLst/>
                  <a:rect l="l" t="t" r="r" b="b"/>
                  <a:pathLst>
                    <a:path w="1034901" h="127673" extrusionOk="0">
                      <a:moveTo>
                        <a:pt x="1025599" y="127673"/>
                      </a:moveTo>
                      <a:cubicBezTo>
                        <a:pt x="1024647" y="127673"/>
                        <a:pt x="1022741" y="127673"/>
                        <a:pt x="1021789" y="126721"/>
                      </a:cubicBezTo>
                      <a:cubicBezTo>
                        <a:pt x="770329" y="14326"/>
                        <a:pt x="483626" y="-11392"/>
                        <a:pt x="192161" y="53378"/>
                      </a:cubicBezTo>
                      <a:cubicBezTo>
                        <a:pt x="133107" y="66713"/>
                        <a:pt x="70241" y="83858"/>
                        <a:pt x="14996" y="122911"/>
                      </a:cubicBezTo>
                      <a:cubicBezTo>
                        <a:pt x="10234" y="125768"/>
                        <a:pt x="4519" y="124816"/>
                        <a:pt x="1661" y="121006"/>
                      </a:cubicBezTo>
                      <a:cubicBezTo>
                        <a:pt x="-1196" y="117196"/>
                        <a:pt x="-243" y="110528"/>
                        <a:pt x="3566" y="107671"/>
                      </a:cubicBezTo>
                      <a:cubicBezTo>
                        <a:pt x="61669" y="66713"/>
                        <a:pt x="126439" y="48616"/>
                        <a:pt x="187399" y="35281"/>
                      </a:cubicBezTo>
                      <a:cubicBezTo>
                        <a:pt x="483626" y="-30442"/>
                        <a:pt x="774139" y="-3772"/>
                        <a:pt x="1029409" y="110528"/>
                      </a:cubicBezTo>
                      <a:cubicBezTo>
                        <a:pt x="1034172" y="112433"/>
                        <a:pt x="1036076" y="118148"/>
                        <a:pt x="1034172" y="122911"/>
                      </a:cubicBezTo>
                      <a:cubicBezTo>
                        <a:pt x="1032266" y="125768"/>
                        <a:pt x="1029409" y="127673"/>
                        <a:pt x="1025599" y="1276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401;p34"/>
                <p:cNvSpPr/>
                <p:nvPr/>
              </p:nvSpPr>
              <p:spPr>
                <a:xfrm>
                  <a:off x="6539865" y="1959146"/>
                  <a:ext cx="359238" cy="76345"/>
                </a:xfrm>
                <a:custGeom>
                  <a:avLst/>
                  <a:gdLst/>
                  <a:ahLst/>
                  <a:cxnLst/>
                  <a:rect l="l" t="t" r="r" b="b"/>
                  <a:pathLst>
                    <a:path w="359238" h="76345" extrusionOk="0">
                      <a:moveTo>
                        <a:pt x="28575" y="76346"/>
                      </a:moveTo>
                      <a:cubicBezTo>
                        <a:pt x="22860" y="76346"/>
                        <a:pt x="17145" y="75393"/>
                        <a:pt x="11430" y="75393"/>
                      </a:cubicBezTo>
                      <a:lnTo>
                        <a:pt x="8572" y="75393"/>
                      </a:lnTo>
                      <a:cubicBezTo>
                        <a:pt x="3810" y="74441"/>
                        <a:pt x="0" y="69678"/>
                        <a:pt x="0" y="64916"/>
                      </a:cubicBezTo>
                      <a:cubicBezTo>
                        <a:pt x="953" y="60153"/>
                        <a:pt x="4763" y="56343"/>
                        <a:pt x="10478" y="56343"/>
                      </a:cubicBezTo>
                      <a:lnTo>
                        <a:pt x="13335" y="56343"/>
                      </a:lnTo>
                      <a:cubicBezTo>
                        <a:pt x="27622" y="58248"/>
                        <a:pt x="36195" y="59201"/>
                        <a:pt x="54292" y="52533"/>
                      </a:cubicBezTo>
                      <a:cubicBezTo>
                        <a:pt x="140017" y="22053"/>
                        <a:pt x="223838" y="13481"/>
                        <a:pt x="305753" y="4908"/>
                      </a:cubicBezTo>
                      <a:cubicBezTo>
                        <a:pt x="320040" y="3956"/>
                        <a:pt x="334328" y="2051"/>
                        <a:pt x="348615" y="146"/>
                      </a:cubicBezTo>
                      <a:cubicBezTo>
                        <a:pt x="354330" y="-807"/>
                        <a:pt x="358140" y="3003"/>
                        <a:pt x="359092" y="8718"/>
                      </a:cubicBezTo>
                      <a:cubicBezTo>
                        <a:pt x="360045" y="13481"/>
                        <a:pt x="356235" y="18243"/>
                        <a:pt x="350520" y="19196"/>
                      </a:cubicBezTo>
                      <a:cubicBezTo>
                        <a:pt x="336232" y="21101"/>
                        <a:pt x="321945" y="22053"/>
                        <a:pt x="307657" y="23958"/>
                      </a:cubicBezTo>
                      <a:cubicBezTo>
                        <a:pt x="223838" y="32531"/>
                        <a:pt x="144780" y="40151"/>
                        <a:pt x="60960" y="70631"/>
                      </a:cubicBezTo>
                      <a:cubicBezTo>
                        <a:pt x="46672" y="75393"/>
                        <a:pt x="37147" y="76346"/>
                        <a:pt x="28575" y="76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402;p34"/>
                <p:cNvSpPr/>
                <p:nvPr/>
              </p:nvSpPr>
              <p:spPr>
                <a:xfrm>
                  <a:off x="7016115" y="1966912"/>
                  <a:ext cx="281717" cy="92392"/>
                </a:xfrm>
                <a:custGeom>
                  <a:avLst/>
                  <a:gdLst/>
                  <a:ahLst/>
                  <a:cxnLst/>
                  <a:rect l="l" t="t" r="r" b="b"/>
                  <a:pathLst>
                    <a:path w="281717" h="92392" extrusionOk="0">
                      <a:moveTo>
                        <a:pt x="271463" y="92392"/>
                      </a:moveTo>
                      <a:cubicBezTo>
                        <a:pt x="270510" y="92392"/>
                        <a:pt x="268605" y="92392"/>
                        <a:pt x="267653" y="91440"/>
                      </a:cubicBezTo>
                      <a:cubicBezTo>
                        <a:pt x="189547" y="54292"/>
                        <a:pt x="101917" y="30480"/>
                        <a:pt x="8572" y="19050"/>
                      </a:cubicBezTo>
                      <a:cubicBezTo>
                        <a:pt x="3810" y="18098"/>
                        <a:pt x="0" y="13335"/>
                        <a:pt x="0" y="8573"/>
                      </a:cubicBezTo>
                      <a:cubicBezTo>
                        <a:pt x="953" y="3810"/>
                        <a:pt x="5715" y="0"/>
                        <a:pt x="10478" y="0"/>
                      </a:cubicBezTo>
                      <a:cubicBezTo>
                        <a:pt x="105728" y="11430"/>
                        <a:pt x="195263" y="36195"/>
                        <a:pt x="276225" y="73342"/>
                      </a:cubicBezTo>
                      <a:cubicBezTo>
                        <a:pt x="280988" y="75248"/>
                        <a:pt x="282892" y="80963"/>
                        <a:pt x="280988" y="85725"/>
                      </a:cubicBezTo>
                      <a:cubicBezTo>
                        <a:pt x="279082" y="90488"/>
                        <a:pt x="275272" y="92392"/>
                        <a:pt x="271463" y="92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403;p34"/>
                <p:cNvSpPr/>
                <p:nvPr/>
              </p:nvSpPr>
              <p:spPr>
                <a:xfrm>
                  <a:off x="7333595" y="2066270"/>
                  <a:ext cx="165482" cy="122574"/>
                </a:xfrm>
                <a:custGeom>
                  <a:avLst/>
                  <a:gdLst/>
                  <a:ahLst/>
                  <a:cxnLst/>
                  <a:rect l="l" t="t" r="r" b="b"/>
                  <a:pathLst>
                    <a:path w="165482" h="122574" extrusionOk="0">
                      <a:moveTo>
                        <a:pt x="155912" y="122575"/>
                      </a:moveTo>
                      <a:cubicBezTo>
                        <a:pt x="153055" y="122575"/>
                        <a:pt x="150198" y="121622"/>
                        <a:pt x="148292" y="118765"/>
                      </a:cubicBezTo>
                      <a:cubicBezTo>
                        <a:pt x="121623" y="83522"/>
                        <a:pt x="77807" y="59710"/>
                        <a:pt x="38755" y="37802"/>
                      </a:cubicBezTo>
                      <a:cubicBezTo>
                        <a:pt x="26373" y="31135"/>
                        <a:pt x="14942" y="24467"/>
                        <a:pt x="4465" y="17800"/>
                      </a:cubicBezTo>
                      <a:cubicBezTo>
                        <a:pt x="-298" y="14942"/>
                        <a:pt x="-1250" y="9227"/>
                        <a:pt x="1607" y="4465"/>
                      </a:cubicBezTo>
                      <a:cubicBezTo>
                        <a:pt x="4465" y="-298"/>
                        <a:pt x="10180" y="-1250"/>
                        <a:pt x="14942" y="1607"/>
                      </a:cubicBezTo>
                      <a:cubicBezTo>
                        <a:pt x="24467" y="8275"/>
                        <a:pt x="36850" y="13990"/>
                        <a:pt x="48280" y="21610"/>
                      </a:cubicBezTo>
                      <a:cubicBezTo>
                        <a:pt x="88285" y="44470"/>
                        <a:pt x="134005" y="70187"/>
                        <a:pt x="163532" y="107335"/>
                      </a:cubicBezTo>
                      <a:cubicBezTo>
                        <a:pt x="166390" y="111145"/>
                        <a:pt x="166390" y="117812"/>
                        <a:pt x="161627" y="120670"/>
                      </a:cubicBezTo>
                      <a:cubicBezTo>
                        <a:pt x="159723" y="121622"/>
                        <a:pt x="157817" y="122575"/>
                        <a:pt x="155912" y="122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404;p34"/>
                <p:cNvSpPr/>
                <p:nvPr/>
              </p:nvSpPr>
              <p:spPr>
                <a:xfrm>
                  <a:off x="6364605" y="1941195"/>
                  <a:ext cx="298132" cy="134302"/>
                </a:xfrm>
                <a:custGeom>
                  <a:avLst/>
                  <a:gdLst/>
                  <a:ahLst/>
                  <a:cxnLst/>
                  <a:rect l="l" t="t" r="r" b="b"/>
                  <a:pathLst>
                    <a:path w="298132" h="134302" extrusionOk="0">
                      <a:moveTo>
                        <a:pt x="175260" y="0"/>
                      </a:moveTo>
                      <a:cubicBezTo>
                        <a:pt x="143827" y="0"/>
                        <a:pt x="112395" y="3810"/>
                        <a:pt x="81915" y="3810"/>
                      </a:cubicBezTo>
                      <a:cubicBezTo>
                        <a:pt x="60007" y="3810"/>
                        <a:pt x="41910" y="18097"/>
                        <a:pt x="36195" y="39052"/>
                      </a:cubicBezTo>
                      <a:lnTo>
                        <a:pt x="0" y="125730"/>
                      </a:lnTo>
                      <a:cubicBezTo>
                        <a:pt x="108585" y="119063"/>
                        <a:pt x="201930" y="131445"/>
                        <a:pt x="298132" y="134302"/>
                      </a:cubicBezTo>
                      <a:cubicBezTo>
                        <a:pt x="279082" y="104775"/>
                        <a:pt x="287655" y="65722"/>
                        <a:pt x="268605" y="36195"/>
                      </a:cubicBezTo>
                      <a:cubicBezTo>
                        <a:pt x="258127" y="20955"/>
                        <a:pt x="251460" y="9525"/>
                        <a:pt x="232410" y="5715"/>
                      </a:cubicBezTo>
                      <a:cubicBezTo>
                        <a:pt x="214313" y="952"/>
                        <a:pt x="195263" y="0"/>
                        <a:pt x="17526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405;p34"/>
                <p:cNvSpPr/>
                <p:nvPr/>
              </p:nvSpPr>
              <p:spPr>
                <a:xfrm>
                  <a:off x="6378746" y="1927016"/>
                  <a:ext cx="1244544" cy="290403"/>
                </a:xfrm>
                <a:custGeom>
                  <a:avLst/>
                  <a:gdLst/>
                  <a:ahLst/>
                  <a:cxnLst/>
                  <a:rect l="l" t="t" r="r" b="b"/>
                  <a:pathLst>
                    <a:path w="1244544" h="290403" extrusionOk="0">
                      <a:moveTo>
                        <a:pt x="1237443" y="290403"/>
                      </a:moveTo>
                      <a:cubicBezTo>
                        <a:pt x="1236491" y="290403"/>
                        <a:pt x="1236491" y="290403"/>
                        <a:pt x="1235538" y="290403"/>
                      </a:cubicBezTo>
                      <a:cubicBezTo>
                        <a:pt x="1154576" y="277068"/>
                        <a:pt x="1074566" y="262781"/>
                        <a:pt x="998366" y="239921"/>
                      </a:cubicBezTo>
                      <a:cubicBezTo>
                        <a:pt x="969791" y="231348"/>
                        <a:pt x="941216" y="221823"/>
                        <a:pt x="912641" y="213251"/>
                      </a:cubicBezTo>
                      <a:cubicBezTo>
                        <a:pt x="857396" y="195153"/>
                        <a:pt x="799293" y="177056"/>
                        <a:pt x="742143" y="163721"/>
                      </a:cubicBezTo>
                      <a:cubicBezTo>
                        <a:pt x="654513" y="143718"/>
                        <a:pt x="564978" y="135146"/>
                        <a:pt x="474491" y="138956"/>
                      </a:cubicBezTo>
                      <a:cubicBezTo>
                        <a:pt x="463061" y="138956"/>
                        <a:pt x="450678" y="140861"/>
                        <a:pt x="439248" y="141813"/>
                      </a:cubicBezTo>
                      <a:cubicBezTo>
                        <a:pt x="412578" y="144671"/>
                        <a:pt x="385908" y="146576"/>
                        <a:pt x="359238" y="141813"/>
                      </a:cubicBezTo>
                      <a:cubicBezTo>
                        <a:pt x="355428" y="140861"/>
                        <a:pt x="350666" y="140861"/>
                        <a:pt x="344951" y="139908"/>
                      </a:cubicBezTo>
                      <a:cubicBezTo>
                        <a:pt x="316376" y="136098"/>
                        <a:pt x="272561" y="131336"/>
                        <a:pt x="262083" y="103713"/>
                      </a:cubicBezTo>
                      <a:cubicBezTo>
                        <a:pt x="259226" y="97046"/>
                        <a:pt x="257321" y="89426"/>
                        <a:pt x="255416" y="81806"/>
                      </a:cubicBezTo>
                      <a:cubicBezTo>
                        <a:pt x="250653" y="65613"/>
                        <a:pt x="246843" y="50373"/>
                        <a:pt x="236366" y="39896"/>
                      </a:cubicBezTo>
                      <a:cubicBezTo>
                        <a:pt x="223983" y="27513"/>
                        <a:pt x="204933" y="22751"/>
                        <a:pt x="190646" y="20846"/>
                      </a:cubicBezTo>
                      <a:cubicBezTo>
                        <a:pt x="163976" y="17036"/>
                        <a:pt x="134448" y="17036"/>
                        <a:pt x="99206" y="20846"/>
                      </a:cubicBezTo>
                      <a:cubicBezTo>
                        <a:pt x="79203" y="22751"/>
                        <a:pt x="58248" y="26561"/>
                        <a:pt x="43008" y="37991"/>
                      </a:cubicBezTo>
                      <a:cubicBezTo>
                        <a:pt x="31578" y="46563"/>
                        <a:pt x="22053" y="74186"/>
                        <a:pt x="19196" y="111333"/>
                      </a:cubicBezTo>
                      <a:cubicBezTo>
                        <a:pt x="19196" y="117048"/>
                        <a:pt x="14433" y="120858"/>
                        <a:pt x="8718" y="119906"/>
                      </a:cubicBezTo>
                      <a:cubicBezTo>
                        <a:pt x="3003" y="119906"/>
                        <a:pt x="-807" y="115143"/>
                        <a:pt x="146" y="109428"/>
                      </a:cubicBezTo>
                      <a:cubicBezTo>
                        <a:pt x="2051" y="83711"/>
                        <a:pt x="9671" y="38943"/>
                        <a:pt x="31578" y="22751"/>
                      </a:cubicBezTo>
                      <a:cubicBezTo>
                        <a:pt x="50628" y="9416"/>
                        <a:pt x="74441" y="4653"/>
                        <a:pt x="97301" y="2748"/>
                      </a:cubicBezTo>
                      <a:cubicBezTo>
                        <a:pt x="134448" y="-1062"/>
                        <a:pt x="164928" y="-1062"/>
                        <a:pt x="193503" y="3701"/>
                      </a:cubicBezTo>
                      <a:cubicBezTo>
                        <a:pt x="209696" y="6558"/>
                        <a:pt x="233508" y="11321"/>
                        <a:pt x="249701" y="28466"/>
                      </a:cubicBezTo>
                      <a:cubicBezTo>
                        <a:pt x="263036" y="42753"/>
                        <a:pt x="268751" y="60851"/>
                        <a:pt x="273513" y="78948"/>
                      </a:cubicBezTo>
                      <a:cubicBezTo>
                        <a:pt x="275418" y="85616"/>
                        <a:pt x="277323" y="92283"/>
                        <a:pt x="279228" y="98951"/>
                      </a:cubicBezTo>
                      <a:cubicBezTo>
                        <a:pt x="284943" y="115143"/>
                        <a:pt x="324948" y="119906"/>
                        <a:pt x="345903" y="122763"/>
                      </a:cubicBezTo>
                      <a:cubicBezTo>
                        <a:pt x="351618" y="123716"/>
                        <a:pt x="357333" y="123716"/>
                        <a:pt x="361143" y="124668"/>
                      </a:cubicBezTo>
                      <a:cubicBezTo>
                        <a:pt x="385908" y="129431"/>
                        <a:pt x="410673" y="126573"/>
                        <a:pt x="436391" y="124668"/>
                      </a:cubicBezTo>
                      <a:cubicBezTo>
                        <a:pt x="448773" y="123716"/>
                        <a:pt x="460203" y="122763"/>
                        <a:pt x="472586" y="121811"/>
                      </a:cubicBezTo>
                      <a:cubicBezTo>
                        <a:pt x="564026" y="118001"/>
                        <a:pt x="656418" y="126573"/>
                        <a:pt x="745001" y="147528"/>
                      </a:cubicBezTo>
                      <a:cubicBezTo>
                        <a:pt x="804056" y="160863"/>
                        <a:pt x="861206" y="179913"/>
                        <a:pt x="917403" y="198011"/>
                      </a:cubicBezTo>
                      <a:cubicBezTo>
                        <a:pt x="945026" y="206583"/>
                        <a:pt x="974553" y="216108"/>
                        <a:pt x="1002176" y="224681"/>
                      </a:cubicBezTo>
                      <a:cubicBezTo>
                        <a:pt x="1077423" y="247541"/>
                        <a:pt x="1156481" y="260876"/>
                        <a:pt x="1236491" y="275163"/>
                      </a:cubicBezTo>
                      <a:cubicBezTo>
                        <a:pt x="1241253" y="276116"/>
                        <a:pt x="1245063" y="280878"/>
                        <a:pt x="1244111" y="286593"/>
                      </a:cubicBezTo>
                      <a:cubicBezTo>
                        <a:pt x="1246016" y="287546"/>
                        <a:pt x="1241253" y="290403"/>
                        <a:pt x="1237443" y="2904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406;p34"/>
                <p:cNvSpPr/>
                <p:nvPr/>
              </p:nvSpPr>
              <p:spPr>
                <a:xfrm>
                  <a:off x="5314803" y="1967340"/>
                  <a:ext cx="1073857" cy="81487"/>
                </a:xfrm>
                <a:custGeom>
                  <a:avLst/>
                  <a:gdLst/>
                  <a:ahLst/>
                  <a:cxnLst/>
                  <a:rect l="l" t="t" r="r" b="b"/>
                  <a:pathLst>
                    <a:path w="1073857" h="81487" extrusionOk="0">
                      <a:moveTo>
                        <a:pt x="1065994" y="81487"/>
                      </a:moveTo>
                      <a:cubicBezTo>
                        <a:pt x="1063137" y="81487"/>
                        <a:pt x="1060279" y="79582"/>
                        <a:pt x="1058375" y="77677"/>
                      </a:cubicBezTo>
                      <a:cubicBezTo>
                        <a:pt x="1035515" y="67200"/>
                        <a:pt x="864065" y="24337"/>
                        <a:pt x="668802" y="19575"/>
                      </a:cubicBezTo>
                      <a:cubicBezTo>
                        <a:pt x="366859" y="12907"/>
                        <a:pt x="15387" y="71962"/>
                        <a:pt x="11577" y="72915"/>
                      </a:cubicBezTo>
                      <a:cubicBezTo>
                        <a:pt x="6814" y="73867"/>
                        <a:pt x="1100" y="70057"/>
                        <a:pt x="147" y="65295"/>
                      </a:cubicBezTo>
                      <a:cubicBezTo>
                        <a:pt x="-806" y="60532"/>
                        <a:pt x="3004" y="54817"/>
                        <a:pt x="7767" y="53865"/>
                      </a:cubicBezTo>
                      <a:cubicBezTo>
                        <a:pt x="11577" y="52912"/>
                        <a:pt x="364954" y="-6143"/>
                        <a:pt x="667850" y="525"/>
                      </a:cubicBezTo>
                      <a:cubicBezTo>
                        <a:pt x="782150" y="3382"/>
                        <a:pt x="882162" y="18622"/>
                        <a:pt x="945979" y="30052"/>
                      </a:cubicBezTo>
                      <a:cubicBezTo>
                        <a:pt x="1027894" y="45292"/>
                        <a:pt x="1070757" y="58627"/>
                        <a:pt x="1073615" y="69105"/>
                      </a:cubicBezTo>
                      <a:cubicBezTo>
                        <a:pt x="1074567" y="72915"/>
                        <a:pt x="1072662" y="77677"/>
                        <a:pt x="1068852" y="80535"/>
                      </a:cubicBezTo>
                      <a:cubicBezTo>
                        <a:pt x="1068852" y="80535"/>
                        <a:pt x="1067900" y="81487"/>
                        <a:pt x="1065994" y="814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407;p34"/>
                <p:cNvSpPr/>
                <p:nvPr/>
              </p:nvSpPr>
              <p:spPr>
                <a:xfrm>
                  <a:off x="6414134" y="1984523"/>
                  <a:ext cx="193847" cy="89068"/>
                </a:xfrm>
                <a:custGeom>
                  <a:avLst/>
                  <a:gdLst/>
                  <a:ahLst/>
                  <a:cxnLst/>
                  <a:rect l="l" t="t" r="r" b="b"/>
                  <a:pathLst>
                    <a:path w="193847" h="89068" extrusionOk="0">
                      <a:moveTo>
                        <a:pt x="9525" y="85259"/>
                      </a:moveTo>
                      <a:cubicBezTo>
                        <a:pt x="20955" y="85259"/>
                        <a:pt x="31433" y="85259"/>
                        <a:pt x="42863" y="86211"/>
                      </a:cubicBezTo>
                      <a:cubicBezTo>
                        <a:pt x="89535" y="87164"/>
                        <a:pt x="136208" y="87164"/>
                        <a:pt x="182880" y="89069"/>
                      </a:cubicBezTo>
                      <a:cubicBezTo>
                        <a:pt x="203835" y="75734"/>
                        <a:pt x="191453" y="32871"/>
                        <a:pt x="173355" y="16679"/>
                      </a:cubicBezTo>
                      <a:cubicBezTo>
                        <a:pt x="146685" y="-7134"/>
                        <a:pt x="75247" y="-1419"/>
                        <a:pt x="44768" y="9059"/>
                      </a:cubicBezTo>
                      <a:cubicBezTo>
                        <a:pt x="35243" y="11916"/>
                        <a:pt x="26670" y="16679"/>
                        <a:pt x="20003" y="24299"/>
                      </a:cubicBezTo>
                      <a:cubicBezTo>
                        <a:pt x="4763" y="39539"/>
                        <a:pt x="953" y="63351"/>
                        <a:pt x="0" y="85259"/>
                      </a:cubicBezTo>
                      <a:cubicBezTo>
                        <a:pt x="2858" y="85259"/>
                        <a:pt x="5715" y="85259"/>
                        <a:pt x="9525" y="852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9" name="Google Shape;408;p34"/>
              <p:cNvSpPr/>
              <p:nvPr/>
            </p:nvSpPr>
            <p:spPr>
              <a:xfrm>
                <a:off x="5497829" y="5050155"/>
                <a:ext cx="163829" cy="19050"/>
              </a:xfrm>
              <a:custGeom>
                <a:avLst/>
                <a:gdLst/>
                <a:ahLst/>
                <a:cxnLst/>
                <a:rect l="l" t="t" r="r" b="b"/>
                <a:pathLst>
                  <a:path w="163829" h="19050" extrusionOk="0">
                    <a:moveTo>
                      <a:pt x="9525" y="19050"/>
                    </a:moveTo>
                    <a:cubicBezTo>
                      <a:pt x="3810" y="19050"/>
                      <a:pt x="0" y="15240"/>
                      <a:pt x="0" y="9525"/>
                    </a:cubicBezTo>
                    <a:cubicBezTo>
                      <a:pt x="0" y="3810"/>
                      <a:pt x="3810" y="0"/>
                      <a:pt x="9525" y="0"/>
                    </a:cubicBezTo>
                    <a:cubicBezTo>
                      <a:pt x="58103" y="0"/>
                      <a:pt x="105728" y="0"/>
                      <a:pt x="154305" y="0"/>
                    </a:cubicBezTo>
                    <a:cubicBezTo>
                      <a:pt x="154305" y="0"/>
                      <a:pt x="154305" y="0"/>
                      <a:pt x="154305" y="0"/>
                    </a:cubicBezTo>
                    <a:cubicBezTo>
                      <a:pt x="160020" y="0"/>
                      <a:pt x="163830" y="3810"/>
                      <a:pt x="163830" y="9525"/>
                    </a:cubicBezTo>
                    <a:cubicBezTo>
                      <a:pt x="163830" y="15240"/>
                      <a:pt x="160020" y="19050"/>
                      <a:pt x="154305" y="19050"/>
                    </a:cubicBezTo>
                    <a:cubicBezTo>
                      <a:pt x="106680" y="19050"/>
                      <a:pt x="58103" y="19050"/>
                      <a:pt x="9525" y="19050"/>
                    </a:cubicBezTo>
                    <a:cubicBezTo>
                      <a:pt x="9525" y="19050"/>
                      <a:pt x="9525" y="19050"/>
                      <a:pt x="9525"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409;p34"/>
              <p:cNvSpPr/>
              <p:nvPr/>
            </p:nvSpPr>
            <p:spPr>
              <a:xfrm>
                <a:off x="5187315" y="5049202"/>
                <a:ext cx="263842" cy="20002"/>
              </a:xfrm>
              <a:custGeom>
                <a:avLst/>
                <a:gdLst/>
                <a:ahLst/>
                <a:cxnLst/>
                <a:rect l="l" t="t" r="r" b="b"/>
                <a:pathLst>
                  <a:path w="263842" h="20002" extrusionOk="0">
                    <a:moveTo>
                      <a:pt x="238125" y="20003"/>
                    </a:moveTo>
                    <a:cubicBezTo>
                      <a:pt x="160020" y="20003"/>
                      <a:pt x="83820" y="20003"/>
                      <a:pt x="9525" y="19050"/>
                    </a:cubicBezTo>
                    <a:cubicBezTo>
                      <a:pt x="3810" y="19050"/>
                      <a:pt x="0" y="14288"/>
                      <a:pt x="0" y="9525"/>
                    </a:cubicBezTo>
                    <a:cubicBezTo>
                      <a:pt x="0" y="3810"/>
                      <a:pt x="3810" y="0"/>
                      <a:pt x="9525" y="0"/>
                    </a:cubicBezTo>
                    <a:cubicBezTo>
                      <a:pt x="9525" y="0"/>
                      <a:pt x="9525" y="0"/>
                      <a:pt x="9525" y="0"/>
                    </a:cubicBezTo>
                    <a:cubicBezTo>
                      <a:pt x="88582" y="0"/>
                      <a:pt x="171450" y="953"/>
                      <a:pt x="254317" y="953"/>
                    </a:cubicBezTo>
                    <a:cubicBezTo>
                      <a:pt x="254317" y="953"/>
                      <a:pt x="254317" y="953"/>
                      <a:pt x="254317" y="953"/>
                    </a:cubicBezTo>
                    <a:cubicBezTo>
                      <a:pt x="260032" y="953"/>
                      <a:pt x="263842" y="4763"/>
                      <a:pt x="263842" y="10478"/>
                    </a:cubicBezTo>
                    <a:cubicBezTo>
                      <a:pt x="263842" y="16192"/>
                      <a:pt x="260032" y="20003"/>
                      <a:pt x="254317" y="20003"/>
                    </a:cubicBezTo>
                    <a:cubicBezTo>
                      <a:pt x="249555" y="20003"/>
                      <a:pt x="243840" y="20003"/>
                      <a:pt x="238125"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410;p34"/>
              <p:cNvSpPr/>
              <p:nvPr/>
            </p:nvSpPr>
            <p:spPr>
              <a:xfrm>
                <a:off x="5703570" y="5049202"/>
                <a:ext cx="1463039" cy="20002"/>
              </a:xfrm>
              <a:custGeom>
                <a:avLst/>
                <a:gdLst/>
                <a:ahLst/>
                <a:cxnLst/>
                <a:rect l="l" t="t" r="r" b="b"/>
                <a:pathLst>
                  <a:path w="1463039" h="20002" extrusionOk="0">
                    <a:moveTo>
                      <a:pt x="734377" y="20003"/>
                    </a:moveTo>
                    <a:cubicBezTo>
                      <a:pt x="486727" y="20003"/>
                      <a:pt x="237172" y="20003"/>
                      <a:pt x="9525" y="19050"/>
                    </a:cubicBezTo>
                    <a:cubicBezTo>
                      <a:pt x="3810" y="19050"/>
                      <a:pt x="0" y="15240"/>
                      <a:pt x="0" y="9525"/>
                    </a:cubicBezTo>
                    <a:cubicBezTo>
                      <a:pt x="0" y="3810"/>
                      <a:pt x="3810" y="0"/>
                      <a:pt x="9525" y="0"/>
                    </a:cubicBezTo>
                    <a:cubicBezTo>
                      <a:pt x="9525" y="0"/>
                      <a:pt x="9525" y="0"/>
                      <a:pt x="9525" y="0"/>
                    </a:cubicBezTo>
                    <a:cubicBezTo>
                      <a:pt x="465773" y="953"/>
                      <a:pt x="1004887" y="953"/>
                      <a:pt x="1453515" y="0"/>
                    </a:cubicBezTo>
                    <a:cubicBezTo>
                      <a:pt x="1453515" y="0"/>
                      <a:pt x="1453515" y="0"/>
                      <a:pt x="1453515" y="0"/>
                    </a:cubicBezTo>
                    <a:cubicBezTo>
                      <a:pt x="1459230" y="0"/>
                      <a:pt x="1463040" y="3810"/>
                      <a:pt x="1463040" y="9525"/>
                    </a:cubicBezTo>
                    <a:cubicBezTo>
                      <a:pt x="1463040" y="15240"/>
                      <a:pt x="1459230" y="19050"/>
                      <a:pt x="1453515" y="19050"/>
                    </a:cubicBezTo>
                    <a:cubicBezTo>
                      <a:pt x="1229677" y="20003"/>
                      <a:pt x="982980" y="20003"/>
                      <a:pt x="734377"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2" name="Google Shape;411;p34"/>
              <p:cNvGrpSpPr/>
              <p:nvPr/>
            </p:nvGrpSpPr>
            <p:grpSpPr>
              <a:xfrm>
                <a:off x="4402454" y="1660207"/>
                <a:ext cx="3418523" cy="3129915"/>
                <a:chOff x="4402454" y="1660207"/>
                <a:chExt cx="3418523" cy="3129915"/>
              </a:xfrm>
            </p:grpSpPr>
            <p:grpSp>
              <p:nvGrpSpPr>
                <p:cNvPr id="335" name="Google Shape;412;p34"/>
                <p:cNvGrpSpPr/>
                <p:nvPr/>
              </p:nvGrpSpPr>
              <p:grpSpPr>
                <a:xfrm>
                  <a:off x="4402454" y="1660207"/>
                  <a:ext cx="3418523" cy="3129915"/>
                  <a:chOff x="4402454" y="1660207"/>
                  <a:chExt cx="3418523" cy="3129915"/>
                </a:xfrm>
              </p:grpSpPr>
              <p:sp>
                <p:nvSpPr>
                  <p:cNvPr id="338" name="Google Shape;413;p34"/>
                  <p:cNvSpPr/>
                  <p:nvPr/>
                </p:nvSpPr>
                <p:spPr>
                  <a:xfrm>
                    <a:off x="7717155" y="3047047"/>
                    <a:ext cx="103822" cy="100012"/>
                  </a:xfrm>
                  <a:custGeom>
                    <a:avLst/>
                    <a:gdLst/>
                    <a:ahLst/>
                    <a:cxnLst/>
                    <a:rect l="l" t="t" r="r" b="b"/>
                    <a:pathLst>
                      <a:path w="103822" h="100012" extrusionOk="0">
                        <a:moveTo>
                          <a:pt x="38100" y="30480"/>
                        </a:moveTo>
                        <a:lnTo>
                          <a:pt x="52388" y="0"/>
                        </a:lnTo>
                        <a:lnTo>
                          <a:pt x="66675" y="30480"/>
                        </a:lnTo>
                        <a:lnTo>
                          <a:pt x="103822" y="28575"/>
                        </a:lnTo>
                        <a:lnTo>
                          <a:pt x="103822" y="28575"/>
                        </a:lnTo>
                        <a:lnTo>
                          <a:pt x="73342" y="59055"/>
                        </a:lnTo>
                        <a:lnTo>
                          <a:pt x="99060" y="99060"/>
                        </a:lnTo>
                        <a:lnTo>
                          <a:pt x="52388" y="79058"/>
                        </a:lnTo>
                        <a:lnTo>
                          <a:pt x="11430" y="100013"/>
                        </a:lnTo>
                        <a:lnTo>
                          <a:pt x="28575" y="60008"/>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414;p34"/>
                  <p:cNvSpPr/>
                  <p:nvPr/>
                </p:nvSpPr>
                <p:spPr>
                  <a:xfrm>
                    <a:off x="7018972" y="2374582"/>
                    <a:ext cx="89534" cy="81914"/>
                  </a:xfrm>
                  <a:custGeom>
                    <a:avLst/>
                    <a:gdLst/>
                    <a:ahLst/>
                    <a:cxnLst/>
                    <a:rect l="l" t="t" r="r" b="b"/>
                    <a:pathLst>
                      <a:path w="89534" h="81914" extrusionOk="0">
                        <a:moveTo>
                          <a:pt x="33338" y="24765"/>
                        </a:moveTo>
                        <a:lnTo>
                          <a:pt x="44768" y="0"/>
                        </a:lnTo>
                        <a:lnTo>
                          <a:pt x="58103" y="24765"/>
                        </a:lnTo>
                        <a:lnTo>
                          <a:pt x="89535" y="22860"/>
                        </a:lnTo>
                        <a:lnTo>
                          <a:pt x="89535" y="22860"/>
                        </a:lnTo>
                        <a:lnTo>
                          <a:pt x="63818" y="48577"/>
                        </a:lnTo>
                        <a:lnTo>
                          <a:pt x="85725" y="80963"/>
                        </a:lnTo>
                        <a:lnTo>
                          <a:pt x="44768" y="63817"/>
                        </a:lnTo>
                        <a:lnTo>
                          <a:pt x="10478" y="81915"/>
                        </a:lnTo>
                        <a:lnTo>
                          <a:pt x="24765" y="48577"/>
                        </a:lnTo>
                        <a:lnTo>
                          <a:pt x="0" y="276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415;p34"/>
                  <p:cNvSpPr/>
                  <p:nvPr/>
                </p:nvSpPr>
                <p:spPr>
                  <a:xfrm>
                    <a:off x="4402454" y="3033712"/>
                    <a:ext cx="107632" cy="97154"/>
                  </a:xfrm>
                  <a:custGeom>
                    <a:avLst/>
                    <a:gdLst/>
                    <a:ahLst/>
                    <a:cxnLst/>
                    <a:rect l="l" t="t" r="r" b="b"/>
                    <a:pathLst>
                      <a:path w="107632" h="97154" extrusionOk="0">
                        <a:moveTo>
                          <a:pt x="40005" y="30480"/>
                        </a:moveTo>
                        <a:lnTo>
                          <a:pt x="54293" y="0"/>
                        </a:lnTo>
                        <a:lnTo>
                          <a:pt x="69533" y="30480"/>
                        </a:lnTo>
                        <a:lnTo>
                          <a:pt x="107633" y="27622"/>
                        </a:lnTo>
                        <a:lnTo>
                          <a:pt x="106680" y="27622"/>
                        </a:lnTo>
                        <a:lnTo>
                          <a:pt x="76200" y="58103"/>
                        </a:lnTo>
                        <a:lnTo>
                          <a:pt x="101918" y="96203"/>
                        </a:lnTo>
                        <a:lnTo>
                          <a:pt x="54293" y="76200"/>
                        </a:lnTo>
                        <a:lnTo>
                          <a:pt x="12383" y="97155"/>
                        </a:lnTo>
                        <a:lnTo>
                          <a:pt x="29528" y="58103"/>
                        </a:lnTo>
                        <a:lnTo>
                          <a:pt x="0" y="333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416;p34"/>
                  <p:cNvSpPr/>
                  <p:nvPr/>
                </p:nvSpPr>
                <p:spPr>
                  <a:xfrm>
                    <a:off x="4568189" y="4708207"/>
                    <a:ext cx="89535" cy="81915"/>
                  </a:xfrm>
                  <a:custGeom>
                    <a:avLst/>
                    <a:gdLst/>
                    <a:ahLst/>
                    <a:cxnLst/>
                    <a:rect l="l" t="t" r="r" b="b"/>
                    <a:pathLst>
                      <a:path w="89535" h="81915" extrusionOk="0">
                        <a:moveTo>
                          <a:pt x="33338" y="25718"/>
                        </a:moveTo>
                        <a:lnTo>
                          <a:pt x="44768" y="0"/>
                        </a:lnTo>
                        <a:lnTo>
                          <a:pt x="58102" y="25718"/>
                        </a:lnTo>
                        <a:lnTo>
                          <a:pt x="89535" y="23813"/>
                        </a:lnTo>
                        <a:lnTo>
                          <a:pt x="89535" y="23813"/>
                        </a:lnTo>
                        <a:lnTo>
                          <a:pt x="63818" y="48578"/>
                        </a:lnTo>
                        <a:lnTo>
                          <a:pt x="85725" y="80963"/>
                        </a:lnTo>
                        <a:lnTo>
                          <a:pt x="44768" y="64770"/>
                        </a:lnTo>
                        <a:lnTo>
                          <a:pt x="9525" y="81915"/>
                        </a:lnTo>
                        <a:lnTo>
                          <a:pt x="24765" y="49530"/>
                        </a:lnTo>
                        <a:lnTo>
                          <a:pt x="0" y="276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417;p34"/>
                  <p:cNvSpPr/>
                  <p:nvPr/>
                </p:nvSpPr>
                <p:spPr>
                  <a:xfrm>
                    <a:off x="7360919" y="2907029"/>
                    <a:ext cx="116205" cy="123825"/>
                  </a:xfrm>
                  <a:custGeom>
                    <a:avLst/>
                    <a:gdLst/>
                    <a:ahLst/>
                    <a:cxnLst/>
                    <a:rect l="l" t="t" r="r" b="b"/>
                    <a:pathLst>
                      <a:path w="116205" h="123825" extrusionOk="0">
                        <a:moveTo>
                          <a:pt x="58103" y="123825"/>
                        </a:moveTo>
                        <a:cubicBezTo>
                          <a:pt x="25718" y="123825"/>
                          <a:pt x="0" y="96203"/>
                          <a:pt x="0" y="61913"/>
                        </a:cubicBezTo>
                        <a:cubicBezTo>
                          <a:pt x="0" y="27623"/>
                          <a:pt x="25718" y="0"/>
                          <a:pt x="58103" y="0"/>
                        </a:cubicBezTo>
                        <a:cubicBezTo>
                          <a:pt x="90488" y="0"/>
                          <a:pt x="116205" y="27623"/>
                          <a:pt x="116205" y="61913"/>
                        </a:cubicBezTo>
                        <a:cubicBezTo>
                          <a:pt x="116205" y="96203"/>
                          <a:pt x="90488" y="123825"/>
                          <a:pt x="58103" y="123825"/>
                        </a:cubicBezTo>
                        <a:close/>
                        <a:moveTo>
                          <a:pt x="58103" y="20003"/>
                        </a:moveTo>
                        <a:cubicBezTo>
                          <a:pt x="36195" y="20003"/>
                          <a:pt x="19050" y="39053"/>
                          <a:pt x="19050" y="62865"/>
                        </a:cubicBezTo>
                        <a:cubicBezTo>
                          <a:pt x="19050" y="86678"/>
                          <a:pt x="36195" y="105728"/>
                          <a:pt x="58103" y="105728"/>
                        </a:cubicBezTo>
                        <a:cubicBezTo>
                          <a:pt x="80010" y="105728"/>
                          <a:pt x="97155" y="86678"/>
                          <a:pt x="97155" y="62865"/>
                        </a:cubicBezTo>
                        <a:cubicBezTo>
                          <a:pt x="97155" y="39053"/>
                          <a:pt x="80010" y="20003"/>
                          <a:pt x="58103" y="200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418;p34"/>
                  <p:cNvSpPr/>
                  <p:nvPr/>
                </p:nvSpPr>
                <p:spPr>
                  <a:xfrm>
                    <a:off x="4534852" y="2172652"/>
                    <a:ext cx="116205" cy="121919"/>
                  </a:xfrm>
                  <a:custGeom>
                    <a:avLst/>
                    <a:gdLst/>
                    <a:ahLst/>
                    <a:cxnLst/>
                    <a:rect l="l" t="t" r="r" b="b"/>
                    <a:pathLst>
                      <a:path w="116205" h="121919" extrusionOk="0">
                        <a:moveTo>
                          <a:pt x="58102" y="121920"/>
                        </a:moveTo>
                        <a:cubicBezTo>
                          <a:pt x="25718" y="121920"/>
                          <a:pt x="0" y="94298"/>
                          <a:pt x="0" y="60960"/>
                        </a:cubicBezTo>
                        <a:cubicBezTo>
                          <a:pt x="0" y="27623"/>
                          <a:pt x="25718" y="0"/>
                          <a:pt x="58102" y="0"/>
                        </a:cubicBezTo>
                        <a:cubicBezTo>
                          <a:pt x="90488" y="0"/>
                          <a:pt x="116205" y="27623"/>
                          <a:pt x="116205" y="60960"/>
                        </a:cubicBezTo>
                        <a:cubicBezTo>
                          <a:pt x="116205" y="95250"/>
                          <a:pt x="90488" y="121920"/>
                          <a:pt x="58102" y="121920"/>
                        </a:cubicBezTo>
                        <a:close/>
                        <a:moveTo>
                          <a:pt x="58102" y="19050"/>
                        </a:moveTo>
                        <a:cubicBezTo>
                          <a:pt x="37148" y="19050"/>
                          <a:pt x="19050" y="38100"/>
                          <a:pt x="19050" y="60960"/>
                        </a:cubicBezTo>
                        <a:cubicBezTo>
                          <a:pt x="19050" y="83820"/>
                          <a:pt x="36195" y="102870"/>
                          <a:pt x="58102" y="102870"/>
                        </a:cubicBezTo>
                        <a:cubicBezTo>
                          <a:pt x="79058" y="102870"/>
                          <a:pt x="97155" y="83820"/>
                          <a:pt x="97155" y="60960"/>
                        </a:cubicBezTo>
                        <a:cubicBezTo>
                          <a:pt x="97155" y="38100"/>
                          <a:pt x="79058" y="19050"/>
                          <a:pt x="58102"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419;p34"/>
                  <p:cNvSpPr/>
                  <p:nvPr/>
                </p:nvSpPr>
                <p:spPr>
                  <a:xfrm>
                    <a:off x="4517707" y="2835592"/>
                    <a:ext cx="120038" cy="73342"/>
                  </a:xfrm>
                  <a:custGeom>
                    <a:avLst/>
                    <a:gdLst/>
                    <a:ahLst/>
                    <a:cxnLst/>
                    <a:rect l="l" t="t" r="r" b="b"/>
                    <a:pathLst>
                      <a:path w="120038" h="73342" extrusionOk="0">
                        <a:moveTo>
                          <a:pt x="60007" y="73342"/>
                        </a:moveTo>
                        <a:cubicBezTo>
                          <a:pt x="26670" y="73342"/>
                          <a:pt x="0" y="44767"/>
                          <a:pt x="0" y="9525"/>
                        </a:cubicBezTo>
                        <a:cubicBezTo>
                          <a:pt x="0" y="3810"/>
                          <a:pt x="3810" y="0"/>
                          <a:pt x="9525" y="0"/>
                        </a:cubicBezTo>
                        <a:cubicBezTo>
                          <a:pt x="15240" y="0"/>
                          <a:pt x="19050" y="3810"/>
                          <a:pt x="19050" y="9525"/>
                        </a:cubicBezTo>
                        <a:cubicBezTo>
                          <a:pt x="19050" y="34290"/>
                          <a:pt x="37147" y="54292"/>
                          <a:pt x="60007" y="54292"/>
                        </a:cubicBezTo>
                        <a:cubicBezTo>
                          <a:pt x="82867" y="54292"/>
                          <a:pt x="100965" y="34290"/>
                          <a:pt x="100965" y="9525"/>
                        </a:cubicBezTo>
                        <a:cubicBezTo>
                          <a:pt x="100965" y="3810"/>
                          <a:pt x="104775" y="0"/>
                          <a:pt x="110490" y="0"/>
                        </a:cubicBezTo>
                        <a:cubicBezTo>
                          <a:pt x="116205" y="0"/>
                          <a:pt x="120015" y="3810"/>
                          <a:pt x="120015" y="9525"/>
                        </a:cubicBezTo>
                        <a:cubicBezTo>
                          <a:pt x="120967" y="44767"/>
                          <a:pt x="93345" y="73342"/>
                          <a:pt x="60007" y="73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420;p34"/>
                  <p:cNvSpPr/>
                  <p:nvPr/>
                </p:nvSpPr>
                <p:spPr>
                  <a:xfrm>
                    <a:off x="7501890" y="2859404"/>
                    <a:ext cx="59102" cy="62865"/>
                  </a:xfrm>
                  <a:custGeom>
                    <a:avLst/>
                    <a:gdLst/>
                    <a:ahLst/>
                    <a:cxnLst/>
                    <a:rect l="l" t="t" r="r" b="b"/>
                    <a:pathLst>
                      <a:path w="59102" h="62865" extrusionOk="0">
                        <a:moveTo>
                          <a:pt x="29528" y="62865"/>
                        </a:moveTo>
                        <a:cubicBezTo>
                          <a:pt x="13335" y="62865"/>
                          <a:pt x="0" y="48578"/>
                          <a:pt x="0" y="31433"/>
                        </a:cubicBezTo>
                        <a:cubicBezTo>
                          <a:pt x="0" y="14288"/>
                          <a:pt x="13335" y="0"/>
                          <a:pt x="29528" y="0"/>
                        </a:cubicBezTo>
                        <a:cubicBezTo>
                          <a:pt x="45720" y="0"/>
                          <a:pt x="59055" y="14288"/>
                          <a:pt x="59055" y="31433"/>
                        </a:cubicBezTo>
                        <a:cubicBezTo>
                          <a:pt x="60007" y="48578"/>
                          <a:pt x="46672" y="62865"/>
                          <a:pt x="29528" y="62865"/>
                        </a:cubicBezTo>
                        <a:close/>
                        <a:moveTo>
                          <a:pt x="29528" y="19050"/>
                        </a:moveTo>
                        <a:cubicBezTo>
                          <a:pt x="23813" y="19050"/>
                          <a:pt x="19050" y="24765"/>
                          <a:pt x="19050" y="31433"/>
                        </a:cubicBezTo>
                        <a:cubicBezTo>
                          <a:pt x="19050" y="38100"/>
                          <a:pt x="23813" y="43815"/>
                          <a:pt x="29528" y="43815"/>
                        </a:cubicBezTo>
                        <a:cubicBezTo>
                          <a:pt x="35242" y="43815"/>
                          <a:pt x="40005" y="38100"/>
                          <a:pt x="40005" y="31433"/>
                        </a:cubicBezTo>
                        <a:cubicBezTo>
                          <a:pt x="40957" y="24765"/>
                          <a:pt x="36195" y="19050"/>
                          <a:pt x="29528" y="190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421;p34"/>
                  <p:cNvSpPr/>
                  <p:nvPr/>
                </p:nvSpPr>
                <p:spPr>
                  <a:xfrm>
                    <a:off x="7250430" y="3368040"/>
                    <a:ext cx="91439" cy="58102"/>
                  </a:xfrm>
                  <a:custGeom>
                    <a:avLst/>
                    <a:gdLst/>
                    <a:ahLst/>
                    <a:cxnLst/>
                    <a:rect l="l" t="t" r="r" b="b"/>
                    <a:pathLst>
                      <a:path w="91439" h="58102" extrusionOk="0">
                        <a:moveTo>
                          <a:pt x="81915" y="58102"/>
                        </a:moveTo>
                        <a:cubicBezTo>
                          <a:pt x="76200" y="58102"/>
                          <a:pt x="72390" y="54292"/>
                          <a:pt x="72390" y="48577"/>
                        </a:cubicBezTo>
                        <a:cubicBezTo>
                          <a:pt x="72390" y="32385"/>
                          <a:pt x="60007" y="19050"/>
                          <a:pt x="45720" y="19050"/>
                        </a:cubicBezTo>
                        <a:cubicBezTo>
                          <a:pt x="30480" y="19050"/>
                          <a:pt x="19050" y="32385"/>
                          <a:pt x="19050" y="48577"/>
                        </a:cubicBezTo>
                        <a:cubicBezTo>
                          <a:pt x="19050" y="54292"/>
                          <a:pt x="15240" y="58102"/>
                          <a:pt x="9525" y="58102"/>
                        </a:cubicBezTo>
                        <a:cubicBezTo>
                          <a:pt x="3810" y="58102"/>
                          <a:pt x="0" y="54292"/>
                          <a:pt x="0" y="48577"/>
                        </a:cubicBezTo>
                        <a:cubicBezTo>
                          <a:pt x="0" y="21907"/>
                          <a:pt x="20955" y="0"/>
                          <a:pt x="45720" y="0"/>
                        </a:cubicBezTo>
                        <a:cubicBezTo>
                          <a:pt x="71438" y="0"/>
                          <a:pt x="91440" y="21907"/>
                          <a:pt x="91440" y="48577"/>
                        </a:cubicBezTo>
                        <a:cubicBezTo>
                          <a:pt x="91440" y="53340"/>
                          <a:pt x="87630" y="58102"/>
                          <a:pt x="81915" y="58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422;p34"/>
                  <p:cNvSpPr/>
                  <p:nvPr/>
                </p:nvSpPr>
                <p:spPr>
                  <a:xfrm>
                    <a:off x="5306377" y="1660207"/>
                    <a:ext cx="110489" cy="64769"/>
                  </a:xfrm>
                  <a:custGeom>
                    <a:avLst/>
                    <a:gdLst/>
                    <a:ahLst/>
                    <a:cxnLst/>
                    <a:rect l="l" t="t" r="r" b="b"/>
                    <a:pathLst>
                      <a:path w="110489" h="64769" extrusionOk="0">
                        <a:moveTo>
                          <a:pt x="100965" y="64770"/>
                        </a:moveTo>
                        <a:cubicBezTo>
                          <a:pt x="95250" y="64770"/>
                          <a:pt x="91440" y="60960"/>
                          <a:pt x="91440" y="55245"/>
                        </a:cubicBezTo>
                        <a:cubicBezTo>
                          <a:pt x="91440" y="35242"/>
                          <a:pt x="75247" y="19050"/>
                          <a:pt x="55245" y="19050"/>
                        </a:cubicBezTo>
                        <a:cubicBezTo>
                          <a:pt x="35242" y="19050"/>
                          <a:pt x="19050" y="35242"/>
                          <a:pt x="19050" y="55245"/>
                        </a:cubicBezTo>
                        <a:cubicBezTo>
                          <a:pt x="19050" y="60960"/>
                          <a:pt x="15240" y="64770"/>
                          <a:pt x="9525" y="64770"/>
                        </a:cubicBezTo>
                        <a:cubicBezTo>
                          <a:pt x="3810" y="64770"/>
                          <a:pt x="0" y="60960"/>
                          <a:pt x="0" y="55245"/>
                        </a:cubicBezTo>
                        <a:cubicBezTo>
                          <a:pt x="0" y="24765"/>
                          <a:pt x="24765" y="0"/>
                          <a:pt x="55245" y="0"/>
                        </a:cubicBezTo>
                        <a:cubicBezTo>
                          <a:pt x="85725" y="0"/>
                          <a:pt x="110490" y="24765"/>
                          <a:pt x="110490" y="55245"/>
                        </a:cubicBezTo>
                        <a:cubicBezTo>
                          <a:pt x="110490" y="60960"/>
                          <a:pt x="105727" y="64770"/>
                          <a:pt x="100965" y="6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423;p34"/>
                  <p:cNvSpPr/>
                  <p:nvPr/>
                </p:nvSpPr>
                <p:spPr>
                  <a:xfrm>
                    <a:off x="4458652" y="2275522"/>
                    <a:ext cx="44767" cy="70485"/>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8" y="51435"/>
                          <a:pt x="25718" y="43815"/>
                          <a:pt x="25718" y="35243"/>
                        </a:cubicBezTo>
                        <a:cubicBezTo>
                          <a:pt x="25718" y="26670"/>
                          <a:pt x="18098" y="19050"/>
                          <a:pt x="9525" y="19050"/>
                        </a:cubicBezTo>
                        <a:cubicBezTo>
                          <a:pt x="3810" y="19050"/>
                          <a:pt x="0" y="15240"/>
                          <a:pt x="0" y="9525"/>
                        </a:cubicBezTo>
                        <a:cubicBezTo>
                          <a:pt x="0" y="3810"/>
                          <a:pt x="3810" y="0"/>
                          <a:pt x="9525" y="0"/>
                        </a:cubicBezTo>
                        <a:cubicBezTo>
                          <a:pt x="29527" y="0"/>
                          <a:pt x="44768" y="16193"/>
                          <a:pt x="44768" y="35243"/>
                        </a:cubicBezTo>
                        <a:cubicBezTo>
                          <a:pt x="44768" y="54293"/>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424;p34"/>
                  <p:cNvSpPr/>
                  <p:nvPr/>
                </p:nvSpPr>
                <p:spPr>
                  <a:xfrm>
                    <a:off x="7636192" y="1932622"/>
                    <a:ext cx="44767" cy="70485"/>
                  </a:xfrm>
                  <a:custGeom>
                    <a:avLst/>
                    <a:gdLst/>
                    <a:ahLst/>
                    <a:cxnLst/>
                    <a:rect l="l" t="t" r="r" b="b"/>
                    <a:pathLst>
                      <a:path w="44767" h="70485" extrusionOk="0">
                        <a:moveTo>
                          <a:pt x="9525" y="70485"/>
                        </a:moveTo>
                        <a:cubicBezTo>
                          <a:pt x="3810" y="70485"/>
                          <a:pt x="0" y="66675"/>
                          <a:pt x="0" y="60960"/>
                        </a:cubicBezTo>
                        <a:cubicBezTo>
                          <a:pt x="0" y="55245"/>
                          <a:pt x="3810" y="51435"/>
                          <a:pt x="9525" y="51435"/>
                        </a:cubicBezTo>
                        <a:cubicBezTo>
                          <a:pt x="18097" y="51435"/>
                          <a:pt x="25717" y="43815"/>
                          <a:pt x="25717" y="35242"/>
                        </a:cubicBezTo>
                        <a:cubicBezTo>
                          <a:pt x="25717" y="26670"/>
                          <a:pt x="18097" y="19050"/>
                          <a:pt x="9525" y="19050"/>
                        </a:cubicBezTo>
                        <a:cubicBezTo>
                          <a:pt x="3810" y="19050"/>
                          <a:pt x="0" y="15240"/>
                          <a:pt x="0" y="9525"/>
                        </a:cubicBezTo>
                        <a:cubicBezTo>
                          <a:pt x="0" y="3810"/>
                          <a:pt x="3810" y="0"/>
                          <a:pt x="9525" y="0"/>
                        </a:cubicBezTo>
                        <a:cubicBezTo>
                          <a:pt x="29527" y="0"/>
                          <a:pt x="44767" y="16192"/>
                          <a:pt x="44767" y="35242"/>
                        </a:cubicBezTo>
                        <a:cubicBezTo>
                          <a:pt x="44767" y="54292"/>
                          <a:pt x="29527" y="70485"/>
                          <a:pt x="9525" y="704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425;p34"/>
                <p:cNvSpPr/>
                <p:nvPr/>
              </p:nvSpPr>
              <p:spPr>
                <a:xfrm>
                  <a:off x="4519612" y="4445317"/>
                  <a:ext cx="105727" cy="160019"/>
                </a:xfrm>
                <a:custGeom>
                  <a:avLst/>
                  <a:gdLst/>
                  <a:ahLst/>
                  <a:cxnLst/>
                  <a:rect l="l" t="t" r="r" b="b"/>
                  <a:pathLst>
                    <a:path w="105727" h="160019" extrusionOk="0">
                      <a:moveTo>
                        <a:pt x="56198" y="41910"/>
                      </a:moveTo>
                      <a:cubicBezTo>
                        <a:pt x="60960" y="41910"/>
                        <a:pt x="65723" y="42863"/>
                        <a:pt x="69533" y="43815"/>
                      </a:cubicBezTo>
                      <a:cubicBezTo>
                        <a:pt x="73342" y="44767"/>
                        <a:pt x="77152" y="45720"/>
                        <a:pt x="80963" y="47625"/>
                      </a:cubicBezTo>
                      <a:lnTo>
                        <a:pt x="80963" y="1905"/>
                      </a:lnTo>
                      <a:cubicBezTo>
                        <a:pt x="81915" y="1905"/>
                        <a:pt x="83820" y="952"/>
                        <a:pt x="85725" y="952"/>
                      </a:cubicBezTo>
                      <a:cubicBezTo>
                        <a:pt x="87630" y="0"/>
                        <a:pt x="90488" y="0"/>
                        <a:pt x="92392" y="0"/>
                      </a:cubicBezTo>
                      <a:cubicBezTo>
                        <a:pt x="97155" y="0"/>
                        <a:pt x="100013" y="952"/>
                        <a:pt x="102870" y="2857"/>
                      </a:cubicBezTo>
                      <a:cubicBezTo>
                        <a:pt x="104775" y="4763"/>
                        <a:pt x="105727" y="7620"/>
                        <a:pt x="105727" y="11430"/>
                      </a:cubicBezTo>
                      <a:lnTo>
                        <a:pt x="105727" y="136207"/>
                      </a:lnTo>
                      <a:cubicBezTo>
                        <a:pt x="105727" y="139065"/>
                        <a:pt x="104775" y="141922"/>
                        <a:pt x="103823" y="144780"/>
                      </a:cubicBezTo>
                      <a:cubicBezTo>
                        <a:pt x="101917" y="146685"/>
                        <a:pt x="100013" y="148590"/>
                        <a:pt x="97155" y="150495"/>
                      </a:cubicBezTo>
                      <a:cubicBezTo>
                        <a:pt x="93345" y="152400"/>
                        <a:pt x="88583" y="155257"/>
                        <a:pt x="81915" y="157163"/>
                      </a:cubicBezTo>
                      <a:cubicBezTo>
                        <a:pt x="75248" y="159067"/>
                        <a:pt x="68580" y="160020"/>
                        <a:pt x="60008" y="160020"/>
                      </a:cubicBezTo>
                      <a:cubicBezTo>
                        <a:pt x="51435" y="160020"/>
                        <a:pt x="42863" y="159067"/>
                        <a:pt x="35242" y="156210"/>
                      </a:cubicBezTo>
                      <a:cubicBezTo>
                        <a:pt x="27623" y="154305"/>
                        <a:pt x="20955" y="150495"/>
                        <a:pt x="16192" y="145732"/>
                      </a:cubicBezTo>
                      <a:cubicBezTo>
                        <a:pt x="10477" y="140970"/>
                        <a:pt x="6667" y="135255"/>
                        <a:pt x="3810" y="127635"/>
                      </a:cubicBezTo>
                      <a:cubicBezTo>
                        <a:pt x="952" y="120015"/>
                        <a:pt x="0" y="111442"/>
                        <a:pt x="0" y="101917"/>
                      </a:cubicBezTo>
                      <a:cubicBezTo>
                        <a:pt x="0" y="91440"/>
                        <a:pt x="1905" y="82867"/>
                        <a:pt x="4763" y="75247"/>
                      </a:cubicBezTo>
                      <a:cubicBezTo>
                        <a:pt x="7620" y="67627"/>
                        <a:pt x="11430" y="61913"/>
                        <a:pt x="17145" y="56197"/>
                      </a:cubicBezTo>
                      <a:cubicBezTo>
                        <a:pt x="21908" y="51435"/>
                        <a:pt x="28575" y="47625"/>
                        <a:pt x="35242" y="45720"/>
                      </a:cubicBezTo>
                      <a:cubicBezTo>
                        <a:pt x="40958" y="42863"/>
                        <a:pt x="48577" y="41910"/>
                        <a:pt x="56198" y="41910"/>
                      </a:cubicBezTo>
                      <a:close/>
                      <a:moveTo>
                        <a:pt x="80963" y="68580"/>
                      </a:moveTo>
                      <a:cubicBezTo>
                        <a:pt x="78105" y="66675"/>
                        <a:pt x="75248" y="65722"/>
                        <a:pt x="71438" y="63817"/>
                      </a:cubicBezTo>
                      <a:cubicBezTo>
                        <a:pt x="67627" y="62865"/>
                        <a:pt x="63817" y="61913"/>
                        <a:pt x="59055" y="61913"/>
                      </a:cubicBezTo>
                      <a:cubicBezTo>
                        <a:pt x="54292" y="61913"/>
                        <a:pt x="49530" y="62865"/>
                        <a:pt x="45720" y="63817"/>
                      </a:cubicBezTo>
                      <a:cubicBezTo>
                        <a:pt x="41910" y="64770"/>
                        <a:pt x="38100" y="67627"/>
                        <a:pt x="35242" y="70485"/>
                      </a:cubicBezTo>
                      <a:cubicBezTo>
                        <a:pt x="32385" y="73342"/>
                        <a:pt x="29527" y="78105"/>
                        <a:pt x="27623" y="82867"/>
                      </a:cubicBezTo>
                      <a:cubicBezTo>
                        <a:pt x="25717" y="87630"/>
                        <a:pt x="24765" y="94297"/>
                        <a:pt x="24765" y="100965"/>
                      </a:cubicBezTo>
                      <a:cubicBezTo>
                        <a:pt x="24765" y="114300"/>
                        <a:pt x="27623" y="123825"/>
                        <a:pt x="34290" y="130492"/>
                      </a:cubicBezTo>
                      <a:cubicBezTo>
                        <a:pt x="40958" y="136207"/>
                        <a:pt x="48577" y="139065"/>
                        <a:pt x="59055" y="139065"/>
                      </a:cubicBezTo>
                      <a:cubicBezTo>
                        <a:pt x="63817" y="139065"/>
                        <a:pt x="67627" y="138113"/>
                        <a:pt x="71438" y="137160"/>
                      </a:cubicBezTo>
                      <a:cubicBezTo>
                        <a:pt x="74295" y="136207"/>
                        <a:pt x="77152" y="135255"/>
                        <a:pt x="80010" y="133350"/>
                      </a:cubicBezTo>
                      <a:lnTo>
                        <a:pt x="80010" y="685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426;p34"/>
                <p:cNvSpPr/>
                <p:nvPr/>
              </p:nvSpPr>
              <p:spPr>
                <a:xfrm>
                  <a:off x="7755255" y="3583305"/>
                  <a:ext cx="44767" cy="206692"/>
                </a:xfrm>
                <a:custGeom>
                  <a:avLst/>
                  <a:gdLst/>
                  <a:ahLst/>
                  <a:cxnLst/>
                  <a:rect l="l" t="t" r="r" b="b"/>
                  <a:pathLst>
                    <a:path w="44767" h="206692" extrusionOk="0">
                      <a:moveTo>
                        <a:pt x="43815" y="168592"/>
                      </a:moveTo>
                      <a:cubicBezTo>
                        <a:pt x="43815" y="176213"/>
                        <a:pt x="42863" y="181927"/>
                        <a:pt x="40957" y="186690"/>
                      </a:cubicBezTo>
                      <a:cubicBezTo>
                        <a:pt x="39052" y="191452"/>
                        <a:pt x="36195" y="195263"/>
                        <a:pt x="33338" y="198120"/>
                      </a:cubicBezTo>
                      <a:cubicBezTo>
                        <a:pt x="30480" y="200977"/>
                        <a:pt x="27622" y="202882"/>
                        <a:pt x="23813" y="204788"/>
                      </a:cubicBezTo>
                      <a:cubicBezTo>
                        <a:pt x="20002" y="206692"/>
                        <a:pt x="17145" y="206692"/>
                        <a:pt x="14288" y="206692"/>
                      </a:cubicBezTo>
                      <a:cubicBezTo>
                        <a:pt x="9525" y="206692"/>
                        <a:pt x="5715" y="205740"/>
                        <a:pt x="3810" y="202882"/>
                      </a:cubicBezTo>
                      <a:cubicBezTo>
                        <a:pt x="1905" y="200025"/>
                        <a:pt x="0" y="196215"/>
                        <a:pt x="0" y="192405"/>
                      </a:cubicBezTo>
                      <a:cubicBezTo>
                        <a:pt x="2857" y="191452"/>
                        <a:pt x="5715" y="189547"/>
                        <a:pt x="7620" y="188595"/>
                      </a:cubicBezTo>
                      <a:cubicBezTo>
                        <a:pt x="9525" y="187642"/>
                        <a:pt x="11430" y="185738"/>
                        <a:pt x="13335" y="183832"/>
                      </a:cubicBezTo>
                      <a:cubicBezTo>
                        <a:pt x="15240" y="181927"/>
                        <a:pt x="16192" y="179070"/>
                        <a:pt x="17145" y="176213"/>
                      </a:cubicBezTo>
                      <a:cubicBezTo>
                        <a:pt x="18097" y="173355"/>
                        <a:pt x="18097" y="169545"/>
                        <a:pt x="18097" y="165735"/>
                      </a:cubicBezTo>
                      <a:lnTo>
                        <a:pt x="18097" y="50482"/>
                      </a:lnTo>
                      <a:cubicBezTo>
                        <a:pt x="19050" y="50482"/>
                        <a:pt x="20955" y="49530"/>
                        <a:pt x="22860" y="49530"/>
                      </a:cubicBezTo>
                      <a:cubicBezTo>
                        <a:pt x="24765" y="49530"/>
                        <a:pt x="27622" y="48577"/>
                        <a:pt x="29527" y="48577"/>
                      </a:cubicBezTo>
                      <a:cubicBezTo>
                        <a:pt x="34290" y="48577"/>
                        <a:pt x="37147" y="49530"/>
                        <a:pt x="40005" y="51435"/>
                      </a:cubicBezTo>
                      <a:cubicBezTo>
                        <a:pt x="41910" y="53340"/>
                        <a:pt x="42863" y="56197"/>
                        <a:pt x="42863" y="60960"/>
                      </a:cubicBezTo>
                      <a:lnTo>
                        <a:pt x="42863" y="168592"/>
                      </a:lnTo>
                      <a:close/>
                      <a:moveTo>
                        <a:pt x="16192" y="14288"/>
                      </a:moveTo>
                      <a:cubicBezTo>
                        <a:pt x="16192" y="10477"/>
                        <a:pt x="17145" y="6667"/>
                        <a:pt x="20002" y="3810"/>
                      </a:cubicBezTo>
                      <a:cubicBezTo>
                        <a:pt x="22860" y="952"/>
                        <a:pt x="26670" y="0"/>
                        <a:pt x="30480" y="0"/>
                      </a:cubicBezTo>
                      <a:cubicBezTo>
                        <a:pt x="35242" y="0"/>
                        <a:pt x="38100" y="952"/>
                        <a:pt x="40957" y="3810"/>
                      </a:cubicBezTo>
                      <a:cubicBezTo>
                        <a:pt x="43815" y="6667"/>
                        <a:pt x="44767" y="10477"/>
                        <a:pt x="44767" y="14288"/>
                      </a:cubicBezTo>
                      <a:cubicBezTo>
                        <a:pt x="44767" y="18097"/>
                        <a:pt x="43815" y="21907"/>
                        <a:pt x="40957" y="24765"/>
                      </a:cubicBezTo>
                      <a:cubicBezTo>
                        <a:pt x="38100" y="27622"/>
                        <a:pt x="34290" y="28575"/>
                        <a:pt x="30480" y="28575"/>
                      </a:cubicBezTo>
                      <a:cubicBezTo>
                        <a:pt x="25717" y="28575"/>
                        <a:pt x="22860" y="27622"/>
                        <a:pt x="20002" y="24765"/>
                      </a:cubicBezTo>
                      <a:cubicBezTo>
                        <a:pt x="17145" y="21907"/>
                        <a:pt x="16192" y="18097"/>
                        <a:pt x="16192"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3" name="Google Shape;427;p34"/>
              <p:cNvGrpSpPr/>
              <p:nvPr/>
            </p:nvGrpSpPr>
            <p:grpSpPr>
              <a:xfrm>
                <a:off x="4889182" y="4468177"/>
                <a:ext cx="670965" cy="739140"/>
                <a:chOff x="4889182" y="4468177"/>
                <a:chExt cx="670965" cy="739140"/>
              </a:xfrm>
            </p:grpSpPr>
            <p:grpSp>
              <p:nvGrpSpPr>
                <p:cNvPr id="329" name="Google Shape;428;p34"/>
                <p:cNvGrpSpPr/>
                <p:nvPr/>
              </p:nvGrpSpPr>
              <p:grpSpPr>
                <a:xfrm>
                  <a:off x="5188748" y="4468177"/>
                  <a:ext cx="371399" cy="739140"/>
                  <a:chOff x="5188748" y="4468177"/>
                  <a:chExt cx="371399" cy="739140"/>
                </a:xfrm>
              </p:grpSpPr>
              <p:sp>
                <p:nvSpPr>
                  <p:cNvPr id="333" name="Google Shape;429;p34"/>
                  <p:cNvSpPr/>
                  <p:nvPr/>
                </p:nvSpPr>
                <p:spPr>
                  <a:xfrm>
                    <a:off x="5188748" y="4468177"/>
                    <a:ext cx="371399" cy="658539"/>
                  </a:xfrm>
                  <a:custGeom>
                    <a:avLst/>
                    <a:gdLst/>
                    <a:ahLst/>
                    <a:cxnLst/>
                    <a:rect l="l" t="t" r="r" b="b"/>
                    <a:pathLst>
                      <a:path w="371399" h="658539" extrusionOk="0">
                        <a:moveTo>
                          <a:pt x="11901" y="442913"/>
                        </a:moveTo>
                        <a:cubicBezTo>
                          <a:pt x="30951" y="348615"/>
                          <a:pt x="80481" y="261938"/>
                          <a:pt x="143346" y="189547"/>
                        </a:cubicBezTo>
                        <a:cubicBezTo>
                          <a:pt x="206211" y="117157"/>
                          <a:pt x="282411" y="56197"/>
                          <a:pt x="360516" y="0"/>
                        </a:cubicBezTo>
                        <a:cubicBezTo>
                          <a:pt x="381471" y="138113"/>
                          <a:pt x="371946" y="280035"/>
                          <a:pt x="333846" y="414338"/>
                        </a:cubicBezTo>
                        <a:cubicBezTo>
                          <a:pt x="313844" y="486728"/>
                          <a:pt x="283364" y="559117"/>
                          <a:pt x="226214" y="607695"/>
                        </a:cubicBezTo>
                        <a:cubicBezTo>
                          <a:pt x="179541" y="648653"/>
                          <a:pt x="104294" y="673417"/>
                          <a:pt x="44286" y="648653"/>
                        </a:cubicBezTo>
                        <a:cubicBezTo>
                          <a:pt x="-18579" y="623888"/>
                          <a:pt x="471" y="499110"/>
                          <a:pt x="11901" y="4429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430;p34"/>
                  <p:cNvSpPr/>
                  <p:nvPr/>
                </p:nvSpPr>
                <p:spPr>
                  <a:xfrm>
                    <a:off x="5215743" y="4589388"/>
                    <a:ext cx="300893" cy="617929"/>
                  </a:xfrm>
                  <a:custGeom>
                    <a:avLst/>
                    <a:gdLst/>
                    <a:ahLst/>
                    <a:cxnLst/>
                    <a:rect l="l" t="t" r="r" b="b"/>
                    <a:pathLst>
                      <a:path w="300893" h="617929" extrusionOk="0">
                        <a:moveTo>
                          <a:pt x="9672" y="617929"/>
                        </a:moveTo>
                        <a:cubicBezTo>
                          <a:pt x="8719" y="617929"/>
                          <a:pt x="8719" y="617929"/>
                          <a:pt x="7767" y="617929"/>
                        </a:cubicBezTo>
                        <a:cubicBezTo>
                          <a:pt x="3004" y="616977"/>
                          <a:pt x="-806" y="611261"/>
                          <a:pt x="147" y="606499"/>
                        </a:cubicBezTo>
                        <a:cubicBezTo>
                          <a:pt x="49677" y="389329"/>
                          <a:pt x="148737" y="180731"/>
                          <a:pt x="283992" y="3567"/>
                        </a:cubicBezTo>
                        <a:cubicBezTo>
                          <a:pt x="286849" y="-244"/>
                          <a:pt x="293517" y="-1196"/>
                          <a:pt x="297327" y="1661"/>
                        </a:cubicBezTo>
                        <a:cubicBezTo>
                          <a:pt x="301137" y="4519"/>
                          <a:pt x="302089" y="11186"/>
                          <a:pt x="299232" y="14996"/>
                        </a:cubicBezTo>
                        <a:cubicBezTo>
                          <a:pt x="164929" y="190256"/>
                          <a:pt x="67774" y="395996"/>
                          <a:pt x="18244" y="610309"/>
                        </a:cubicBezTo>
                        <a:cubicBezTo>
                          <a:pt x="18244" y="615071"/>
                          <a:pt x="14434" y="617929"/>
                          <a:pt x="9672" y="617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431;p34"/>
                <p:cNvGrpSpPr/>
                <p:nvPr/>
              </p:nvGrpSpPr>
              <p:grpSpPr>
                <a:xfrm>
                  <a:off x="4889182" y="4681537"/>
                  <a:ext cx="259999" cy="506729"/>
                  <a:chOff x="4889182" y="4681537"/>
                  <a:chExt cx="259999" cy="506729"/>
                </a:xfrm>
              </p:grpSpPr>
              <p:sp>
                <p:nvSpPr>
                  <p:cNvPr id="331" name="Google Shape;432;p34"/>
                  <p:cNvSpPr/>
                  <p:nvPr/>
                </p:nvSpPr>
                <p:spPr>
                  <a:xfrm>
                    <a:off x="4889182" y="4681537"/>
                    <a:ext cx="255110" cy="457461"/>
                  </a:xfrm>
                  <a:custGeom>
                    <a:avLst/>
                    <a:gdLst/>
                    <a:ahLst/>
                    <a:cxnLst/>
                    <a:rect l="l" t="t" r="r" b="b"/>
                    <a:pathLst>
                      <a:path w="255110" h="457461" extrusionOk="0">
                        <a:moveTo>
                          <a:pt x="17145" y="206693"/>
                        </a:moveTo>
                        <a:cubicBezTo>
                          <a:pt x="0" y="139065"/>
                          <a:pt x="0" y="69532"/>
                          <a:pt x="0" y="0"/>
                        </a:cubicBezTo>
                        <a:cubicBezTo>
                          <a:pt x="44767" y="32385"/>
                          <a:pt x="89535" y="65722"/>
                          <a:pt x="127635" y="105728"/>
                        </a:cubicBezTo>
                        <a:cubicBezTo>
                          <a:pt x="176213" y="156210"/>
                          <a:pt x="214313" y="217170"/>
                          <a:pt x="237172" y="283845"/>
                        </a:cubicBezTo>
                        <a:cubicBezTo>
                          <a:pt x="262890" y="357188"/>
                          <a:pt x="277177" y="521970"/>
                          <a:pt x="162877" y="430530"/>
                        </a:cubicBezTo>
                        <a:cubicBezTo>
                          <a:pt x="91440" y="374332"/>
                          <a:pt x="40005" y="294322"/>
                          <a:pt x="17145" y="2066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433;p34"/>
                  <p:cNvSpPr/>
                  <p:nvPr/>
                </p:nvSpPr>
                <p:spPr>
                  <a:xfrm>
                    <a:off x="4943507" y="4800632"/>
                    <a:ext cx="205674" cy="387634"/>
                  </a:xfrm>
                  <a:custGeom>
                    <a:avLst/>
                    <a:gdLst/>
                    <a:ahLst/>
                    <a:cxnLst/>
                    <a:rect l="l" t="t" r="r" b="b"/>
                    <a:pathLst>
                      <a:path w="205674" h="387634" extrusionOk="0">
                        <a:moveTo>
                          <a:pt x="197135" y="387635"/>
                        </a:moveTo>
                        <a:cubicBezTo>
                          <a:pt x="193325" y="387635"/>
                          <a:pt x="190467" y="385730"/>
                          <a:pt x="188562" y="382873"/>
                        </a:cubicBezTo>
                        <a:lnTo>
                          <a:pt x="920" y="13302"/>
                        </a:lnTo>
                        <a:cubicBezTo>
                          <a:pt x="-985" y="8540"/>
                          <a:pt x="-33" y="2825"/>
                          <a:pt x="4730" y="920"/>
                        </a:cubicBezTo>
                        <a:cubicBezTo>
                          <a:pt x="9492" y="-985"/>
                          <a:pt x="15207" y="-33"/>
                          <a:pt x="17112" y="4730"/>
                        </a:cubicBezTo>
                        <a:lnTo>
                          <a:pt x="204755" y="374300"/>
                        </a:lnTo>
                        <a:cubicBezTo>
                          <a:pt x="206660" y="379062"/>
                          <a:pt x="205707" y="384777"/>
                          <a:pt x="200945" y="386682"/>
                        </a:cubicBezTo>
                        <a:cubicBezTo>
                          <a:pt x="199992" y="387635"/>
                          <a:pt x="199040" y="387635"/>
                          <a:pt x="197135" y="3876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14" name="Google Shape;434;p34"/>
              <p:cNvGrpSpPr/>
              <p:nvPr/>
            </p:nvGrpSpPr>
            <p:grpSpPr>
              <a:xfrm>
                <a:off x="6640472" y="4033107"/>
                <a:ext cx="1245349" cy="1157064"/>
                <a:chOff x="6640472" y="4033107"/>
                <a:chExt cx="1245349" cy="1157064"/>
              </a:xfrm>
            </p:grpSpPr>
            <p:grpSp>
              <p:nvGrpSpPr>
                <p:cNvPr id="315" name="Google Shape;435;p34"/>
                <p:cNvGrpSpPr/>
                <p:nvPr/>
              </p:nvGrpSpPr>
              <p:grpSpPr>
                <a:xfrm>
                  <a:off x="7017955" y="4033107"/>
                  <a:ext cx="867866" cy="1152302"/>
                  <a:chOff x="7017955" y="4033107"/>
                  <a:chExt cx="867866" cy="1152302"/>
                </a:xfrm>
              </p:grpSpPr>
              <p:sp>
                <p:nvSpPr>
                  <p:cNvPr id="322" name="Google Shape;436;p34"/>
                  <p:cNvSpPr/>
                  <p:nvPr/>
                </p:nvSpPr>
                <p:spPr>
                  <a:xfrm>
                    <a:off x="7017955" y="4036694"/>
                    <a:ext cx="867866" cy="1132144"/>
                  </a:xfrm>
                  <a:custGeom>
                    <a:avLst/>
                    <a:gdLst/>
                    <a:ahLst/>
                    <a:cxnLst/>
                    <a:rect l="l" t="t" r="r" b="b"/>
                    <a:pathLst>
                      <a:path w="867866" h="1132144" extrusionOk="0">
                        <a:moveTo>
                          <a:pt x="153417" y="491490"/>
                        </a:moveTo>
                        <a:cubicBezTo>
                          <a:pt x="318200" y="259080"/>
                          <a:pt x="589662" y="112395"/>
                          <a:pt x="844932" y="0"/>
                        </a:cubicBezTo>
                        <a:cubicBezTo>
                          <a:pt x="877317" y="49530"/>
                          <a:pt x="868744" y="113348"/>
                          <a:pt x="859219" y="171450"/>
                        </a:cubicBezTo>
                        <a:cubicBezTo>
                          <a:pt x="809689" y="464820"/>
                          <a:pt x="719202" y="793433"/>
                          <a:pt x="464885" y="977265"/>
                        </a:cubicBezTo>
                        <a:cubicBezTo>
                          <a:pt x="346775" y="1062990"/>
                          <a:pt x="237237" y="1119188"/>
                          <a:pt x="86742" y="1131570"/>
                        </a:cubicBezTo>
                        <a:cubicBezTo>
                          <a:pt x="69597" y="1132523"/>
                          <a:pt x="51500" y="1133475"/>
                          <a:pt x="36259" y="1123950"/>
                        </a:cubicBezTo>
                        <a:cubicBezTo>
                          <a:pt x="17209" y="1111568"/>
                          <a:pt x="11494" y="1087755"/>
                          <a:pt x="8637" y="1065848"/>
                        </a:cubicBezTo>
                        <a:cubicBezTo>
                          <a:pt x="-23748" y="852488"/>
                          <a:pt x="37212" y="655320"/>
                          <a:pt x="153417" y="4914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437;p34"/>
                  <p:cNvSpPr/>
                  <p:nvPr/>
                </p:nvSpPr>
                <p:spPr>
                  <a:xfrm>
                    <a:off x="7086632" y="4201721"/>
                    <a:ext cx="679808" cy="983688"/>
                  </a:xfrm>
                  <a:custGeom>
                    <a:avLst/>
                    <a:gdLst/>
                    <a:ahLst/>
                    <a:cxnLst/>
                    <a:rect l="l" t="t" r="r" b="b"/>
                    <a:pathLst>
                      <a:path w="679808" h="983688" extrusionOk="0">
                        <a:moveTo>
                          <a:pt x="9492" y="983689"/>
                        </a:moveTo>
                        <a:cubicBezTo>
                          <a:pt x="7587" y="983689"/>
                          <a:pt x="6635" y="983689"/>
                          <a:pt x="4730" y="982736"/>
                        </a:cubicBezTo>
                        <a:cubicBezTo>
                          <a:pt x="-33" y="979879"/>
                          <a:pt x="-985" y="974164"/>
                          <a:pt x="920" y="969401"/>
                        </a:cubicBezTo>
                        <a:cubicBezTo>
                          <a:pt x="199040" y="634122"/>
                          <a:pt x="421925" y="309319"/>
                          <a:pt x="662907" y="3566"/>
                        </a:cubicBezTo>
                        <a:cubicBezTo>
                          <a:pt x="665765" y="-243"/>
                          <a:pt x="672432" y="-1196"/>
                          <a:pt x="676242" y="1661"/>
                        </a:cubicBezTo>
                        <a:cubicBezTo>
                          <a:pt x="680052" y="4519"/>
                          <a:pt x="681005" y="11186"/>
                          <a:pt x="678148" y="14997"/>
                        </a:cubicBezTo>
                        <a:cubicBezTo>
                          <a:pt x="438117" y="319797"/>
                          <a:pt x="215232" y="644599"/>
                          <a:pt x="18065" y="978926"/>
                        </a:cubicBezTo>
                        <a:cubicBezTo>
                          <a:pt x="16160" y="982736"/>
                          <a:pt x="12350" y="983689"/>
                          <a:pt x="9492" y="9836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438;p34"/>
                  <p:cNvSpPr/>
                  <p:nvPr/>
                </p:nvSpPr>
                <p:spPr>
                  <a:xfrm>
                    <a:off x="7192147" y="5105622"/>
                    <a:ext cx="125688" cy="54070"/>
                  </a:xfrm>
                  <a:custGeom>
                    <a:avLst/>
                    <a:gdLst/>
                    <a:ahLst/>
                    <a:cxnLst/>
                    <a:rect l="l" t="t" r="r" b="b"/>
                    <a:pathLst>
                      <a:path w="125688" h="54070" extrusionOk="0">
                        <a:moveTo>
                          <a:pt x="9706" y="54070"/>
                        </a:moveTo>
                        <a:cubicBezTo>
                          <a:pt x="4943" y="54070"/>
                          <a:pt x="1133" y="51212"/>
                          <a:pt x="181" y="46450"/>
                        </a:cubicBezTo>
                        <a:cubicBezTo>
                          <a:pt x="-772" y="41687"/>
                          <a:pt x="2085" y="35972"/>
                          <a:pt x="7800" y="35020"/>
                        </a:cubicBezTo>
                        <a:cubicBezTo>
                          <a:pt x="43996" y="27400"/>
                          <a:pt x="79238" y="15970"/>
                          <a:pt x="112575" y="730"/>
                        </a:cubicBezTo>
                        <a:cubicBezTo>
                          <a:pt x="117338" y="-1175"/>
                          <a:pt x="123053" y="730"/>
                          <a:pt x="124958" y="5493"/>
                        </a:cubicBezTo>
                        <a:cubicBezTo>
                          <a:pt x="126863" y="10255"/>
                          <a:pt x="124958" y="15970"/>
                          <a:pt x="120196" y="17875"/>
                        </a:cubicBezTo>
                        <a:cubicBezTo>
                          <a:pt x="84953" y="33115"/>
                          <a:pt x="48758" y="45497"/>
                          <a:pt x="11610" y="53118"/>
                        </a:cubicBezTo>
                        <a:cubicBezTo>
                          <a:pt x="10658" y="54070"/>
                          <a:pt x="9706" y="54070"/>
                          <a:pt x="9706" y="54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439;p34"/>
                  <p:cNvSpPr/>
                  <p:nvPr/>
                </p:nvSpPr>
                <p:spPr>
                  <a:xfrm>
                    <a:off x="7362434" y="4744964"/>
                    <a:ext cx="351300" cy="348052"/>
                  </a:xfrm>
                  <a:custGeom>
                    <a:avLst/>
                    <a:gdLst/>
                    <a:ahLst/>
                    <a:cxnLst/>
                    <a:rect l="l" t="t" r="r" b="b"/>
                    <a:pathLst>
                      <a:path w="351300" h="348052" extrusionOk="0">
                        <a:moveTo>
                          <a:pt x="9915" y="348053"/>
                        </a:moveTo>
                        <a:cubicBezTo>
                          <a:pt x="6105" y="348053"/>
                          <a:pt x="3248" y="346148"/>
                          <a:pt x="1343" y="343290"/>
                        </a:cubicBezTo>
                        <a:cubicBezTo>
                          <a:pt x="-1515" y="338528"/>
                          <a:pt x="390" y="332813"/>
                          <a:pt x="5153" y="329955"/>
                        </a:cubicBezTo>
                        <a:cubicBezTo>
                          <a:pt x="141360" y="255660"/>
                          <a:pt x="257565" y="140408"/>
                          <a:pt x="332813" y="5153"/>
                        </a:cubicBezTo>
                        <a:cubicBezTo>
                          <a:pt x="335670" y="390"/>
                          <a:pt x="341385" y="-1515"/>
                          <a:pt x="346148" y="1342"/>
                        </a:cubicBezTo>
                        <a:cubicBezTo>
                          <a:pt x="350910" y="4200"/>
                          <a:pt x="352815" y="9915"/>
                          <a:pt x="349958" y="14678"/>
                        </a:cubicBezTo>
                        <a:cubicBezTo>
                          <a:pt x="272805" y="152790"/>
                          <a:pt x="153743" y="270900"/>
                          <a:pt x="14678" y="347100"/>
                        </a:cubicBezTo>
                        <a:cubicBezTo>
                          <a:pt x="12773" y="348053"/>
                          <a:pt x="11820" y="348053"/>
                          <a:pt x="9915" y="348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440;p34"/>
                  <p:cNvSpPr/>
                  <p:nvPr/>
                </p:nvSpPr>
                <p:spPr>
                  <a:xfrm>
                    <a:off x="7724384" y="4391476"/>
                    <a:ext cx="123763" cy="305301"/>
                  </a:xfrm>
                  <a:custGeom>
                    <a:avLst/>
                    <a:gdLst/>
                    <a:ahLst/>
                    <a:cxnLst/>
                    <a:rect l="l" t="t" r="r" b="b"/>
                    <a:pathLst>
                      <a:path w="123763" h="305301" extrusionOk="0">
                        <a:moveTo>
                          <a:pt x="9915" y="305301"/>
                        </a:moveTo>
                        <a:cubicBezTo>
                          <a:pt x="8010" y="305301"/>
                          <a:pt x="7058" y="305301"/>
                          <a:pt x="5153" y="304348"/>
                        </a:cubicBezTo>
                        <a:cubicBezTo>
                          <a:pt x="390" y="302443"/>
                          <a:pt x="-1515" y="295776"/>
                          <a:pt x="1343" y="291966"/>
                        </a:cubicBezTo>
                        <a:cubicBezTo>
                          <a:pt x="47063" y="201479"/>
                          <a:pt x="82305" y="105276"/>
                          <a:pt x="105165" y="7168"/>
                        </a:cubicBezTo>
                        <a:cubicBezTo>
                          <a:pt x="106118" y="2406"/>
                          <a:pt x="111833" y="-1404"/>
                          <a:pt x="116595" y="501"/>
                        </a:cubicBezTo>
                        <a:cubicBezTo>
                          <a:pt x="121358" y="1454"/>
                          <a:pt x="125168" y="7168"/>
                          <a:pt x="123263" y="11931"/>
                        </a:cubicBezTo>
                        <a:cubicBezTo>
                          <a:pt x="99450" y="111943"/>
                          <a:pt x="64208" y="209098"/>
                          <a:pt x="17535" y="301491"/>
                        </a:cubicBezTo>
                        <a:cubicBezTo>
                          <a:pt x="16583" y="303396"/>
                          <a:pt x="13725" y="305301"/>
                          <a:pt x="9915" y="3053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441;p34"/>
                  <p:cNvSpPr/>
                  <p:nvPr/>
                </p:nvSpPr>
                <p:spPr>
                  <a:xfrm>
                    <a:off x="7693564" y="4033107"/>
                    <a:ext cx="178625" cy="86455"/>
                  </a:xfrm>
                  <a:custGeom>
                    <a:avLst/>
                    <a:gdLst/>
                    <a:ahLst/>
                    <a:cxnLst/>
                    <a:rect l="l" t="t" r="r" b="b"/>
                    <a:pathLst>
                      <a:path w="178625" h="86455" extrusionOk="0">
                        <a:moveTo>
                          <a:pt x="9303" y="86455"/>
                        </a:moveTo>
                        <a:cubicBezTo>
                          <a:pt x="5492" y="86455"/>
                          <a:pt x="1682" y="84550"/>
                          <a:pt x="730" y="80740"/>
                        </a:cubicBezTo>
                        <a:cubicBezTo>
                          <a:pt x="-1175" y="75977"/>
                          <a:pt x="730" y="70262"/>
                          <a:pt x="5492" y="68358"/>
                        </a:cubicBezTo>
                        <a:lnTo>
                          <a:pt x="165513" y="730"/>
                        </a:lnTo>
                        <a:cubicBezTo>
                          <a:pt x="170275" y="-1175"/>
                          <a:pt x="175990" y="730"/>
                          <a:pt x="177895" y="5493"/>
                        </a:cubicBezTo>
                        <a:cubicBezTo>
                          <a:pt x="179800" y="10255"/>
                          <a:pt x="177895" y="15970"/>
                          <a:pt x="173132" y="17875"/>
                        </a:cubicBezTo>
                        <a:lnTo>
                          <a:pt x="13113" y="85502"/>
                        </a:lnTo>
                        <a:cubicBezTo>
                          <a:pt x="12160" y="85502"/>
                          <a:pt x="11207" y="86455"/>
                          <a:pt x="9303" y="864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442;p34"/>
                  <p:cNvSpPr/>
                  <p:nvPr/>
                </p:nvSpPr>
                <p:spPr>
                  <a:xfrm>
                    <a:off x="7261151" y="4134412"/>
                    <a:ext cx="398291" cy="291855"/>
                  </a:xfrm>
                  <a:custGeom>
                    <a:avLst/>
                    <a:gdLst/>
                    <a:ahLst/>
                    <a:cxnLst/>
                    <a:rect l="l" t="t" r="r" b="b"/>
                    <a:pathLst>
                      <a:path w="398291" h="291855" extrusionOk="0">
                        <a:moveTo>
                          <a:pt x="9281" y="291855"/>
                        </a:moveTo>
                        <a:cubicBezTo>
                          <a:pt x="7377" y="291855"/>
                          <a:pt x="5471" y="290903"/>
                          <a:pt x="3567" y="289950"/>
                        </a:cubicBezTo>
                        <a:cubicBezTo>
                          <a:pt x="-244" y="287093"/>
                          <a:pt x="-1196" y="280425"/>
                          <a:pt x="1661" y="276615"/>
                        </a:cubicBezTo>
                        <a:cubicBezTo>
                          <a:pt x="100721" y="148028"/>
                          <a:pt x="251217" y="69923"/>
                          <a:pt x="384567" y="1343"/>
                        </a:cubicBezTo>
                        <a:cubicBezTo>
                          <a:pt x="389329" y="-1515"/>
                          <a:pt x="395044" y="390"/>
                          <a:pt x="396949" y="5153"/>
                        </a:cubicBezTo>
                        <a:cubicBezTo>
                          <a:pt x="399806" y="9915"/>
                          <a:pt x="397902" y="15630"/>
                          <a:pt x="393139" y="17535"/>
                        </a:cubicBezTo>
                        <a:cubicBezTo>
                          <a:pt x="261694" y="85163"/>
                          <a:pt x="112152" y="162315"/>
                          <a:pt x="16902" y="287093"/>
                        </a:cubicBezTo>
                        <a:cubicBezTo>
                          <a:pt x="14996" y="289950"/>
                          <a:pt x="12139" y="291855"/>
                          <a:pt x="9281" y="2918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6" name="Google Shape;443;p34"/>
                <p:cNvSpPr/>
                <p:nvPr/>
              </p:nvSpPr>
              <p:spPr>
                <a:xfrm>
                  <a:off x="6659880" y="4535805"/>
                  <a:ext cx="461164" cy="622448"/>
                </a:xfrm>
                <a:custGeom>
                  <a:avLst/>
                  <a:gdLst/>
                  <a:ahLst/>
                  <a:cxnLst/>
                  <a:rect l="l" t="t" r="r" b="b"/>
                  <a:pathLst>
                    <a:path w="461164" h="622448" extrusionOk="0">
                      <a:moveTo>
                        <a:pt x="51435" y="286702"/>
                      </a:moveTo>
                      <a:cubicBezTo>
                        <a:pt x="21907" y="194310"/>
                        <a:pt x="19050" y="95250"/>
                        <a:pt x="0" y="0"/>
                      </a:cubicBezTo>
                      <a:cubicBezTo>
                        <a:pt x="176213" y="41910"/>
                        <a:pt x="331470" y="163830"/>
                        <a:pt x="415290" y="324802"/>
                      </a:cubicBezTo>
                      <a:cubicBezTo>
                        <a:pt x="435292" y="362902"/>
                        <a:pt x="451485" y="403860"/>
                        <a:pt x="457200" y="446722"/>
                      </a:cubicBezTo>
                      <a:cubicBezTo>
                        <a:pt x="464820" y="501015"/>
                        <a:pt x="461010" y="565785"/>
                        <a:pt x="449580" y="620077"/>
                      </a:cubicBezTo>
                      <a:cubicBezTo>
                        <a:pt x="264795" y="646747"/>
                        <a:pt x="100013" y="442913"/>
                        <a:pt x="51435" y="2867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444;p34"/>
                <p:cNvSpPr/>
                <p:nvPr/>
              </p:nvSpPr>
              <p:spPr>
                <a:xfrm>
                  <a:off x="6773583" y="4713325"/>
                  <a:ext cx="347489" cy="476846"/>
                </a:xfrm>
                <a:custGeom>
                  <a:avLst/>
                  <a:gdLst/>
                  <a:ahLst/>
                  <a:cxnLst/>
                  <a:rect l="l" t="t" r="r" b="b"/>
                  <a:pathLst>
                    <a:path w="347489" h="476846" extrusionOk="0">
                      <a:moveTo>
                        <a:pt x="338734" y="476847"/>
                      </a:moveTo>
                      <a:cubicBezTo>
                        <a:pt x="333972" y="476847"/>
                        <a:pt x="330162" y="473989"/>
                        <a:pt x="329209" y="469227"/>
                      </a:cubicBezTo>
                      <a:cubicBezTo>
                        <a:pt x="308254" y="379692"/>
                        <a:pt x="240627" y="307302"/>
                        <a:pt x="173952" y="241579"/>
                      </a:cubicBezTo>
                      <a:lnTo>
                        <a:pt x="166332" y="233959"/>
                      </a:lnTo>
                      <a:cubicBezTo>
                        <a:pt x="100609" y="169189"/>
                        <a:pt x="32029" y="101562"/>
                        <a:pt x="597" y="12979"/>
                      </a:cubicBezTo>
                      <a:cubicBezTo>
                        <a:pt x="-1308" y="8217"/>
                        <a:pt x="1549" y="2502"/>
                        <a:pt x="6312" y="597"/>
                      </a:cubicBezTo>
                      <a:cubicBezTo>
                        <a:pt x="11074" y="-1308"/>
                        <a:pt x="16789" y="1549"/>
                        <a:pt x="18694" y="6312"/>
                      </a:cubicBezTo>
                      <a:cubicBezTo>
                        <a:pt x="48222" y="90132"/>
                        <a:pt x="114897" y="155854"/>
                        <a:pt x="179667" y="219672"/>
                      </a:cubicBezTo>
                      <a:lnTo>
                        <a:pt x="187287" y="227292"/>
                      </a:lnTo>
                      <a:cubicBezTo>
                        <a:pt x="255867" y="294919"/>
                        <a:pt x="325399" y="370167"/>
                        <a:pt x="347307" y="464464"/>
                      </a:cubicBezTo>
                      <a:cubicBezTo>
                        <a:pt x="348259" y="469227"/>
                        <a:pt x="345402" y="474942"/>
                        <a:pt x="340639" y="475894"/>
                      </a:cubicBezTo>
                      <a:cubicBezTo>
                        <a:pt x="340639" y="476847"/>
                        <a:pt x="339687" y="476847"/>
                        <a:pt x="338734"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445;p34"/>
                <p:cNvSpPr/>
                <p:nvPr/>
              </p:nvSpPr>
              <p:spPr>
                <a:xfrm>
                  <a:off x="6677795" y="4746124"/>
                  <a:ext cx="90107" cy="202112"/>
                </a:xfrm>
                <a:custGeom>
                  <a:avLst/>
                  <a:gdLst/>
                  <a:ahLst/>
                  <a:cxnLst/>
                  <a:rect l="l" t="t" r="r" b="b"/>
                  <a:pathLst>
                    <a:path w="90107" h="202112" extrusionOk="0">
                      <a:moveTo>
                        <a:pt x="81145" y="202113"/>
                      </a:moveTo>
                      <a:cubicBezTo>
                        <a:pt x="77335" y="202113"/>
                        <a:pt x="74477" y="200207"/>
                        <a:pt x="72573" y="197350"/>
                      </a:cubicBezTo>
                      <a:cubicBezTo>
                        <a:pt x="40187" y="139247"/>
                        <a:pt x="15423" y="76382"/>
                        <a:pt x="183" y="11613"/>
                      </a:cubicBezTo>
                      <a:cubicBezTo>
                        <a:pt x="-770" y="6850"/>
                        <a:pt x="2087" y="1135"/>
                        <a:pt x="6850" y="182"/>
                      </a:cubicBezTo>
                      <a:cubicBezTo>
                        <a:pt x="11612" y="-770"/>
                        <a:pt x="17327" y="2088"/>
                        <a:pt x="18280" y="6850"/>
                      </a:cubicBezTo>
                      <a:cubicBezTo>
                        <a:pt x="33520" y="70668"/>
                        <a:pt x="57333" y="131628"/>
                        <a:pt x="88765" y="187825"/>
                      </a:cubicBezTo>
                      <a:cubicBezTo>
                        <a:pt x="91623" y="192588"/>
                        <a:pt x="89717" y="198303"/>
                        <a:pt x="84955" y="201160"/>
                      </a:cubicBezTo>
                      <a:cubicBezTo>
                        <a:pt x="84002" y="202113"/>
                        <a:pt x="82098" y="202113"/>
                        <a:pt x="81145" y="2021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446;p34"/>
                <p:cNvSpPr/>
                <p:nvPr/>
              </p:nvSpPr>
              <p:spPr>
                <a:xfrm>
                  <a:off x="6640472" y="4511001"/>
                  <a:ext cx="164154" cy="139103"/>
                </a:xfrm>
                <a:custGeom>
                  <a:avLst/>
                  <a:gdLst/>
                  <a:ahLst/>
                  <a:cxnLst/>
                  <a:rect l="l" t="t" r="r" b="b"/>
                  <a:pathLst>
                    <a:path w="164154" h="139103" extrusionOk="0">
                      <a:moveTo>
                        <a:pt x="29884" y="139104"/>
                      </a:moveTo>
                      <a:cubicBezTo>
                        <a:pt x="25122" y="139104"/>
                        <a:pt x="21312" y="135293"/>
                        <a:pt x="20359" y="130531"/>
                      </a:cubicBezTo>
                      <a:cubicBezTo>
                        <a:pt x="16550" y="87668"/>
                        <a:pt x="11787" y="49568"/>
                        <a:pt x="357" y="12421"/>
                      </a:cubicBezTo>
                      <a:cubicBezTo>
                        <a:pt x="-595" y="8611"/>
                        <a:pt x="357" y="4801"/>
                        <a:pt x="3215" y="2896"/>
                      </a:cubicBezTo>
                      <a:cubicBezTo>
                        <a:pt x="6072" y="39"/>
                        <a:pt x="9882" y="-914"/>
                        <a:pt x="12740" y="991"/>
                      </a:cubicBezTo>
                      <a:cubicBezTo>
                        <a:pt x="63222" y="18136"/>
                        <a:pt x="112752" y="40043"/>
                        <a:pt x="159425" y="66714"/>
                      </a:cubicBezTo>
                      <a:cubicBezTo>
                        <a:pt x="164187" y="69571"/>
                        <a:pt x="165140" y="75286"/>
                        <a:pt x="163234" y="80049"/>
                      </a:cubicBezTo>
                      <a:cubicBezTo>
                        <a:pt x="160377" y="84811"/>
                        <a:pt x="154662" y="85764"/>
                        <a:pt x="149900" y="83858"/>
                      </a:cubicBezTo>
                      <a:cubicBezTo>
                        <a:pt x="109895" y="60999"/>
                        <a:pt x="67032" y="41949"/>
                        <a:pt x="23217" y="25756"/>
                      </a:cubicBezTo>
                      <a:cubicBezTo>
                        <a:pt x="31790" y="59093"/>
                        <a:pt x="35600" y="93383"/>
                        <a:pt x="38457" y="130531"/>
                      </a:cubicBezTo>
                      <a:cubicBezTo>
                        <a:pt x="40362" y="134341"/>
                        <a:pt x="36552" y="139104"/>
                        <a:pt x="29884" y="139104"/>
                      </a:cubicBezTo>
                      <a:cubicBezTo>
                        <a:pt x="30837" y="139104"/>
                        <a:pt x="29884" y="139104"/>
                        <a:pt x="29884" y="1391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447;p34"/>
                <p:cNvSpPr/>
                <p:nvPr/>
              </p:nvSpPr>
              <p:spPr>
                <a:xfrm>
                  <a:off x="6932163" y="4680453"/>
                  <a:ext cx="208571" cy="499241"/>
                </a:xfrm>
                <a:custGeom>
                  <a:avLst/>
                  <a:gdLst/>
                  <a:ahLst/>
                  <a:cxnLst/>
                  <a:rect l="l" t="t" r="r" b="b"/>
                  <a:pathLst>
                    <a:path w="208571" h="499241" extrusionOk="0">
                      <a:moveTo>
                        <a:pt x="178249" y="499242"/>
                      </a:moveTo>
                      <a:cubicBezTo>
                        <a:pt x="177297" y="499242"/>
                        <a:pt x="177297" y="499242"/>
                        <a:pt x="176344" y="499242"/>
                      </a:cubicBezTo>
                      <a:cubicBezTo>
                        <a:pt x="171582" y="498290"/>
                        <a:pt x="167772" y="493527"/>
                        <a:pt x="168724" y="487812"/>
                      </a:cubicBezTo>
                      <a:cubicBezTo>
                        <a:pt x="189679" y="391609"/>
                        <a:pt x="203967" y="298265"/>
                        <a:pt x="162057" y="212540"/>
                      </a:cubicBezTo>
                      <a:cubicBezTo>
                        <a:pt x="130624" y="148722"/>
                        <a:pt x="76332" y="82047"/>
                        <a:pt x="2989" y="16324"/>
                      </a:cubicBezTo>
                      <a:cubicBezTo>
                        <a:pt x="-821" y="12515"/>
                        <a:pt x="-821" y="6799"/>
                        <a:pt x="2037" y="2990"/>
                      </a:cubicBezTo>
                      <a:cubicBezTo>
                        <a:pt x="5847" y="-821"/>
                        <a:pt x="11562" y="-821"/>
                        <a:pt x="15372" y="2037"/>
                      </a:cubicBezTo>
                      <a:cubicBezTo>
                        <a:pt x="90619" y="69665"/>
                        <a:pt x="145864" y="137292"/>
                        <a:pt x="179202" y="203967"/>
                      </a:cubicBezTo>
                      <a:cubicBezTo>
                        <a:pt x="224922" y="295407"/>
                        <a:pt x="208729" y="391609"/>
                        <a:pt x="187774" y="491622"/>
                      </a:cubicBezTo>
                      <a:cubicBezTo>
                        <a:pt x="186822" y="495432"/>
                        <a:pt x="183012" y="499242"/>
                        <a:pt x="178249" y="49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448;p34"/>
                <p:cNvSpPr/>
                <p:nvPr/>
              </p:nvSpPr>
              <p:spPr>
                <a:xfrm>
                  <a:off x="6785853" y="4988486"/>
                  <a:ext cx="318037" cy="188351"/>
                </a:xfrm>
                <a:custGeom>
                  <a:avLst/>
                  <a:gdLst/>
                  <a:ahLst/>
                  <a:cxnLst/>
                  <a:rect l="l" t="t" r="r" b="b"/>
                  <a:pathLst>
                    <a:path w="318037" h="188351" extrusionOk="0">
                      <a:moveTo>
                        <a:pt x="278839" y="188351"/>
                      </a:moveTo>
                      <a:cubicBezTo>
                        <a:pt x="180731" y="188351"/>
                        <a:pt x="87387" y="130249"/>
                        <a:pt x="1662" y="14996"/>
                      </a:cubicBezTo>
                      <a:cubicBezTo>
                        <a:pt x="-1196" y="11186"/>
                        <a:pt x="-244" y="4519"/>
                        <a:pt x="3566" y="1661"/>
                      </a:cubicBezTo>
                      <a:cubicBezTo>
                        <a:pt x="7377" y="-1196"/>
                        <a:pt x="14044" y="-243"/>
                        <a:pt x="16902" y="3566"/>
                      </a:cubicBezTo>
                      <a:cubicBezTo>
                        <a:pt x="109294" y="126439"/>
                        <a:pt x="203591" y="179779"/>
                        <a:pt x="307414" y="167396"/>
                      </a:cubicBezTo>
                      <a:cubicBezTo>
                        <a:pt x="312177" y="166444"/>
                        <a:pt x="316939" y="170254"/>
                        <a:pt x="317891" y="175969"/>
                      </a:cubicBezTo>
                      <a:cubicBezTo>
                        <a:pt x="318844" y="180732"/>
                        <a:pt x="315034" y="185494"/>
                        <a:pt x="309319" y="186446"/>
                      </a:cubicBezTo>
                      <a:cubicBezTo>
                        <a:pt x="299794" y="187399"/>
                        <a:pt x="289316" y="188351"/>
                        <a:pt x="278839" y="1883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2862691512"/>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4" name="Pentagon 3"/>
          <p:cNvSpPr/>
          <p:nvPr/>
        </p:nvSpPr>
        <p:spPr>
          <a:xfrm>
            <a:off x="0" y="185004"/>
            <a:ext cx="1390650" cy="573495"/>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FF"/>
                </a:solidFill>
              </a:rPr>
              <a:t>1. Đọc</a:t>
            </a:r>
            <a:endParaRPr lang="en-US" sz="2400" b="1">
              <a:solidFill>
                <a:srgbClr val="FFFFFF"/>
              </a:solidFill>
            </a:endParaRPr>
          </a:p>
        </p:txBody>
      </p:sp>
      <p:grpSp>
        <p:nvGrpSpPr>
          <p:cNvPr id="14" name="Group 13"/>
          <p:cNvGrpSpPr/>
          <p:nvPr/>
        </p:nvGrpSpPr>
        <p:grpSpPr>
          <a:xfrm>
            <a:off x="428171" y="832244"/>
            <a:ext cx="5907315" cy="3557256"/>
            <a:chOff x="448745" y="2527441"/>
            <a:chExt cx="5907315" cy="3557256"/>
          </a:xfrm>
        </p:grpSpPr>
        <p:sp>
          <p:nvSpPr>
            <p:cNvPr id="15" name="Rounded Rectangle 14"/>
            <p:cNvSpPr/>
            <p:nvPr/>
          </p:nvSpPr>
          <p:spPr>
            <a:xfrm>
              <a:off x="448745" y="2774021"/>
              <a:ext cx="5907315" cy="3310676"/>
            </a:xfrm>
            <a:prstGeom prst="roundRect">
              <a:avLst>
                <a:gd name="adj" fmla="val 6655"/>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613826" y="2527441"/>
              <a:ext cx="1577151" cy="493159"/>
            </a:xfrm>
            <a:prstGeom prst="roundRect">
              <a:avLst/>
            </a:prstGeom>
            <a:solidFill>
              <a:srgbClr val="FFCC99"/>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rgbClr val="000000"/>
                  </a:solidFill>
                  <a:latin typeface="Arial" panose="020B0604020202020204" pitchFamily="34" charset="0"/>
                  <a:cs typeface="Arial" panose="020B0604020202020204" pitchFamily="34" charset="0"/>
                </a:rPr>
                <a:t>Cách đọc</a:t>
              </a:r>
              <a:endParaRPr lang="en-US" sz="2000" b="1">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643574" y="3088843"/>
              <a:ext cx="5517656" cy="2862322"/>
            </a:xfrm>
            <a:prstGeom prst="rect">
              <a:avLst/>
            </a:prstGeom>
            <a:noFill/>
          </p:spPr>
          <p:txBody>
            <a:bodyPr wrap="square" rtlCol="0">
              <a:spAutoFit/>
            </a:bodyPr>
            <a:lstStyle/>
            <a:p>
              <a:pPr algn="ctr">
                <a:lnSpc>
                  <a:spcPct val="150000"/>
                </a:lnSpc>
              </a:pPr>
              <a:r>
                <a:rPr lang="vi-VN" sz="2000" b="1" i="1">
                  <a:solidFill>
                    <a:srgbClr val="C00000"/>
                  </a:solidFill>
                </a:rPr>
                <a:t>Khi đọc truyện truyền kì, </a:t>
              </a:r>
              <a:r>
                <a:rPr lang="vi-VN" sz="2000" b="1" i="1" smtClean="0">
                  <a:solidFill>
                    <a:srgbClr val="C00000"/>
                  </a:solidFill>
                </a:rPr>
                <a:t>cần</a:t>
              </a:r>
              <a:r>
                <a:rPr lang="en-US" sz="2000" b="1" i="1" smtClean="0">
                  <a:solidFill>
                    <a:srgbClr val="C00000"/>
                  </a:solidFill>
                </a:rPr>
                <a:t>:</a:t>
              </a:r>
              <a:endParaRPr lang="en-US" sz="2000" b="1" i="1">
                <a:solidFill>
                  <a:srgbClr val="C00000"/>
                </a:solidFill>
              </a:endParaRPr>
            </a:p>
            <a:p>
              <a:pPr marL="342900" indent="-342900" algn="just">
                <a:lnSpc>
                  <a:spcPct val="150000"/>
                </a:lnSpc>
                <a:buFont typeface="Arial" panose="020B0604020202020204" pitchFamily="34" charset="0"/>
                <a:buChar char="•"/>
              </a:pPr>
              <a:r>
                <a:rPr lang="en-US" sz="2000" smtClean="0"/>
                <a:t>T</a:t>
              </a:r>
              <a:r>
                <a:rPr lang="vi-VN" sz="2000" smtClean="0"/>
                <a:t>óm </a:t>
              </a:r>
              <a:r>
                <a:rPr lang="vi-VN" sz="2000"/>
                <a:t>tắt </a:t>
              </a:r>
              <a:r>
                <a:rPr lang="vi-VN" sz="2000" smtClean="0"/>
                <a:t>truyện</a:t>
              </a:r>
              <a:r>
                <a:rPr lang="en-US" sz="2000" smtClean="0"/>
                <a:t>.</a:t>
              </a:r>
            </a:p>
            <a:p>
              <a:pPr marL="342900" indent="-342900" algn="just">
                <a:lnSpc>
                  <a:spcPct val="150000"/>
                </a:lnSpc>
                <a:buFont typeface="Arial" panose="020B0604020202020204" pitchFamily="34" charset="0"/>
                <a:buChar char="•"/>
              </a:pPr>
              <a:r>
                <a:rPr lang="en-US" sz="2000"/>
                <a:t>X</a:t>
              </a:r>
              <a:r>
                <a:rPr lang="vi-VN" sz="2000" smtClean="0"/>
                <a:t>ác </a:t>
              </a:r>
              <a:r>
                <a:rPr lang="vi-VN" sz="2000"/>
                <a:t>định không gian, thời gian trong </a:t>
              </a:r>
              <a:r>
                <a:rPr lang="vi-VN" sz="2000" smtClean="0"/>
                <a:t>truyện</a:t>
              </a:r>
              <a:r>
                <a:rPr lang="en-US" sz="2000" smtClean="0"/>
                <a:t>.</a:t>
              </a:r>
            </a:p>
            <a:p>
              <a:pPr marL="342900" indent="-342900" algn="just">
                <a:lnSpc>
                  <a:spcPct val="150000"/>
                </a:lnSpc>
                <a:buFont typeface="Arial" panose="020B0604020202020204" pitchFamily="34" charset="0"/>
                <a:buChar char="•"/>
              </a:pPr>
              <a:r>
                <a:rPr lang="en-US" sz="2000"/>
                <a:t>T</a:t>
              </a:r>
              <a:r>
                <a:rPr lang="vi-VN" sz="2000" smtClean="0"/>
                <a:t>ìm </a:t>
              </a:r>
              <a:r>
                <a:rPr lang="vi-VN" sz="2000"/>
                <a:t>hiểu các nhân </a:t>
              </a:r>
              <a:r>
                <a:rPr lang="vi-VN" sz="2000" smtClean="0"/>
                <a:t>vật</a:t>
              </a:r>
              <a:r>
                <a:rPr lang="en-US" sz="2000" smtClean="0"/>
                <a:t>.</a:t>
              </a:r>
            </a:p>
            <a:p>
              <a:pPr marL="342900" indent="-342900" algn="just">
                <a:lnSpc>
                  <a:spcPct val="150000"/>
                </a:lnSpc>
                <a:buFont typeface="Arial" panose="020B0604020202020204" pitchFamily="34" charset="0"/>
                <a:buChar char="•"/>
              </a:pPr>
              <a:r>
                <a:rPr lang="en-US" sz="2000"/>
                <a:t>C</a:t>
              </a:r>
              <a:r>
                <a:rPr lang="vi-VN" sz="2000" smtClean="0"/>
                <a:t>hỉ </a:t>
              </a:r>
              <a:r>
                <a:rPr lang="vi-VN" sz="2000"/>
                <a:t>ra và nêu tác dụng của các chi tiết kì </a:t>
              </a:r>
              <a:r>
                <a:rPr lang="vi-VN" sz="2000" smtClean="0"/>
                <a:t>ảo</a:t>
              </a:r>
              <a:r>
                <a:rPr lang="en-US" sz="2000" smtClean="0"/>
                <a:t>.</a:t>
              </a:r>
            </a:p>
            <a:p>
              <a:pPr marL="342900" indent="-342900" algn="just">
                <a:lnSpc>
                  <a:spcPct val="150000"/>
                </a:lnSpc>
                <a:buFont typeface="Arial" panose="020B0604020202020204" pitchFamily="34" charset="0"/>
                <a:buChar char="•"/>
              </a:pPr>
              <a:r>
                <a:rPr lang="en-US" sz="2000"/>
                <a:t>N</a:t>
              </a:r>
              <a:r>
                <a:rPr lang="vi-VN" sz="2000" smtClean="0"/>
                <a:t>êu </a:t>
              </a:r>
              <a:r>
                <a:rPr lang="vi-VN" sz="2000"/>
                <a:t>chủ đề của </a:t>
              </a:r>
              <a:r>
                <a:rPr lang="vi-VN" sz="2000" smtClean="0"/>
                <a:t>truyện</a:t>
              </a:r>
              <a:r>
                <a:rPr lang="en-US" sz="2000" smtClean="0"/>
                <a:t>,</a:t>
              </a:r>
              <a:r>
                <a:rPr lang="vi-VN" sz="2000" smtClean="0"/>
                <a:t>…</a:t>
              </a:r>
              <a:endParaRPr lang="en-US" sz="2000"/>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6296"/>
          <a:stretch/>
        </p:blipFill>
        <p:spPr>
          <a:xfrm>
            <a:off x="5988256" y="2552700"/>
            <a:ext cx="2892528" cy="2590800"/>
          </a:xfrm>
          <a:prstGeom prst="rect">
            <a:avLst/>
          </a:prstGeom>
        </p:spPr>
      </p:pic>
    </p:spTree>
    <p:extLst>
      <p:ext uri="{BB962C8B-B14F-4D97-AF65-F5344CB8AC3E}">
        <p14:creationId xmlns:p14="http://schemas.microsoft.com/office/powerpoint/2010/main" val="381330920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7092" y="227629"/>
            <a:ext cx="7581108" cy="600164"/>
            <a:chOff x="702345" y="1030005"/>
            <a:chExt cx="7581108" cy="600164"/>
          </a:xfrm>
        </p:grpSpPr>
        <p:sp>
          <p:nvSpPr>
            <p:cNvPr id="5" name="TextBox 4">
              <a:extLst>
                <a:ext uri="{FF2B5EF4-FFF2-40B4-BE49-F238E27FC236}">
                  <a16:creationId xmlns:a16="http://schemas.microsoft.com/office/drawing/2014/main" id="{0BE89C69-1BA8-2F2F-01BF-6D0FE11A63EB}"/>
                </a:ext>
              </a:extLst>
            </p:cNvPr>
            <p:cNvSpPr txBox="1"/>
            <p:nvPr/>
          </p:nvSpPr>
          <p:spPr>
            <a:xfrm>
              <a:off x="1095242" y="1030005"/>
              <a:ext cx="7188211" cy="600164"/>
            </a:xfrm>
            <a:prstGeom prst="rect">
              <a:avLst/>
            </a:prstGeom>
            <a:noFill/>
          </p:spPr>
          <p:txBody>
            <a:bodyPr wrap="square" rtlCol="0">
              <a:spAutoFit/>
            </a:bodyPr>
            <a:lstStyle/>
            <a:p>
              <a:pPr>
                <a:lnSpc>
                  <a:spcPct val="150000"/>
                </a:lnSpc>
              </a:pPr>
              <a:r>
                <a:rPr lang="en-US" sz="2200" b="1" smtClean="0">
                  <a:solidFill>
                    <a:srgbClr val="7030A0"/>
                  </a:solidFill>
                  <a:latin typeface="Arial" panose="020B0604020202020204" pitchFamily="34" charset="0"/>
                  <a:cs typeface="Arial" panose="020B0604020202020204" pitchFamily="34" charset="0"/>
                </a:rPr>
                <a:t>Trả </a:t>
              </a:r>
              <a:r>
                <a:rPr lang="en-US" sz="2200" b="1">
                  <a:solidFill>
                    <a:srgbClr val="7030A0"/>
                  </a:solidFill>
                  <a:latin typeface="Arial" panose="020B0604020202020204" pitchFamily="34" charset="0"/>
                  <a:cs typeface="Arial" panose="020B0604020202020204" pitchFamily="34" charset="0"/>
                </a:rPr>
                <a:t>lời </a:t>
              </a:r>
              <a:r>
                <a:rPr lang="en-US" sz="2200" b="1" smtClean="0">
                  <a:solidFill>
                    <a:srgbClr val="7030A0"/>
                  </a:solidFill>
                  <a:latin typeface="Arial" panose="020B0604020202020204" pitchFamily="34" charset="0"/>
                  <a:cs typeface="Arial" panose="020B0604020202020204" pitchFamily="34" charset="0"/>
                </a:rPr>
                <a:t>các câu hỏi trong </a:t>
              </a:r>
              <a:r>
                <a:rPr lang="en-US" sz="2200" b="1">
                  <a:solidFill>
                    <a:srgbClr val="7030A0"/>
                  </a:solidFill>
                  <a:latin typeface="Arial" panose="020B0604020202020204" pitchFamily="34" charset="0"/>
                  <a:cs typeface="Arial" panose="020B0604020202020204" pitchFamily="34" charset="0"/>
                </a:rPr>
                <a:t>hộp chỉ </a:t>
              </a:r>
              <a:r>
                <a:rPr lang="en-US" sz="2200" b="1" smtClean="0">
                  <a:solidFill>
                    <a:srgbClr val="7030A0"/>
                  </a:solidFill>
                  <a:latin typeface="Arial" panose="020B0604020202020204" pitchFamily="34" charset="0"/>
                  <a:cs typeface="Arial" panose="020B0604020202020204" pitchFamily="34" charset="0"/>
                </a:rPr>
                <a:t>dẫn theo bảng sau:</a:t>
              </a:r>
            </a:p>
          </p:txBody>
        </p:sp>
        <p:pic>
          <p:nvPicPr>
            <p:cNvPr id="6" name="Picture 2" descr="https://cdn-icons-png.flaticon.com/128/3233/323349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345" y="1131102"/>
              <a:ext cx="392898" cy="39289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p:cNvGraphicFramePr>
            <a:graphicFrameLocks noGrp="1"/>
          </p:cNvGraphicFramePr>
          <p:nvPr>
            <p:extLst>
              <p:ext uri="{D42A27DB-BD31-4B8C-83A1-F6EECF244321}">
                <p14:modId xmlns:p14="http://schemas.microsoft.com/office/powerpoint/2010/main" val="1480410389"/>
              </p:ext>
            </p:extLst>
          </p:nvPr>
        </p:nvGraphicFramePr>
        <p:xfrm>
          <a:off x="394492" y="992389"/>
          <a:ext cx="8305007" cy="3782810"/>
        </p:xfrm>
        <a:graphic>
          <a:graphicData uri="http://schemas.openxmlformats.org/drawingml/2006/table">
            <a:tbl>
              <a:tblPr firstRow="1" firstCol="1" bandRow="1">
                <a:tableStyleId>{DD3F1C69-3688-4335-8C15-CF5E8D9BD643}</a:tableStyleId>
              </a:tblPr>
              <a:tblGrid>
                <a:gridCol w="6692108">
                  <a:extLst>
                    <a:ext uri="{9D8B030D-6E8A-4147-A177-3AD203B41FA5}">
                      <a16:colId xmlns:a16="http://schemas.microsoft.com/office/drawing/2014/main" val="3245306744"/>
                    </a:ext>
                  </a:extLst>
                </a:gridCol>
                <a:gridCol w="1612899">
                  <a:extLst>
                    <a:ext uri="{9D8B030D-6E8A-4147-A177-3AD203B41FA5}">
                      <a16:colId xmlns:a16="http://schemas.microsoft.com/office/drawing/2014/main" val="2172550486"/>
                    </a:ext>
                  </a:extLst>
                </a:gridCol>
              </a:tblGrid>
              <a:tr h="520034">
                <a:tc>
                  <a:txBody>
                    <a:bodyPr/>
                    <a:lstStyle/>
                    <a:p>
                      <a:pPr marL="0" marR="0" algn="ctr">
                        <a:lnSpc>
                          <a:spcPct val="150000"/>
                        </a:lnSpc>
                        <a:spcBef>
                          <a:spcPts val="0"/>
                        </a:spcBef>
                        <a:spcAft>
                          <a:spcPts val="0"/>
                        </a:spcAft>
                        <a:tabLst>
                          <a:tab pos="90170" algn="l"/>
                          <a:tab pos="180340" algn="l"/>
                          <a:tab pos="270510" algn="l"/>
                        </a:tabLst>
                      </a:pPr>
                      <a:r>
                        <a:rPr lang="vi-VN" sz="2000" b="1">
                          <a:effectLst/>
                        </a:rPr>
                        <a:t>Câu </a:t>
                      </a:r>
                      <a:r>
                        <a:rPr lang="vi-VN" sz="2000" b="1" smtClean="0">
                          <a:effectLst/>
                        </a:rPr>
                        <a:t>hỏi/kĩ </a:t>
                      </a:r>
                      <a:r>
                        <a:rPr lang="vi-VN" sz="2000" b="1">
                          <a:effectLst/>
                        </a:rPr>
                        <a:t>năng </a:t>
                      </a:r>
                      <a:r>
                        <a:rPr lang="vi-VN" sz="2000" b="1" smtClean="0">
                          <a:effectLst/>
                        </a:rPr>
                        <a:t>đọc</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tabLst>
                          <a:tab pos="90170" algn="l"/>
                          <a:tab pos="180340" algn="l"/>
                          <a:tab pos="270510" algn="l"/>
                        </a:tabLst>
                      </a:pPr>
                      <a:r>
                        <a:rPr lang="vi-VN" sz="2000" b="1">
                          <a:effectLst/>
                        </a:rPr>
                        <a:t>Câu trả </a:t>
                      </a:r>
                      <a:r>
                        <a:rPr lang="vi-VN" sz="2000" b="1" smtClean="0">
                          <a:effectLst/>
                        </a:rPr>
                        <a:t>lời</a:t>
                      </a:r>
                      <a:endParaRPr lang="en-US" sz="2000" b="1">
                        <a:effectLst/>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81848360"/>
                  </a:ext>
                </a:extLst>
              </a:tr>
              <a:tr h="1111354">
                <a:tc>
                  <a:txBody>
                    <a:bodyPr/>
                    <a:lstStyle/>
                    <a:p>
                      <a:pPr marL="0" marR="0" algn="just">
                        <a:lnSpc>
                          <a:spcPct val="150000"/>
                        </a:lnSpc>
                        <a:spcBef>
                          <a:spcPts val="0"/>
                        </a:spcBef>
                        <a:spcAft>
                          <a:spcPts val="0"/>
                        </a:spcAft>
                        <a:tabLst>
                          <a:tab pos="90170" algn="l"/>
                          <a:tab pos="180340" algn="l"/>
                          <a:tab pos="270510" algn="l"/>
                        </a:tabLst>
                      </a:pPr>
                      <a:r>
                        <a:rPr lang="vi-VN" sz="2000" b="1">
                          <a:effectLst/>
                        </a:rPr>
                        <a:t>Theo dõi: </a:t>
                      </a:r>
                      <a:r>
                        <a:rPr lang="vi-VN" sz="2000">
                          <a:effectLst/>
                        </a:rPr>
                        <a:t>Bà đồng bói toán có liên quan đến những sự việc nào trong truyện?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05361384"/>
                  </a:ext>
                </a:extLst>
              </a:tr>
              <a:tr h="1111354">
                <a:tc>
                  <a:txBody>
                    <a:bodyPr/>
                    <a:lstStyle/>
                    <a:p>
                      <a:pPr marL="0" marR="0" algn="just">
                        <a:lnSpc>
                          <a:spcPct val="150000"/>
                        </a:lnSpc>
                        <a:spcBef>
                          <a:spcPts val="0"/>
                        </a:spcBef>
                        <a:spcAft>
                          <a:spcPts val="0"/>
                        </a:spcAft>
                        <a:tabLst>
                          <a:tab pos="90170" algn="l"/>
                          <a:tab pos="180340" algn="l"/>
                          <a:tab pos="270510" algn="l"/>
                        </a:tabLst>
                      </a:pPr>
                      <a:r>
                        <a:rPr lang="vi-VN" sz="2000" b="1">
                          <a:effectLst/>
                        </a:rPr>
                        <a:t>Dự đoán: </a:t>
                      </a:r>
                      <a:r>
                        <a:rPr lang="vi-VN" sz="2000">
                          <a:effectLst/>
                        </a:rPr>
                        <a:t>Điều gì sẽ xảy ra khi con Thành sống lại nhưng “thần thái ngây ngốc như người gỗ, cứ ngủ mê mệt”?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91283164"/>
                  </a:ext>
                </a:extLst>
              </a:tr>
              <a:tr h="520034">
                <a:tc>
                  <a:txBody>
                    <a:bodyPr/>
                    <a:lstStyle/>
                    <a:p>
                      <a:pPr marL="0" marR="0" algn="just">
                        <a:lnSpc>
                          <a:spcPct val="150000"/>
                        </a:lnSpc>
                        <a:spcBef>
                          <a:spcPts val="0"/>
                        </a:spcBef>
                        <a:spcAft>
                          <a:spcPts val="0"/>
                        </a:spcAft>
                        <a:tabLst>
                          <a:tab pos="90170" algn="l"/>
                          <a:tab pos="180340" algn="l"/>
                          <a:tab pos="270510" algn="l"/>
                        </a:tabLst>
                      </a:pPr>
                      <a:r>
                        <a:rPr lang="vi-VN" sz="2000" b="1">
                          <a:effectLst/>
                        </a:rPr>
                        <a:t>Theo dõi: </a:t>
                      </a:r>
                      <a:r>
                        <a:rPr lang="vi-VN" sz="2000">
                          <a:effectLst/>
                        </a:rPr>
                        <a:t>Con dế mới bắt được có gì kì lạ?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67545078"/>
                  </a:ext>
                </a:extLst>
              </a:tr>
              <a:tr h="520034">
                <a:tc>
                  <a:txBody>
                    <a:bodyPr/>
                    <a:lstStyle/>
                    <a:p>
                      <a:pPr marL="0" marR="0" algn="just">
                        <a:lnSpc>
                          <a:spcPct val="150000"/>
                        </a:lnSpc>
                        <a:spcBef>
                          <a:spcPts val="0"/>
                        </a:spcBef>
                        <a:spcAft>
                          <a:spcPts val="0"/>
                        </a:spcAft>
                        <a:tabLst>
                          <a:tab pos="90170" algn="l"/>
                          <a:tab pos="180340" algn="l"/>
                          <a:tab pos="270510" algn="l"/>
                        </a:tabLst>
                      </a:pPr>
                      <a:r>
                        <a:rPr lang="vi-VN" sz="2000" b="1">
                          <a:effectLst/>
                        </a:rPr>
                        <a:t>Đối chiếu: </a:t>
                      </a:r>
                      <a:r>
                        <a:rPr lang="vi-VN" sz="2000">
                          <a:effectLst/>
                        </a:rPr>
                        <a:t>Điều em dự đoán ở trên có chính xác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30341668"/>
                  </a:ext>
                </a:extLst>
              </a:tr>
            </a:tbl>
          </a:graphicData>
        </a:graphic>
      </p:graphicFrame>
    </p:spTree>
    <p:extLst>
      <p:ext uri="{BB962C8B-B14F-4D97-AF65-F5344CB8AC3E}">
        <p14:creationId xmlns:p14="http://schemas.microsoft.com/office/powerpoint/2010/main" val="16271522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8138446"/>
              </p:ext>
            </p:extLst>
          </p:nvPr>
        </p:nvGraphicFramePr>
        <p:xfrm>
          <a:off x="0" y="-8189"/>
          <a:ext cx="9144000" cy="5151689"/>
        </p:xfrm>
        <a:graphic>
          <a:graphicData uri="http://schemas.openxmlformats.org/drawingml/2006/table">
            <a:tbl>
              <a:tblPr firstRow="1" firstCol="1" bandRow="1">
                <a:tableStyleId>{DD3F1C69-3688-4335-8C15-CF5E8D9BD643}</a:tableStyleId>
              </a:tblPr>
              <a:tblGrid>
                <a:gridCol w="3524250">
                  <a:extLst>
                    <a:ext uri="{9D8B030D-6E8A-4147-A177-3AD203B41FA5}">
                      <a16:colId xmlns:a16="http://schemas.microsoft.com/office/drawing/2014/main" val="3245306744"/>
                    </a:ext>
                  </a:extLst>
                </a:gridCol>
                <a:gridCol w="5619750">
                  <a:extLst>
                    <a:ext uri="{9D8B030D-6E8A-4147-A177-3AD203B41FA5}">
                      <a16:colId xmlns:a16="http://schemas.microsoft.com/office/drawing/2014/main" val="2172550486"/>
                    </a:ext>
                  </a:extLst>
                </a:gridCol>
              </a:tblGrid>
              <a:tr h="687832">
                <a:tc>
                  <a:txBody>
                    <a:bodyPr/>
                    <a:lstStyle/>
                    <a:p>
                      <a:pPr marL="0" marR="0" algn="ctr">
                        <a:lnSpc>
                          <a:spcPct val="150000"/>
                        </a:lnSpc>
                        <a:spcBef>
                          <a:spcPts val="0"/>
                        </a:spcBef>
                        <a:spcAft>
                          <a:spcPts val="0"/>
                        </a:spcAft>
                        <a:tabLst>
                          <a:tab pos="90170" algn="l"/>
                          <a:tab pos="180340" algn="l"/>
                          <a:tab pos="270510" algn="l"/>
                        </a:tabLst>
                      </a:pPr>
                      <a:r>
                        <a:rPr lang="vi-VN" sz="2000" b="1">
                          <a:effectLst/>
                        </a:rPr>
                        <a:t>Câu </a:t>
                      </a:r>
                      <a:r>
                        <a:rPr lang="vi-VN" sz="2000" b="1" smtClean="0">
                          <a:effectLst/>
                        </a:rPr>
                        <a:t>hỏi/kĩ </a:t>
                      </a:r>
                      <a:r>
                        <a:rPr lang="vi-VN" sz="2000" b="1">
                          <a:effectLst/>
                        </a:rPr>
                        <a:t>năng </a:t>
                      </a:r>
                      <a:r>
                        <a:rPr lang="vi-VN" sz="2000" b="1" smtClean="0">
                          <a:effectLst/>
                        </a:rPr>
                        <a:t>đọc</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tabLst>
                          <a:tab pos="90170" algn="l"/>
                          <a:tab pos="180340" algn="l"/>
                          <a:tab pos="270510" algn="l"/>
                        </a:tabLst>
                      </a:pPr>
                      <a:r>
                        <a:rPr lang="vi-VN" sz="2000" b="1">
                          <a:effectLst/>
                        </a:rPr>
                        <a:t>Câu trả </a:t>
                      </a:r>
                      <a:r>
                        <a:rPr lang="vi-VN" sz="2000" b="1" smtClean="0">
                          <a:effectLst/>
                        </a:rPr>
                        <a:t>lời</a:t>
                      </a:r>
                      <a:endParaRPr lang="en-US" sz="2000" b="1">
                        <a:effectLst/>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81848360"/>
                  </a:ext>
                </a:extLst>
              </a:tr>
              <a:tr h="1771435">
                <a:tc>
                  <a:txBody>
                    <a:bodyPr/>
                    <a:lstStyle/>
                    <a:p>
                      <a:pPr marL="0" marR="0" algn="just">
                        <a:lnSpc>
                          <a:spcPct val="150000"/>
                        </a:lnSpc>
                        <a:spcBef>
                          <a:spcPts val="0"/>
                        </a:spcBef>
                        <a:spcAft>
                          <a:spcPts val="0"/>
                        </a:spcAft>
                        <a:tabLst>
                          <a:tab pos="90170" algn="l"/>
                          <a:tab pos="180340" algn="l"/>
                          <a:tab pos="270510" algn="l"/>
                        </a:tabLst>
                      </a:pPr>
                      <a:r>
                        <a:rPr lang="vi-VN" sz="2000" b="1">
                          <a:effectLst/>
                        </a:rPr>
                        <a:t>Theo dõi: </a:t>
                      </a:r>
                      <a:r>
                        <a:rPr lang="vi-VN" sz="2000">
                          <a:effectLst/>
                        </a:rPr>
                        <a:t>Bà đồng bói toán có liên quan đến những sự việc nào trong truyện?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05361384"/>
                  </a:ext>
                </a:extLst>
              </a:tr>
              <a:tr h="2692422">
                <a:tc>
                  <a:txBody>
                    <a:bodyPr/>
                    <a:lstStyle/>
                    <a:p>
                      <a:pPr marL="0" marR="0" algn="just">
                        <a:lnSpc>
                          <a:spcPct val="150000"/>
                        </a:lnSpc>
                        <a:spcBef>
                          <a:spcPts val="0"/>
                        </a:spcBef>
                        <a:spcAft>
                          <a:spcPts val="0"/>
                        </a:spcAft>
                        <a:tabLst>
                          <a:tab pos="90170" algn="l"/>
                          <a:tab pos="180340" algn="l"/>
                          <a:tab pos="270510" algn="l"/>
                        </a:tabLst>
                      </a:pPr>
                      <a:r>
                        <a:rPr lang="vi-VN" sz="2000" b="1">
                          <a:effectLst/>
                        </a:rPr>
                        <a:t>Dự đoán: </a:t>
                      </a:r>
                      <a:r>
                        <a:rPr lang="vi-VN" sz="2000">
                          <a:effectLst/>
                        </a:rPr>
                        <a:t>Điều gì sẽ xảy ra khi con Thành sống lại nhưng “thần thái ngây ngốc như người gỗ, cứ ngủ mê mệt”?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91283164"/>
                  </a:ext>
                </a:extLst>
              </a:tr>
            </a:tbl>
          </a:graphicData>
        </a:graphic>
      </p:graphicFrame>
      <p:sp>
        <p:nvSpPr>
          <p:cNvPr id="5" name="TextBox 4"/>
          <p:cNvSpPr txBox="1"/>
          <p:nvPr/>
        </p:nvSpPr>
        <p:spPr>
          <a:xfrm>
            <a:off x="3716528" y="805398"/>
            <a:ext cx="5217922" cy="1477328"/>
          </a:xfrm>
          <a:prstGeom prst="rect">
            <a:avLst/>
          </a:prstGeom>
          <a:noFill/>
        </p:spPr>
        <p:txBody>
          <a:bodyPr wrap="square" rtlCol="0">
            <a:spAutoFit/>
          </a:bodyPr>
          <a:lstStyle/>
          <a:p>
            <a:pPr algn="just">
              <a:lnSpc>
                <a:spcPct val="150000"/>
              </a:lnSpc>
            </a:pPr>
            <a:r>
              <a:rPr lang="vi-VN" sz="2000"/>
              <a:t>Sự việc vợ Thành đến xem </a:t>
            </a:r>
            <a:r>
              <a:rPr lang="en-US" sz="2000" smtClean="0"/>
              <a:t>bói </a:t>
            </a:r>
            <a:r>
              <a:rPr lang="vi-VN" sz="2000" smtClean="0"/>
              <a:t>và </a:t>
            </a:r>
            <a:r>
              <a:rPr lang="vi-VN" sz="2000"/>
              <a:t>được </a:t>
            </a:r>
            <a:r>
              <a:rPr lang="vi-VN" sz="2000" smtClean="0"/>
              <a:t>chỉ </a:t>
            </a:r>
            <a:r>
              <a:rPr lang="vi-VN" sz="2000"/>
              <a:t>dẫn bằng một bức vẽ có liên quan đến việc bắt dế.</a:t>
            </a:r>
            <a:endParaRPr lang="en-US" sz="2000"/>
          </a:p>
        </p:txBody>
      </p:sp>
      <p:sp>
        <p:nvSpPr>
          <p:cNvPr id="6" name="TextBox 5"/>
          <p:cNvSpPr txBox="1"/>
          <p:nvPr/>
        </p:nvSpPr>
        <p:spPr>
          <a:xfrm>
            <a:off x="3716528" y="2553138"/>
            <a:ext cx="5217922" cy="2400657"/>
          </a:xfrm>
          <a:prstGeom prst="rect">
            <a:avLst/>
          </a:prstGeom>
          <a:noFill/>
        </p:spPr>
        <p:txBody>
          <a:bodyPr wrap="square" rtlCol="0">
            <a:spAutoFit/>
          </a:bodyPr>
          <a:lstStyle/>
          <a:p>
            <a:pPr algn="just">
              <a:lnSpc>
                <a:spcPct val="150000"/>
              </a:lnSpc>
            </a:pPr>
            <a:r>
              <a:rPr lang="en-US" sz="2000" i="1" smtClean="0"/>
              <a:t>Gợi ý:</a:t>
            </a:r>
          </a:p>
          <a:p>
            <a:pPr marL="342900" indent="-342900" algn="just">
              <a:lnSpc>
                <a:spcPct val="150000"/>
              </a:lnSpc>
              <a:buFont typeface="Arial" panose="020B0604020202020204" pitchFamily="34" charset="0"/>
              <a:buChar char="•"/>
            </a:pPr>
            <a:r>
              <a:rPr lang="vi-VN" sz="2000" smtClean="0"/>
              <a:t>Thành </a:t>
            </a:r>
            <a:r>
              <a:rPr lang="vi-VN" sz="2000"/>
              <a:t>nghĩ về con dế đã mất thì đứt hơi nghẹn cổ, không nghĩ </a:t>
            </a:r>
            <a:r>
              <a:rPr lang="vi-VN" sz="2000" smtClean="0"/>
              <a:t>đến </a:t>
            </a:r>
            <a:r>
              <a:rPr lang="vi-VN" sz="2000"/>
              <a:t>con </a:t>
            </a:r>
            <a:r>
              <a:rPr lang="vi-VN" sz="2000" smtClean="0"/>
              <a:t>nữa</a:t>
            </a:r>
            <a:r>
              <a:rPr lang="en-US" sz="2000" smtClean="0"/>
              <a:t>.</a:t>
            </a:r>
          </a:p>
          <a:p>
            <a:pPr marL="342900" indent="-342900" algn="just">
              <a:lnSpc>
                <a:spcPct val="150000"/>
              </a:lnSpc>
              <a:buFont typeface="Arial" panose="020B0604020202020204" pitchFamily="34" charset="0"/>
              <a:buChar char="•"/>
            </a:pPr>
            <a:r>
              <a:rPr lang="vi-VN" sz="2000" smtClean="0"/>
              <a:t>Thành</a:t>
            </a:r>
            <a:r>
              <a:rPr lang="en-US" sz="2000" smtClean="0"/>
              <a:t> sẽ</a:t>
            </a:r>
            <a:r>
              <a:rPr lang="vi-VN" sz="2000" smtClean="0"/>
              <a:t> tìm </a:t>
            </a:r>
            <a:r>
              <a:rPr lang="vi-VN" sz="2000"/>
              <a:t>được con dế mới và con dế này luôn chiến thắng trước các con khác</a:t>
            </a:r>
            <a:r>
              <a:rPr lang="vi-VN" sz="2000" smtClean="0"/>
              <a:t>.</a:t>
            </a:r>
            <a:endParaRPr lang="vi-VN" sz="2000"/>
          </a:p>
        </p:txBody>
      </p:sp>
    </p:spTree>
    <p:extLst>
      <p:ext uri="{BB962C8B-B14F-4D97-AF65-F5344CB8AC3E}">
        <p14:creationId xmlns:p14="http://schemas.microsoft.com/office/powerpoint/2010/main" val="31551705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7783325"/>
              </p:ext>
            </p:extLst>
          </p:nvPr>
        </p:nvGraphicFramePr>
        <p:xfrm>
          <a:off x="0" y="-8190"/>
          <a:ext cx="9144000" cy="5151689"/>
        </p:xfrm>
        <a:graphic>
          <a:graphicData uri="http://schemas.openxmlformats.org/drawingml/2006/table">
            <a:tbl>
              <a:tblPr firstRow="1" firstCol="1" bandRow="1">
                <a:tableStyleId>{DD3F1C69-3688-4335-8C15-CF5E8D9BD643}</a:tableStyleId>
              </a:tblPr>
              <a:tblGrid>
                <a:gridCol w="3454400">
                  <a:extLst>
                    <a:ext uri="{9D8B030D-6E8A-4147-A177-3AD203B41FA5}">
                      <a16:colId xmlns:a16="http://schemas.microsoft.com/office/drawing/2014/main" val="3245306744"/>
                    </a:ext>
                  </a:extLst>
                </a:gridCol>
                <a:gridCol w="5689600">
                  <a:extLst>
                    <a:ext uri="{9D8B030D-6E8A-4147-A177-3AD203B41FA5}">
                      <a16:colId xmlns:a16="http://schemas.microsoft.com/office/drawing/2014/main" val="2172550486"/>
                    </a:ext>
                  </a:extLst>
                </a:gridCol>
              </a:tblGrid>
              <a:tr h="775075">
                <a:tc>
                  <a:txBody>
                    <a:bodyPr/>
                    <a:lstStyle/>
                    <a:p>
                      <a:pPr marL="0" marR="0" algn="ctr">
                        <a:lnSpc>
                          <a:spcPct val="150000"/>
                        </a:lnSpc>
                        <a:spcBef>
                          <a:spcPts val="0"/>
                        </a:spcBef>
                        <a:spcAft>
                          <a:spcPts val="0"/>
                        </a:spcAft>
                        <a:tabLst>
                          <a:tab pos="90170" algn="l"/>
                          <a:tab pos="180340" algn="l"/>
                          <a:tab pos="270510" algn="l"/>
                        </a:tabLst>
                      </a:pPr>
                      <a:r>
                        <a:rPr lang="vi-VN" sz="2000" b="1">
                          <a:effectLst/>
                        </a:rPr>
                        <a:t>Câu </a:t>
                      </a:r>
                      <a:r>
                        <a:rPr lang="vi-VN" sz="2000" b="1" smtClean="0">
                          <a:effectLst/>
                        </a:rPr>
                        <a:t>hỏi/kĩ </a:t>
                      </a:r>
                      <a:r>
                        <a:rPr lang="vi-VN" sz="2000" b="1">
                          <a:effectLst/>
                        </a:rPr>
                        <a:t>năng </a:t>
                      </a:r>
                      <a:r>
                        <a:rPr lang="vi-VN" sz="2000" b="1" smtClean="0">
                          <a:effectLst/>
                        </a:rPr>
                        <a:t>đọc</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tabLst>
                          <a:tab pos="90170" algn="l"/>
                          <a:tab pos="180340" algn="l"/>
                          <a:tab pos="270510" algn="l"/>
                        </a:tabLst>
                      </a:pPr>
                      <a:r>
                        <a:rPr lang="vi-VN" sz="2000" b="1">
                          <a:effectLst/>
                        </a:rPr>
                        <a:t>Câu trả </a:t>
                      </a:r>
                      <a:r>
                        <a:rPr lang="vi-VN" sz="2000" b="1" smtClean="0">
                          <a:effectLst/>
                        </a:rPr>
                        <a:t>lời</a:t>
                      </a:r>
                      <a:endParaRPr lang="en-US" sz="2000" b="1">
                        <a:effectLst/>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81848360"/>
                  </a:ext>
                </a:extLst>
              </a:tr>
              <a:tr h="1342692">
                <a:tc>
                  <a:txBody>
                    <a:bodyPr/>
                    <a:lstStyle/>
                    <a:p>
                      <a:pPr marL="0" marR="0" algn="just">
                        <a:lnSpc>
                          <a:spcPct val="150000"/>
                        </a:lnSpc>
                        <a:spcBef>
                          <a:spcPts val="0"/>
                        </a:spcBef>
                        <a:spcAft>
                          <a:spcPts val="0"/>
                        </a:spcAft>
                        <a:tabLst>
                          <a:tab pos="90170" algn="l"/>
                          <a:tab pos="180340" algn="l"/>
                          <a:tab pos="270510" algn="l"/>
                        </a:tabLst>
                      </a:pPr>
                      <a:r>
                        <a:rPr lang="vi-VN" sz="2000" b="1">
                          <a:effectLst/>
                        </a:rPr>
                        <a:t>Theo dõi: </a:t>
                      </a:r>
                      <a:r>
                        <a:rPr lang="vi-VN" sz="2000">
                          <a:effectLst/>
                        </a:rPr>
                        <a:t>Con dế mới bắt được có gì kì lạ?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05361384"/>
                  </a:ext>
                </a:extLst>
              </a:tr>
              <a:tr h="3033922">
                <a:tc>
                  <a:txBody>
                    <a:bodyPr/>
                    <a:lstStyle/>
                    <a:p>
                      <a:pPr marL="0" marR="0" algn="just">
                        <a:lnSpc>
                          <a:spcPct val="150000"/>
                        </a:lnSpc>
                        <a:spcBef>
                          <a:spcPts val="0"/>
                        </a:spcBef>
                        <a:spcAft>
                          <a:spcPts val="0"/>
                        </a:spcAft>
                        <a:tabLst>
                          <a:tab pos="90170" algn="l"/>
                          <a:tab pos="180340" algn="l"/>
                          <a:tab pos="270510" algn="l"/>
                        </a:tabLst>
                      </a:pPr>
                      <a:r>
                        <a:rPr lang="vi-VN" sz="2000" b="1">
                          <a:effectLst/>
                        </a:rPr>
                        <a:t>Đối chiếu: </a:t>
                      </a:r>
                      <a:r>
                        <a:rPr lang="vi-VN" sz="2000">
                          <a:effectLst/>
                        </a:rPr>
                        <a:t>Điều em dự đoán ở trên có chính xác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6EB"/>
                    </a:solidFill>
                  </a:tcPr>
                </a:tc>
                <a:tc>
                  <a:txBody>
                    <a:bodyPr/>
                    <a:lstStyle/>
                    <a:p>
                      <a:pPr marL="0" marR="0" algn="just">
                        <a:lnSpc>
                          <a:spcPct val="150000"/>
                        </a:lnSpc>
                        <a:spcBef>
                          <a:spcPts val="0"/>
                        </a:spcBef>
                        <a:spcAft>
                          <a:spcPts val="0"/>
                        </a:spcAft>
                        <a:tabLst>
                          <a:tab pos="90170" algn="l"/>
                          <a:tab pos="180340" algn="l"/>
                          <a:tab pos="270510" algn="l"/>
                        </a:tabLs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59" marR="379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91283164"/>
                  </a:ext>
                </a:extLst>
              </a:tr>
            </a:tbl>
          </a:graphicData>
        </a:graphic>
      </p:graphicFrame>
      <p:sp>
        <p:nvSpPr>
          <p:cNvPr id="7" name="TextBox 6"/>
          <p:cNvSpPr txBox="1"/>
          <p:nvPr/>
        </p:nvSpPr>
        <p:spPr>
          <a:xfrm>
            <a:off x="3741419" y="923800"/>
            <a:ext cx="5118102" cy="1015663"/>
          </a:xfrm>
          <a:prstGeom prst="rect">
            <a:avLst/>
          </a:prstGeom>
          <a:noFill/>
        </p:spPr>
        <p:txBody>
          <a:bodyPr wrap="square" rtlCol="0">
            <a:spAutoFit/>
          </a:bodyPr>
          <a:lstStyle/>
          <a:p>
            <a:pPr algn="just">
              <a:lnSpc>
                <a:spcPct val="150000"/>
              </a:lnSpc>
            </a:pPr>
            <a:r>
              <a:rPr lang="en-US" sz="2000"/>
              <a:t>H</a:t>
            </a:r>
            <a:r>
              <a:rPr lang="vi-VN" sz="2000" smtClean="0"/>
              <a:t>ình </a:t>
            </a:r>
            <a:r>
              <a:rPr lang="vi-VN" sz="2000"/>
              <a:t>dáng như con chó, cánh hoa mai, đầu vuông chân dài.</a:t>
            </a:r>
          </a:p>
        </p:txBody>
      </p:sp>
      <p:sp>
        <p:nvSpPr>
          <p:cNvPr id="8" name="TextBox 7"/>
          <p:cNvSpPr txBox="1"/>
          <p:nvPr/>
        </p:nvSpPr>
        <p:spPr>
          <a:xfrm>
            <a:off x="3737290" y="2196045"/>
            <a:ext cx="2877095" cy="2862322"/>
          </a:xfrm>
          <a:prstGeom prst="rect">
            <a:avLst/>
          </a:prstGeom>
          <a:noFill/>
        </p:spPr>
        <p:txBody>
          <a:bodyPr wrap="square" rtlCol="0">
            <a:spAutoFit/>
          </a:bodyPr>
          <a:lstStyle/>
          <a:p>
            <a:pPr algn="just">
              <a:lnSpc>
                <a:spcPct val="150000"/>
              </a:lnSpc>
            </a:pPr>
            <a:r>
              <a:rPr lang="vi-VN" sz="2000" smtClean="0"/>
              <a:t>Con </a:t>
            </a:r>
            <a:r>
              <a:rPr lang="vi-VN" sz="2000"/>
              <a:t>dế của </a:t>
            </a:r>
            <a:r>
              <a:rPr lang="vi-VN" sz="2000" smtClean="0"/>
              <a:t>Thành</a:t>
            </a:r>
            <a:r>
              <a:rPr lang="en-US" sz="2000" smtClean="0"/>
              <a:t>:</a:t>
            </a:r>
          </a:p>
          <a:p>
            <a:pPr marL="342900" indent="-342900" algn="just">
              <a:lnSpc>
                <a:spcPct val="150000"/>
              </a:lnSpc>
              <a:buFont typeface="Arial" panose="020B0604020202020204" pitchFamily="34" charset="0"/>
              <a:buChar char="•"/>
            </a:pPr>
            <a:r>
              <a:rPr lang="en-US" sz="2000"/>
              <a:t>C</a:t>
            </a:r>
            <a:r>
              <a:rPr lang="vi-VN" sz="2000" smtClean="0"/>
              <a:t>hiến </a:t>
            </a:r>
            <a:r>
              <a:rPr lang="vi-VN" sz="2000"/>
              <a:t>thắng tất cả các </a:t>
            </a:r>
            <a:r>
              <a:rPr lang="vi-VN" sz="2000" smtClean="0"/>
              <a:t>con</a:t>
            </a:r>
            <a:r>
              <a:rPr lang="en-US" sz="2000" smtClean="0"/>
              <a:t>.</a:t>
            </a:r>
          </a:p>
          <a:p>
            <a:pPr marL="342900" indent="-342900" algn="just">
              <a:lnSpc>
                <a:spcPct val="150000"/>
              </a:lnSpc>
              <a:buFont typeface="Arial" panose="020B0604020202020204" pitchFamily="34" charset="0"/>
              <a:buChar char="•"/>
            </a:pPr>
            <a:r>
              <a:rPr lang="en-US" sz="2000" smtClean="0"/>
              <a:t>M</a:t>
            </a:r>
            <a:r>
              <a:rPr lang="vi-VN" sz="2000" smtClean="0"/>
              <a:t>ỗi </a:t>
            </a:r>
            <a:r>
              <a:rPr lang="vi-VN" sz="2000"/>
              <a:t>khi thấy tiếng đàn sáo còn nhảy nhót theo điệu nhạc. </a:t>
            </a:r>
            <a:endParaRPr lang="en-US" sz="2000" smtClean="0"/>
          </a:p>
        </p:txBody>
      </p:sp>
      <p:sp>
        <p:nvSpPr>
          <p:cNvPr id="9" name="TextBox 8"/>
          <p:cNvSpPr txBox="1"/>
          <p:nvPr/>
        </p:nvSpPr>
        <p:spPr>
          <a:xfrm>
            <a:off x="7176136" y="2657710"/>
            <a:ext cx="1683385" cy="1938992"/>
          </a:xfrm>
          <a:prstGeom prst="rect">
            <a:avLst/>
          </a:prstGeom>
          <a:noFill/>
        </p:spPr>
        <p:txBody>
          <a:bodyPr wrap="square" rtlCol="0">
            <a:spAutoFit/>
          </a:bodyPr>
          <a:lstStyle/>
          <a:p>
            <a:pPr algn="just">
              <a:lnSpc>
                <a:spcPct val="150000"/>
              </a:lnSpc>
            </a:pPr>
            <a:r>
              <a:rPr lang="en-US" sz="2000" smtClean="0"/>
              <a:t>Thành </a:t>
            </a:r>
            <a:r>
              <a:rPr lang="vi-VN" sz="2000" smtClean="0"/>
              <a:t>được </a:t>
            </a:r>
            <a:r>
              <a:rPr lang="vi-VN" sz="2000"/>
              <a:t>ban chức lớn </a:t>
            </a:r>
            <a:r>
              <a:rPr lang="en-US" sz="2000" smtClean="0"/>
              <a:t>và trở nên</a:t>
            </a:r>
            <a:r>
              <a:rPr lang="vi-VN" sz="2000" smtClean="0"/>
              <a:t> </a:t>
            </a:r>
            <a:r>
              <a:rPr lang="vi-VN" sz="2000"/>
              <a:t>giàu </a:t>
            </a:r>
            <a:r>
              <a:rPr lang="en-US" sz="2000" smtClean="0"/>
              <a:t>có.</a:t>
            </a:r>
            <a:endParaRPr lang="vi-VN" sz="2000"/>
          </a:p>
        </p:txBody>
      </p:sp>
      <p:sp>
        <p:nvSpPr>
          <p:cNvPr id="2" name="Right Brace 1"/>
          <p:cNvSpPr/>
          <p:nvPr/>
        </p:nvSpPr>
        <p:spPr>
          <a:xfrm>
            <a:off x="6685030" y="2353353"/>
            <a:ext cx="420461" cy="2547706"/>
          </a:xfrm>
          <a:prstGeom prst="rightBrace">
            <a:avLst>
              <a:gd name="adj1" fmla="val 29477"/>
              <a:gd name="adj2" fmla="val 50000"/>
            </a:avLst>
          </a:prstGeom>
          <a:ln w="95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4175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Horizontal)">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animBg="1"/>
    </p:bldLst>
  </p:timing>
</p:sld>
</file>

<file path=ppt/theme/theme1.xml><?xml version="1.0" encoding="utf-8"?>
<a:theme xmlns:a="http://schemas.openxmlformats.org/drawingml/2006/main" name="18th - Century Literature - Master of Arts in English by Slidesgo">
  <a:themeElements>
    <a:clrScheme name="Simple Light">
      <a:dk1>
        <a:srgbClr val="2B241A"/>
      </a:dk1>
      <a:lt1>
        <a:srgbClr val="F3EFEA"/>
      </a:lt1>
      <a:dk2>
        <a:srgbClr val="594B3E"/>
      </a:dk2>
      <a:lt2>
        <a:srgbClr val="7F8C83"/>
      </a:lt2>
      <a:accent1>
        <a:srgbClr val="D1B796"/>
      </a:accent1>
      <a:accent2>
        <a:srgbClr val="CAA054"/>
      </a:accent2>
      <a:accent3>
        <a:srgbClr val="7E4500"/>
      </a:accent3>
      <a:accent4>
        <a:srgbClr val="FFFFFF"/>
      </a:accent4>
      <a:accent5>
        <a:srgbClr val="FFFFFF"/>
      </a:accent5>
      <a:accent6>
        <a:srgbClr val="FFFFFF"/>
      </a:accent6>
      <a:hlink>
        <a:srgbClr val="2B24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2799</Words>
  <Application>Microsoft Office PowerPoint</Application>
  <PresentationFormat>On-screen Show (16:9)</PresentationFormat>
  <Paragraphs>257</Paragraphs>
  <Slides>48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 (Body)</vt:lpstr>
      <vt:lpstr>Arial</vt:lpstr>
      <vt:lpstr>Nunito Light</vt:lpstr>
      <vt:lpstr>Times New Roman</vt:lpstr>
      <vt:lpstr>Wix Madefor Text</vt:lpstr>
      <vt:lpstr>Calibri</vt:lpstr>
      <vt:lpstr>Lora</vt:lpstr>
      <vt:lpstr>18th - Century Literature - Master of Arts in English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18th - Century Literature - Master of Arts in English</dc:title>
  <dc:creator>ADMIN</dc:creator>
  <cp:lastModifiedBy>ADMIN</cp:lastModifiedBy>
  <cp:revision>53</cp:revision>
  <dcterms:modified xsi:type="dcterms:W3CDTF">2024-09-12T15:34:51Z</dcterms:modified>
</cp:coreProperties>
</file>