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45"/>
  </p:notesMasterIdLst>
  <p:sldIdLst>
    <p:sldId id="292" r:id="rId2"/>
    <p:sldId id="295" r:id="rId3"/>
    <p:sldId id="294" r:id="rId4"/>
    <p:sldId id="337" r:id="rId5"/>
    <p:sldId id="298" r:id="rId6"/>
    <p:sldId id="300" r:id="rId7"/>
    <p:sldId id="301" r:id="rId8"/>
    <p:sldId id="302" r:id="rId9"/>
    <p:sldId id="303" r:id="rId10"/>
    <p:sldId id="299" r:id="rId11"/>
    <p:sldId id="304" r:id="rId12"/>
    <p:sldId id="305" r:id="rId13"/>
    <p:sldId id="306" r:id="rId14"/>
    <p:sldId id="307" r:id="rId15"/>
    <p:sldId id="308" r:id="rId16"/>
    <p:sldId id="309" r:id="rId17"/>
    <p:sldId id="310" r:id="rId18"/>
    <p:sldId id="311" r:id="rId19"/>
    <p:sldId id="312" r:id="rId20"/>
    <p:sldId id="314" r:id="rId21"/>
    <p:sldId id="313" r:id="rId22"/>
    <p:sldId id="315" r:id="rId23"/>
    <p:sldId id="316" r:id="rId24"/>
    <p:sldId id="317" r:id="rId25"/>
    <p:sldId id="318" r:id="rId26"/>
    <p:sldId id="338" r:id="rId27"/>
    <p:sldId id="319" r:id="rId28"/>
    <p:sldId id="320" r:id="rId29"/>
    <p:sldId id="321" r:id="rId30"/>
    <p:sldId id="322" r:id="rId31"/>
    <p:sldId id="323" r:id="rId32"/>
    <p:sldId id="324" r:id="rId33"/>
    <p:sldId id="325" r:id="rId34"/>
    <p:sldId id="326" r:id="rId35"/>
    <p:sldId id="327" r:id="rId36"/>
    <p:sldId id="328" r:id="rId37"/>
    <p:sldId id="329" r:id="rId38"/>
    <p:sldId id="330" r:id="rId39"/>
    <p:sldId id="331" r:id="rId40"/>
    <p:sldId id="333" r:id="rId41"/>
    <p:sldId id="336" r:id="rId42"/>
    <p:sldId id="334" r:id="rId43"/>
    <p:sldId id="335" r:id="rId44"/>
  </p:sldIdLst>
  <p:sldSz cx="9144000" cy="5143500" type="screen16x9"/>
  <p:notesSz cx="6858000" cy="9144000"/>
  <p:embeddedFontLst>
    <p:embeddedFont>
      <p:font typeface="Hepta Slab" panose="020B0604020202020204" charset="0"/>
      <p:regular r:id="rId46"/>
      <p:bold r:id="rId47"/>
    </p:embeddedFont>
    <p:embeddedFont>
      <p:font typeface="Bebas Neue" panose="020B0604020202020204" charset="0"/>
      <p:regular r:id="rId48"/>
    </p:embeddedFont>
    <p:embeddedFont>
      <p:font typeface="Calibri" panose="020F0502020204030204" pitchFamily="34" charset="0"/>
      <p:regular r:id="rId49"/>
      <p:bold r:id="rId50"/>
      <p:italic r:id="rId51"/>
      <p:boldItalic r:id="rId52"/>
    </p:embeddedFont>
    <p:embeddedFont>
      <p:font typeface="Hepta Slab Medium" panose="020B0604020202020204" charset="0"/>
      <p:regular r:id="rId53"/>
      <p:bold r:id="rId54"/>
    </p:embeddedFont>
    <p:embeddedFont>
      <p:font typeface="Catamaran" panose="020B0604020202020204" charset="0"/>
      <p:regular r:id="rId55"/>
      <p:bold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3E1"/>
    <a:srgbClr val="96582E"/>
    <a:srgbClr val="FFFFFF"/>
    <a:srgbClr val="FFFFC5"/>
    <a:srgbClr val="000000"/>
    <a:srgbClr val="DA564C"/>
    <a:srgbClr val="81562B"/>
    <a:srgbClr val="FEEFDC"/>
    <a:srgbClr val="477543"/>
    <a:srgbClr val="2D71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9751E5-8DC1-48F6-9429-4FA6C1AA0780}">
  <a:tblStyle styleId="{179751E5-8DC1-48F6-9429-4FA6C1AA078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24A8D3D-5BD6-4B11-A430-55E46291AA72}"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0E76E07-FBED-487B-9100-5D96B78D732C}"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4364" autoAdjust="0"/>
  </p:normalViewPr>
  <p:slideViewPr>
    <p:cSldViewPr snapToGrid="0">
      <p:cViewPr varScale="1">
        <p:scale>
          <a:sx n="90" d="100"/>
          <a:sy n="90" d="100"/>
        </p:scale>
        <p:origin x="82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mtClean="0"/>
              <a:t>GV bấm vào nút mũi tên để chuyển đến slide Khởi động.</a:t>
            </a:r>
            <a:endParaRPr lang="en-US"/>
          </a:p>
        </p:txBody>
      </p:sp>
    </p:spTree>
    <p:extLst>
      <p:ext uri="{BB962C8B-B14F-4D97-AF65-F5344CB8AC3E}">
        <p14:creationId xmlns:p14="http://schemas.microsoft.com/office/powerpoint/2010/main" val="2505486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5"/>
        <p:cNvGrpSpPr/>
        <p:nvPr/>
      </p:nvGrpSpPr>
      <p:grpSpPr>
        <a:xfrm>
          <a:off x="0" y="0"/>
          <a:ext cx="0" cy="0"/>
          <a:chOff x="0" y="0"/>
          <a:chExt cx="0" cy="0"/>
        </a:xfrm>
      </p:grpSpPr>
      <p:sp>
        <p:nvSpPr>
          <p:cNvPr id="3286" name="Google Shape;3286;g54dda1946d_4_2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7" name="Google Shape;3287;g54dda1946d_4_2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171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5"/>
        <p:cNvGrpSpPr/>
        <p:nvPr/>
      </p:nvGrpSpPr>
      <p:grpSpPr>
        <a:xfrm>
          <a:off x="0" y="0"/>
          <a:ext cx="0" cy="0"/>
          <a:chOff x="0" y="0"/>
          <a:chExt cx="0" cy="0"/>
        </a:xfrm>
      </p:grpSpPr>
      <p:sp>
        <p:nvSpPr>
          <p:cNvPr id="2446" name="Google Shape;244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7" name="Google Shape;244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857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5"/>
        <p:cNvGrpSpPr/>
        <p:nvPr/>
      </p:nvGrpSpPr>
      <p:grpSpPr>
        <a:xfrm>
          <a:off x="0" y="0"/>
          <a:ext cx="0" cy="0"/>
          <a:chOff x="0" y="0"/>
          <a:chExt cx="0" cy="0"/>
        </a:xfrm>
      </p:grpSpPr>
      <p:sp>
        <p:nvSpPr>
          <p:cNvPr id="2446" name="Google Shape;244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7" name="Google Shape;244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11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5"/>
        <p:cNvGrpSpPr/>
        <p:nvPr/>
      </p:nvGrpSpPr>
      <p:grpSpPr>
        <a:xfrm>
          <a:off x="0" y="0"/>
          <a:ext cx="0" cy="0"/>
          <a:chOff x="0" y="0"/>
          <a:chExt cx="0" cy="0"/>
        </a:xfrm>
      </p:grpSpPr>
      <p:sp>
        <p:nvSpPr>
          <p:cNvPr id="2446" name="Google Shape;244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7" name="Google Shape;244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5326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5"/>
        <p:cNvGrpSpPr/>
        <p:nvPr/>
      </p:nvGrpSpPr>
      <p:grpSpPr>
        <a:xfrm>
          <a:off x="0" y="0"/>
          <a:ext cx="0" cy="0"/>
          <a:chOff x="0" y="0"/>
          <a:chExt cx="0" cy="0"/>
        </a:xfrm>
      </p:grpSpPr>
      <p:sp>
        <p:nvSpPr>
          <p:cNvPr id="2446" name="Google Shape;244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7" name="Google Shape;244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240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4"/>
        <p:cNvGrpSpPr/>
        <p:nvPr/>
      </p:nvGrpSpPr>
      <p:grpSpPr>
        <a:xfrm>
          <a:off x="0" y="0"/>
          <a:ext cx="0" cy="0"/>
          <a:chOff x="0" y="0"/>
          <a:chExt cx="0" cy="0"/>
        </a:xfrm>
      </p:grpSpPr>
      <p:sp>
        <p:nvSpPr>
          <p:cNvPr id="2705" name="Google Shape;2705;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6" name="Google Shape;2706;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079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5"/>
        <p:cNvGrpSpPr/>
        <p:nvPr/>
      </p:nvGrpSpPr>
      <p:grpSpPr>
        <a:xfrm>
          <a:off x="0" y="0"/>
          <a:ext cx="0" cy="0"/>
          <a:chOff x="0" y="0"/>
          <a:chExt cx="0" cy="0"/>
        </a:xfrm>
      </p:grpSpPr>
      <p:sp>
        <p:nvSpPr>
          <p:cNvPr id="2446" name="Google Shape;244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7" name="Google Shape;244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2823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5"/>
        <p:cNvGrpSpPr/>
        <p:nvPr/>
      </p:nvGrpSpPr>
      <p:grpSpPr>
        <a:xfrm>
          <a:off x="0" y="0"/>
          <a:ext cx="0" cy="0"/>
          <a:chOff x="0" y="0"/>
          <a:chExt cx="0" cy="0"/>
        </a:xfrm>
      </p:grpSpPr>
      <p:sp>
        <p:nvSpPr>
          <p:cNvPr id="2446" name="Google Shape;244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7" name="Google Shape;244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0981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8"/>
        <p:cNvGrpSpPr/>
        <p:nvPr/>
      </p:nvGrpSpPr>
      <p:grpSpPr>
        <a:xfrm>
          <a:off x="0" y="0"/>
          <a:ext cx="0" cy="0"/>
          <a:chOff x="0" y="0"/>
          <a:chExt cx="0" cy="0"/>
        </a:xfrm>
      </p:grpSpPr>
      <p:sp>
        <p:nvSpPr>
          <p:cNvPr id="2349" name="Google Shape;234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0" name="Google Shape;235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5148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539488"/>
            <a:ext cx="4082400" cy="16329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713225" y="2172400"/>
            <a:ext cx="2157900" cy="677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0" y="4604000"/>
            <a:ext cx="91440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155"/>
        <p:cNvGrpSpPr/>
        <p:nvPr/>
      </p:nvGrpSpPr>
      <p:grpSpPr>
        <a:xfrm>
          <a:off x="0" y="0"/>
          <a:ext cx="0" cy="0"/>
          <a:chOff x="0" y="0"/>
          <a:chExt cx="0" cy="0"/>
        </a:xfrm>
      </p:grpSpPr>
      <p:sp>
        <p:nvSpPr>
          <p:cNvPr id="2156" name="Google Shape;2156;p32"/>
          <p:cNvSpPr/>
          <p:nvPr/>
        </p:nvSpPr>
        <p:spPr>
          <a:xfrm>
            <a:off x="0" y="4604000"/>
            <a:ext cx="91440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2"/>
          <p:cNvSpPr/>
          <p:nvPr/>
        </p:nvSpPr>
        <p:spPr>
          <a:xfrm>
            <a:off x="4579825" y="4737950"/>
            <a:ext cx="4001942" cy="194169"/>
          </a:xfrm>
          <a:custGeom>
            <a:avLst/>
            <a:gdLst/>
            <a:ahLst/>
            <a:cxnLst/>
            <a:rect l="l" t="t" r="r" b="b"/>
            <a:pathLst>
              <a:path w="72925" h="4816" extrusionOk="0">
                <a:moveTo>
                  <a:pt x="36463" y="0"/>
                </a:moveTo>
                <a:cubicBezTo>
                  <a:pt x="26791" y="0"/>
                  <a:pt x="17517" y="254"/>
                  <a:pt x="10679" y="705"/>
                </a:cubicBezTo>
                <a:cubicBezTo>
                  <a:pt x="3842" y="1157"/>
                  <a:pt x="1" y="1769"/>
                  <a:pt x="1" y="2408"/>
                </a:cubicBezTo>
                <a:cubicBezTo>
                  <a:pt x="1" y="3047"/>
                  <a:pt x="3842" y="3659"/>
                  <a:pt x="10679" y="4111"/>
                </a:cubicBezTo>
                <a:cubicBezTo>
                  <a:pt x="17517" y="4562"/>
                  <a:pt x="26791" y="4816"/>
                  <a:pt x="36463" y="4816"/>
                </a:cubicBezTo>
                <a:cubicBezTo>
                  <a:pt x="46133" y="4816"/>
                  <a:pt x="55407" y="4562"/>
                  <a:pt x="62245" y="4111"/>
                </a:cubicBezTo>
                <a:cubicBezTo>
                  <a:pt x="69082" y="3659"/>
                  <a:pt x="72924" y="3047"/>
                  <a:pt x="72924" y="2408"/>
                </a:cubicBezTo>
                <a:cubicBezTo>
                  <a:pt x="72924" y="1769"/>
                  <a:pt x="69082" y="1157"/>
                  <a:pt x="62245" y="705"/>
                </a:cubicBezTo>
                <a:cubicBezTo>
                  <a:pt x="55407" y="254"/>
                  <a:pt x="46133" y="0"/>
                  <a:pt x="36463" y="0"/>
                </a:cubicBezTo>
                <a:close/>
              </a:path>
            </a:pathLst>
          </a:custGeom>
          <a:solidFill>
            <a:srgbClr val="23376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8" name="Google Shape;2158;p32"/>
          <p:cNvGrpSpPr/>
          <p:nvPr/>
        </p:nvGrpSpPr>
        <p:grpSpPr>
          <a:xfrm>
            <a:off x="3424999" y="1667022"/>
            <a:ext cx="4280167" cy="2557600"/>
            <a:chOff x="3424999" y="1667022"/>
            <a:chExt cx="4280167" cy="2557600"/>
          </a:xfrm>
        </p:grpSpPr>
        <p:sp>
          <p:nvSpPr>
            <p:cNvPr id="2159" name="Google Shape;2159;p32"/>
            <p:cNvSpPr/>
            <p:nvPr/>
          </p:nvSpPr>
          <p:spPr>
            <a:xfrm rot="-2050201" flipH="1">
              <a:off x="3701261" y="3083747"/>
              <a:ext cx="430936" cy="1116199"/>
            </a:xfrm>
            <a:custGeom>
              <a:avLst/>
              <a:gdLst/>
              <a:ahLst/>
              <a:cxnLst/>
              <a:rect l="l" t="t" r="r" b="b"/>
              <a:pathLst>
                <a:path w="17239" h="44652" extrusionOk="0">
                  <a:moveTo>
                    <a:pt x="2289" y="0"/>
                  </a:moveTo>
                  <a:lnTo>
                    <a:pt x="2289" y="0"/>
                  </a:lnTo>
                  <a:cubicBezTo>
                    <a:pt x="1923" y="6332"/>
                    <a:pt x="6177" y="8597"/>
                    <a:pt x="7384" y="9111"/>
                  </a:cubicBezTo>
                  <a:cubicBezTo>
                    <a:pt x="7832" y="10134"/>
                    <a:pt x="8223" y="11159"/>
                    <a:pt x="8558" y="12188"/>
                  </a:cubicBezTo>
                  <a:cubicBezTo>
                    <a:pt x="7693" y="10704"/>
                    <a:pt x="5979" y="9040"/>
                    <a:pt x="2647" y="9040"/>
                  </a:cubicBezTo>
                  <a:cubicBezTo>
                    <a:pt x="1859" y="9040"/>
                    <a:pt x="980" y="9133"/>
                    <a:pt x="0" y="9344"/>
                  </a:cubicBezTo>
                  <a:cubicBezTo>
                    <a:pt x="2399" y="13895"/>
                    <a:pt x="6017" y="14585"/>
                    <a:pt x="7992" y="14585"/>
                  </a:cubicBezTo>
                  <a:cubicBezTo>
                    <a:pt x="8558" y="14585"/>
                    <a:pt x="8989" y="14528"/>
                    <a:pt x="9217" y="14489"/>
                  </a:cubicBezTo>
                  <a:cubicBezTo>
                    <a:pt x="9745" y="16630"/>
                    <a:pt x="10031" y="18776"/>
                    <a:pt x="10078" y="20924"/>
                  </a:cubicBezTo>
                  <a:cubicBezTo>
                    <a:pt x="9600" y="18986"/>
                    <a:pt x="7992" y="15876"/>
                    <a:pt x="2599" y="15876"/>
                  </a:cubicBezTo>
                  <a:cubicBezTo>
                    <a:pt x="2345" y="15876"/>
                    <a:pt x="2082" y="15883"/>
                    <a:pt x="1811" y="15897"/>
                  </a:cubicBezTo>
                  <a:cubicBezTo>
                    <a:pt x="3907" y="22107"/>
                    <a:pt x="8956" y="22442"/>
                    <a:pt x="10064" y="22442"/>
                  </a:cubicBezTo>
                  <a:cubicBezTo>
                    <a:pt x="10067" y="22442"/>
                    <a:pt x="10071" y="22442"/>
                    <a:pt x="10074" y="22442"/>
                  </a:cubicBezTo>
                  <a:lnTo>
                    <a:pt x="10074" y="22442"/>
                  </a:lnTo>
                  <a:cubicBezTo>
                    <a:pt x="10011" y="24570"/>
                    <a:pt x="9710" y="26700"/>
                    <a:pt x="9178" y="28825"/>
                  </a:cubicBezTo>
                  <a:cubicBezTo>
                    <a:pt x="9266" y="27011"/>
                    <a:pt x="8773" y="22512"/>
                    <a:pt x="1970" y="21605"/>
                  </a:cubicBezTo>
                  <a:lnTo>
                    <a:pt x="1970" y="21605"/>
                  </a:lnTo>
                  <a:cubicBezTo>
                    <a:pt x="2922" y="28330"/>
                    <a:pt x="8145" y="29437"/>
                    <a:pt x="8982" y="29572"/>
                  </a:cubicBezTo>
                  <a:cubicBezTo>
                    <a:pt x="8828" y="30127"/>
                    <a:pt x="8660" y="30683"/>
                    <a:pt x="8472" y="31237"/>
                  </a:cubicBezTo>
                  <a:cubicBezTo>
                    <a:pt x="6995" y="35655"/>
                    <a:pt x="4538" y="39884"/>
                    <a:pt x="1172" y="43808"/>
                  </a:cubicBezTo>
                  <a:cubicBezTo>
                    <a:pt x="743" y="44309"/>
                    <a:pt x="685" y="44372"/>
                    <a:pt x="798" y="44544"/>
                  </a:cubicBezTo>
                  <a:cubicBezTo>
                    <a:pt x="800" y="44548"/>
                    <a:pt x="804" y="44550"/>
                    <a:pt x="806" y="44554"/>
                  </a:cubicBezTo>
                  <a:cubicBezTo>
                    <a:pt x="853" y="44618"/>
                    <a:pt x="926" y="44652"/>
                    <a:pt x="1000" y="44652"/>
                  </a:cubicBezTo>
                  <a:cubicBezTo>
                    <a:pt x="1047" y="44652"/>
                    <a:pt x="1093" y="44639"/>
                    <a:pt x="1136" y="44612"/>
                  </a:cubicBezTo>
                  <a:cubicBezTo>
                    <a:pt x="1183" y="44581"/>
                    <a:pt x="1213" y="44540"/>
                    <a:pt x="1230" y="44493"/>
                  </a:cubicBezTo>
                  <a:cubicBezTo>
                    <a:pt x="1275" y="44434"/>
                    <a:pt x="1404" y="44282"/>
                    <a:pt x="1543" y="44121"/>
                  </a:cubicBezTo>
                  <a:cubicBezTo>
                    <a:pt x="4951" y="40149"/>
                    <a:pt x="7439" y="35865"/>
                    <a:pt x="8937" y="31391"/>
                  </a:cubicBezTo>
                  <a:cubicBezTo>
                    <a:pt x="9096" y="30910"/>
                    <a:pt x="9246" y="30427"/>
                    <a:pt x="9383" y="29946"/>
                  </a:cubicBezTo>
                  <a:cubicBezTo>
                    <a:pt x="9486" y="29953"/>
                    <a:pt x="9615" y="29958"/>
                    <a:pt x="9765" y="29958"/>
                  </a:cubicBezTo>
                  <a:cubicBezTo>
                    <a:pt x="11508" y="29958"/>
                    <a:pt x="16140" y="29299"/>
                    <a:pt x="16633" y="22315"/>
                  </a:cubicBezTo>
                  <a:lnTo>
                    <a:pt x="16633" y="22315"/>
                  </a:lnTo>
                  <a:cubicBezTo>
                    <a:pt x="12971" y="23066"/>
                    <a:pt x="11089" y="25006"/>
                    <a:pt x="10123" y="26736"/>
                  </a:cubicBezTo>
                  <a:cubicBezTo>
                    <a:pt x="10354" y="25405"/>
                    <a:pt x="10502" y="24075"/>
                    <a:pt x="10553" y="22741"/>
                  </a:cubicBezTo>
                  <a:cubicBezTo>
                    <a:pt x="11684" y="22618"/>
                    <a:pt x="17239" y="21622"/>
                    <a:pt x="16355" y="13900"/>
                  </a:cubicBezTo>
                  <a:lnTo>
                    <a:pt x="16355" y="13900"/>
                  </a:lnTo>
                  <a:cubicBezTo>
                    <a:pt x="12398" y="15514"/>
                    <a:pt x="11013" y="18225"/>
                    <a:pt x="10545" y="20224"/>
                  </a:cubicBezTo>
                  <a:cubicBezTo>
                    <a:pt x="10461" y="18381"/>
                    <a:pt x="10203" y="16537"/>
                    <a:pt x="9769" y="14700"/>
                  </a:cubicBezTo>
                  <a:cubicBezTo>
                    <a:pt x="10974" y="14356"/>
                    <a:pt x="16110" y="12433"/>
                    <a:pt x="14043" y="5064"/>
                  </a:cubicBezTo>
                  <a:lnTo>
                    <a:pt x="14043" y="5064"/>
                  </a:lnTo>
                  <a:cubicBezTo>
                    <a:pt x="9980" y="7537"/>
                    <a:pt x="9276" y="10850"/>
                    <a:pt x="9289" y="12894"/>
                  </a:cubicBezTo>
                  <a:cubicBezTo>
                    <a:pt x="8892" y="11558"/>
                    <a:pt x="8401" y="10226"/>
                    <a:pt x="7822" y="8896"/>
                  </a:cubicBezTo>
                  <a:cubicBezTo>
                    <a:pt x="8253" y="7537"/>
                    <a:pt x="9340" y="2429"/>
                    <a:pt x="2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2"/>
            <p:cNvSpPr/>
            <p:nvPr/>
          </p:nvSpPr>
          <p:spPr>
            <a:xfrm>
              <a:off x="7274235" y="1667022"/>
              <a:ext cx="430932" cy="1116188"/>
            </a:xfrm>
            <a:custGeom>
              <a:avLst/>
              <a:gdLst/>
              <a:ahLst/>
              <a:cxnLst/>
              <a:rect l="l" t="t" r="r" b="b"/>
              <a:pathLst>
                <a:path w="17239" h="44652" extrusionOk="0">
                  <a:moveTo>
                    <a:pt x="2289" y="0"/>
                  </a:moveTo>
                  <a:lnTo>
                    <a:pt x="2289" y="0"/>
                  </a:lnTo>
                  <a:cubicBezTo>
                    <a:pt x="1923" y="6332"/>
                    <a:pt x="6177" y="8597"/>
                    <a:pt x="7384" y="9111"/>
                  </a:cubicBezTo>
                  <a:cubicBezTo>
                    <a:pt x="7832" y="10134"/>
                    <a:pt x="8223" y="11159"/>
                    <a:pt x="8558" y="12188"/>
                  </a:cubicBezTo>
                  <a:cubicBezTo>
                    <a:pt x="7693" y="10704"/>
                    <a:pt x="5979" y="9040"/>
                    <a:pt x="2647" y="9040"/>
                  </a:cubicBezTo>
                  <a:cubicBezTo>
                    <a:pt x="1859" y="9040"/>
                    <a:pt x="980" y="9133"/>
                    <a:pt x="0" y="9344"/>
                  </a:cubicBezTo>
                  <a:cubicBezTo>
                    <a:pt x="2399" y="13895"/>
                    <a:pt x="6017" y="14585"/>
                    <a:pt x="7992" y="14585"/>
                  </a:cubicBezTo>
                  <a:cubicBezTo>
                    <a:pt x="8558" y="14585"/>
                    <a:pt x="8989" y="14528"/>
                    <a:pt x="9217" y="14489"/>
                  </a:cubicBezTo>
                  <a:cubicBezTo>
                    <a:pt x="9745" y="16630"/>
                    <a:pt x="10031" y="18776"/>
                    <a:pt x="10078" y="20924"/>
                  </a:cubicBezTo>
                  <a:cubicBezTo>
                    <a:pt x="9600" y="18986"/>
                    <a:pt x="7992" y="15876"/>
                    <a:pt x="2599" y="15876"/>
                  </a:cubicBezTo>
                  <a:cubicBezTo>
                    <a:pt x="2345" y="15876"/>
                    <a:pt x="2082" y="15883"/>
                    <a:pt x="1811" y="15897"/>
                  </a:cubicBezTo>
                  <a:cubicBezTo>
                    <a:pt x="3907" y="22107"/>
                    <a:pt x="8956" y="22442"/>
                    <a:pt x="10064" y="22442"/>
                  </a:cubicBezTo>
                  <a:cubicBezTo>
                    <a:pt x="10067" y="22442"/>
                    <a:pt x="10071" y="22442"/>
                    <a:pt x="10074" y="22442"/>
                  </a:cubicBezTo>
                  <a:lnTo>
                    <a:pt x="10074" y="22442"/>
                  </a:lnTo>
                  <a:cubicBezTo>
                    <a:pt x="10011" y="24570"/>
                    <a:pt x="9710" y="26700"/>
                    <a:pt x="9178" y="28825"/>
                  </a:cubicBezTo>
                  <a:cubicBezTo>
                    <a:pt x="9266" y="27011"/>
                    <a:pt x="8773" y="22512"/>
                    <a:pt x="1970" y="21605"/>
                  </a:cubicBezTo>
                  <a:lnTo>
                    <a:pt x="1970" y="21605"/>
                  </a:lnTo>
                  <a:cubicBezTo>
                    <a:pt x="2922" y="28330"/>
                    <a:pt x="8145" y="29437"/>
                    <a:pt x="8982" y="29572"/>
                  </a:cubicBezTo>
                  <a:cubicBezTo>
                    <a:pt x="8828" y="30127"/>
                    <a:pt x="8660" y="30683"/>
                    <a:pt x="8472" y="31237"/>
                  </a:cubicBezTo>
                  <a:cubicBezTo>
                    <a:pt x="6995" y="35655"/>
                    <a:pt x="4538" y="39884"/>
                    <a:pt x="1172" y="43808"/>
                  </a:cubicBezTo>
                  <a:cubicBezTo>
                    <a:pt x="743" y="44309"/>
                    <a:pt x="685" y="44372"/>
                    <a:pt x="798" y="44544"/>
                  </a:cubicBezTo>
                  <a:cubicBezTo>
                    <a:pt x="800" y="44548"/>
                    <a:pt x="804" y="44550"/>
                    <a:pt x="806" y="44554"/>
                  </a:cubicBezTo>
                  <a:cubicBezTo>
                    <a:pt x="853" y="44618"/>
                    <a:pt x="926" y="44652"/>
                    <a:pt x="1000" y="44652"/>
                  </a:cubicBezTo>
                  <a:cubicBezTo>
                    <a:pt x="1047" y="44652"/>
                    <a:pt x="1093" y="44639"/>
                    <a:pt x="1136" y="44612"/>
                  </a:cubicBezTo>
                  <a:cubicBezTo>
                    <a:pt x="1183" y="44581"/>
                    <a:pt x="1213" y="44540"/>
                    <a:pt x="1230" y="44493"/>
                  </a:cubicBezTo>
                  <a:cubicBezTo>
                    <a:pt x="1275" y="44434"/>
                    <a:pt x="1404" y="44282"/>
                    <a:pt x="1543" y="44121"/>
                  </a:cubicBezTo>
                  <a:cubicBezTo>
                    <a:pt x="4951" y="40149"/>
                    <a:pt x="7439" y="35865"/>
                    <a:pt x="8937" y="31391"/>
                  </a:cubicBezTo>
                  <a:cubicBezTo>
                    <a:pt x="9096" y="30910"/>
                    <a:pt x="9246" y="30427"/>
                    <a:pt x="9383" y="29946"/>
                  </a:cubicBezTo>
                  <a:cubicBezTo>
                    <a:pt x="9486" y="29953"/>
                    <a:pt x="9615" y="29958"/>
                    <a:pt x="9765" y="29958"/>
                  </a:cubicBezTo>
                  <a:cubicBezTo>
                    <a:pt x="11508" y="29958"/>
                    <a:pt x="16140" y="29299"/>
                    <a:pt x="16633" y="22315"/>
                  </a:cubicBezTo>
                  <a:lnTo>
                    <a:pt x="16633" y="22315"/>
                  </a:lnTo>
                  <a:cubicBezTo>
                    <a:pt x="12971" y="23066"/>
                    <a:pt x="11089" y="25006"/>
                    <a:pt x="10123" y="26736"/>
                  </a:cubicBezTo>
                  <a:cubicBezTo>
                    <a:pt x="10354" y="25405"/>
                    <a:pt x="10502" y="24075"/>
                    <a:pt x="10553" y="22741"/>
                  </a:cubicBezTo>
                  <a:cubicBezTo>
                    <a:pt x="11684" y="22618"/>
                    <a:pt x="17239" y="21622"/>
                    <a:pt x="16355" y="13900"/>
                  </a:cubicBezTo>
                  <a:lnTo>
                    <a:pt x="16355" y="13900"/>
                  </a:lnTo>
                  <a:cubicBezTo>
                    <a:pt x="12398" y="15514"/>
                    <a:pt x="11013" y="18225"/>
                    <a:pt x="10545" y="20224"/>
                  </a:cubicBezTo>
                  <a:cubicBezTo>
                    <a:pt x="10461" y="18381"/>
                    <a:pt x="10203" y="16537"/>
                    <a:pt x="9769" y="14700"/>
                  </a:cubicBezTo>
                  <a:cubicBezTo>
                    <a:pt x="10974" y="14356"/>
                    <a:pt x="16110" y="12433"/>
                    <a:pt x="14043" y="5064"/>
                  </a:cubicBezTo>
                  <a:lnTo>
                    <a:pt x="14043" y="5064"/>
                  </a:lnTo>
                  <a:cubicBezTo>
                    <a:pt x="9980" y="7537"/>
                    <a:pt x="9276" y="10850"/>
                    <a:pt x="9289" y="12894"/>
                  </a:cubicBezTo>
                  <a:cubicBezTo>
                    <a:pt x="8892" y="11558"/>
                    <a:pt x="8401" y="10226"/>
                    <a:pt x="7822" y="8896"/>
                  </a:cubicBezTo>
                  <a:cubicBezTo>
                    <a:pt x="8253" y="7537"/>
                    <a:pt x="9340" y="2429"/>
                    <a:pt x="2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1" name="Google Shape;2161;p32"/>
          <p:cNvGrpSpPr/>
          <p:nvPr/>
        </p:nvGrpSpPr>
        <p:grpSpPr>
          <a:xfrm>
            <a:off x="4117653" y="2235088"/>
            <a:ext cx="4294422" cy="2596254"/>
            <a:chOff x="4117653" y="2235088"/>
            <a:chExt cx="4294422" cy="2596254"/>
          </a:xfrm>
        </p:grpSpPr>
        <p:grpSp>
          <p:nvGrpSpPr>
            <p:cNvPr id="2162" name="Google Shape;2162;p32"/>
            <p:cNvGrpSpPr/>
            <p:nvPr/>
          </p:nvGrpSpPr>
          <p:grpSpPr>
            <a:xfrm rot="5812310" flipH="1">
              <a:off x="5816296" y="3494348"/>
              <a:ext cx="2326966" cy="324856"/>
              <a:chOff x="6899888" y="3500100"/>
              <a:chExt cx="1038875" cy="145025"/>
            </a:xfrm>
          </p:grpSpPr>
          <p:sp>
            <p:nvSpPr>
              <p:cNvPr id="2163" name="Google Shape;2163;p32"/>
              <p:cNvSpPr/>
              <p:nvPr/>
            </p:nvSpPr>
            <p:spPr>
              <a:xfrm>
                <a:off x="6899888" y="3500100"/>
                <a:ext cx="1038875" cy="145025"/>
              </a:xfrm>
              <a:custGeom>
                <a:avLst/>
                <a:gdLst/>
                <a:ahLst/>
                <a:cxnLst/>
                <a:rect l="l" t="t" r="r" b="b"/>
                <a:pathLst>
                  <a:path w="41555" h="5801" extrusionOk="0">
                    <a:moveTo>
                      <a:pt x="1" y="1"/>
                    </a:moveTo>
                    <a:lnTo>
                      <a:pt x="1" y="5801"/>
                    </a:lnTo>
                    <a:lnTo>
                      <a:pt x="41555" y="5801"/>
                    </a:lnTo>
                    <a:lnTo>
                      <a:pt x="415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2"/>
              <p:cNvSpPr/>
              <p:nvPr/>
            </p:nvSpPr>
            <p:spPr>
              <a:xfrm>
                <a:off x="7057938" y="3517850"/>
                <a:ext cx="262350" cy="107625"/>
              </a:xfrm>
              <a:custGeom>
                <a:avLst/>
                <a:gdLst/>
                <a:ahLst/>
                <a:cxnLst/>
                <a:rect l="l" t="t" r="r" b="b"/>
                <a:pathLst>
                  <a:path w="10494" h="4305" extrusionOk="0">
                    <a:moveTo>
                      <a:pt x="132" y="1"/>
                    </a:moveTo>
                    <a:cubicBezTo>
                      <a:pt x="132" y="73"/>
                      <a:pt x="73" y="132"/>
                      <a:pt x="0" y="132"/>
                    </a:cubicBezTo>
                    <a:lnTo>
                      <a:pt x="0" y="4174"/>
                    </a:lnTo>
                    <a:cubicBezTo>
                      <a:pt x="73" y="4174"/>
                      <a:pt x="132" y="4233"/>
                      <a:pt x="132" y="4305"/>
                    </a:cubicBezTo>
                    <a:lnTo>
                      <a:pt x="10363" y="4305"/>
                    </a:lnTo>
                    <a:cubicBezTo>
                      <a:pt x="10363" y="4233"/>
                      <a:pt x="10421" y="4174"/>
                      <a:pt x="10494" y="4174"/>
                    </a:cubicBezTo>
                    <a:lnTo>
                      <a:pt x="10494" y="132"/>
                    </a:lnTo>
                    <a:cubicBezTo>
                      <a:pt x="10422" y="132"/>
                      <a:pt x="10363" y="73"/>
                      <a:pt x="10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2"/>
              <p:cNvSpPr/>
              <p:nvPr/>
            </p:nvSpPr>
            <p:spPr>
              <a:xfrm>
                <a:off x="7431513" y="3521000"/>
                <a:ext cx="326200" cy="100325"/>
              </a:xfrm>
              <a:custGeom>
                <a:avLst/>
                <a:gdLst/>
                <a:ahLst/>
                <a:cxnLst/>
                <a:rect l="l" t="t" r="r" b="b"/>
                <a:pathLst>
                  <a:path w="13048" h="4013" extrusionOk="0">
                    <a:moveTo>
                      <a:pt x="6763" y="0"/>
                    </a:moveTo>
                    <a:cubicBezTo>
                      <a:pt x="3974" y="0"/>
                      <a:pt x="1165" y="59"/>
                      <a:pt x="851" y="144"/>
                    </a:cubicBezTo>
                    <a:cubicBezTo>
                      <a:pt x="689" y="188"/>
                      <a:pt x="546" y="247"/>
                      <a:pt x="436" y="323"/>
                    </a:cubicBezTo>
                    <a:cubicBezTo>
                      <a:pt x="0" y="619"/>
                      <a:pt x="121" y="1104"/>
                      <a:pt x="112" y="1544"/>
                    </a:cubicBezTo>
                    <a:cubicBezTo>
                      <a:pt x="102" y="2129"/>
                      <a:pt x="89" y="2771"/>
                      <a:pt x="177" y="3353"/>
                    </a:cubicBezTo>
                    <a:cubicBezTo>
                      <a:pt x="228" y="3687"/>
                      <a:pt x="327" y="3881"/>
                      <a:pt x="693" y="3968"/>
                    </a:cubicBezTo>
                    <a:cubicBezTo>
                      <a:pt x="829" y="4000"/>
                      <a:pt x="1755" y="4012"/>
                      <a:pt x="3020" y="4012"/>
                    </a:cubicBezTo>
                    <a:cubicBezTo>
                      <a:pt x="6189" y="4012"/>
                      <a:pt x="11488" y="3939"/>
                      <a:pt x="11830" y="3932"/>
                    </a:cubicBezTo>
                    <a:cubicBezTo>
                      <a:pt x="12186" y="3925"/>
                      <a:pt x="12684" y="3892"/>
                      <a:pt x="12848" y="3419"/>
                    </a:cubicBezTo>
                    <a:cubicBezTo>
                      <a:pt x="13048" y="2842"/>
                      <a:pt x="12929" y="2176"/>
                      <a:pt x="12921" y="1571"/>
                    </a:cubicBezTo>
                    <a:cubicBezTo>
                      <a:pt x="12914" y="1040"/>
                      <a:pt x="13004" y="524"/>
                      <a:pt x="12560" y="211"/>
                    </a:cubicBezTo>
                    <a:cubicBezTo>
                      <a:pt x="12346" y="59"/>
                      <a:pt x="9564" y="0"/>
                      <a:pt x="6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2"/>
              <p:cNvSpPr/>
              <p:nvPr/>
            </p:nvSpPr>
            <p:spPr>
              <a:xfrm>
                <a:off x="7448613" y="3531825"/>
                <a:ext cx="292575" cy="78725"/>
              </a:xfrm>
              <a:custGeom>
                <a:avLst/>
                <a:gdLst/>
                <a:ahLst/>
                <a:cxnLst/>
                <a:rect l="l" t="t" r="r" b="b"/>
                <a:pathLst>
                  <a:path w="11703" h="3149" extrusionOk="0">
                    <a:moveTo>
                      <a:pt x="5330" y="134"/>
                    </a:moveTo>
                    <a:cubicBezTo>
                      <a:pt x="8063" y="134"/>
                      <a:pt x="11033" y="189"/>
                      <a:pt x="11209" y="286"/>
                    </a:cubicBezTo>
                    <a:cubicBezTo>
                      <a:pt x="11509" y="464"/>
                      <a:pt x="11504" y="740"/>
                      <a:pt x="11499" y="1061"/>
                    </a:cubicBezTo>
                    <a:cubicBezTo>
                      <a:pt x="11498" y="1123"/>
                      <a:pt x="11497" y="1184"/>
                      <a:pt x="11498" y="1247"/>
                    </a:cubicBezTo>
                    <a:cubicBezTo>
                      <a:pt x="11499" y="1365"/>
                      <a:pt x="11508" y="1487"/>
                      <a:pt x="11516" y="1606"/>
                    </a:cubicBezTo>
                    <a:cubicBezTo>
                      <a:pt x="11540" y="1947"/>
                      <a:pt x="11564" y="2300"/>
                      <a:pt x="11438" y="2607"/>
                    </a:cubicBezTo>
                    <a:cubicBezTo>
                      <a:pt x="11317" y="2896"/>
                      <a:pt x="10959" y="2942"/>
                      <a:pt x="10590" y="2948"/>
                    </a:cubicBezTo>
                    <a:cubicBezTo>
                      <a:pt x="10232" y="2954"/>
                      <a:pt x="5507" y="3008"/>
                      <a:pt x="2693" y="3008"/>
                    </a:cubicBezTo>
                    <a:cubicBezTo>
                      <a:pt x="1571" y="3008"/>
                      <a:pt x="753" y="2999"/>
                      <a:pt x="636" y="2976"/>
                    </a:cubicBezTo>
                    <a:cubicBezTo>
                      <a:pt x="341" y="2917"/>
                      <a:pt x="270" y="2798"/>
                      <a:pt x="229" y="2569"/>
                    </a:cubicBezTo>
                    <a:cubicBezTo>
                      <a:pt x="152" y="2149"/>
                      <a:pt x="162" y="1673"/>
                      <a:pt x="172" y="1253"/>
                    </a:cubicBezTo>
                    <a:lnTo>
                      <a:pt x="172" y="1227"/>
                    </a:lnTo>
                    <a:cubicBezTo>
                      <a:pt x="173" y="1165"/>
                      <a:pt x="171" y="1101"/>
                      <a:pt x="169" y="1034"/>
                    </a:cubicBezTo>
                    <a:cubicBezTo>
                      <a:pt x="156" y="765"/>
                      <a:pt x="145" y="531"/>
                      <a:pt x="425" y="371"/>
                    </a:cubicBezTo>
                    <a:cubicBezTo>
                      <a:pt x="516" y="320"/>
                      <a:pt x="635" y="277"/>
                      <a:pt x="778" y="245"/>
                    </a:cubicBezTo>
                    <a:cubicBezTo>
                      <a:pt x="1114" y="169"/>
                      <a:pt x="3147" y="134"/>
                      <a:pt x="5330" y="134"/>
                    </a:cubicBezTo>
                    <a:close/>
                    <a:moveTo>
                      <a:pt x="6046" y="0"/>
                    </a:moveTo>
                    <a:cubicBezTo>
                      <a:pt x="3674" y="0"/>
                      <a:pt x="1049" y="41"/>
                      <a:pt x="746" y="109"/>
                    </a:cubicBezTo>
                    <a:cubicBezTo>
                      <a:pt x="588" y="146"/>
                      <a:pt x="457" y="193"/>
                      <a:pt x="354" y="251"/>
                    </a:cubicBezTo>
                    <a:cubicBezTo>
                      <a:pt x="1" y="451"/>
                      <a:pt x="15" y="765"/>
                      <a:pt x="26" y="1042"/>
                    </a:cubicBezTo>
                    <a:cubicBezTo>
                      <a:pt x="30" y="1103"/>
                      <a:pt x="32" y="1166"/>
                      <a:pt x="31" y="1226"/>
                    </a:cubicBezTo>
                    <a:lnTo>
                      <a:pt x="31" y="1251"/>
                    </a:lnTo>
                    <a:cubicBezTo>
                      <a:pt x="21" y="1678"/>
                      <a:pt x="10" y="2162"/>
                      <a:pt x="89" y="2596"/>
                    </a:cubicBezTo>
                    <a:cubicBezTo>
                      <a:pt x="138" y="2861"/>
                      <a:pt x="240" y="3042"/>
                      <a:pt x="607" y="3114"/>
                    </a:cubicBezTo>
                    <a:cubicBezTo>
                      <a:pt x="736" y="3139"/>
                      <a:pt x="1582" y="3149"/>
                      <a:pt x="2732" y="3149"/>
                    </a:cubicBezTo>
                    <a:cubicBezTo>
                      <a:pt x="5601" y="3149"/>
                      <a:pt x="10357" y="3090"/>
                      <a:pt x="10582" y="3090"/>
                    </a:cubicBezTo>
                    <a:cubicBezTo>
                      <a:pt x="10586" y="3090"/>
                      <a:pt x="10588" y="3090"/>
                      <a:pt x="10590" y="3090"/>
                    </a:cubicBezTo>
                    <a:cubicBezTo>
                      <a:pt x="10869" y="3086"/>
                      <a:pt x="11392" y="3077"/>
                      <a:pt x="11563" y="2663"/>
                    </a:cubicBezTo>
                    <a:cubicBezTo>
                      <a:pt x="11703" y="2325"/>
                      <a:pt x="11678" y="1955"/>
                      <a:pt x="11653" y="1599"/>
                    </a:cubicBezTo>
                    <a:cubicBezTo>
                      <a:pt x="11643" y="1477"/>
                      <a:pt x="11636" y="1361"/>
                      <a:pt x="11633" y="1247"/>
                    </a:cubicBezTo>
                    <a:cubicBezTo>
                      <a:pt x="11632" y="1187"/>
                      <a:pt x="11633" y="1126"/>
                      <a:pt x="11636" y="1066"/>
                    </a:cubicBezTo>
                    <a:cubicBezTo>
                      <a:pt x="11641" y="733"/>
                      <a:pt x="11647" y="387"/>
                      <a:pt x="11277" y="168"/>
                    </a:cubicBezTo>
                    <a:cubicBezTo>
                      <a:pt x="11022" y="17"/>
                      <a:pt x="7551" y="0"/>
                      <a:pt x="60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2"/>
              <p:cNvSpPr/>
              <p:nvPr/>
            </p:nvSpPr>
            <p:spPr>
              <a:xfrm>
                <a:off x="7101013" y="3548800"/>
                <a:ext cx="177900" cy="46825"/>
              </a:xfrm>
              <a:custGeom>
                <a:avLst/>
                <a:gdLst/>
                <a:ahLst/>
                <a:cxnLst/>
                <a:rect l="l" t="t" r="r" b="b"/>
                <a:pathLst>
                  <a:path w="7116" h="1873" extrusionOk="0">
                    <a:moveTo>
                      <a:pt x="1128" y="1"/>
                    </a:moveTo>
                    <a:cubicBezTo>
                      <a:pt x="758" y="1"/>
                      <a:pt x="354" y="197"/>
                      <a:pt x="160" y="493"/>
                    </a:cubicBezTo>
                    <a:cubicBezTo>
                      <a:pt x="41" y="676"/>
                      <a:pt x="0" y="895"/>
                      <a:pt x="95" y="1133"/>
                    </a:cubicBezTo>
                    <a:cubicBezTo>
                      <a:pt x="232" y="1471"/>
                      <a:pt x="543" y="1830"/>
                      <a:pt x="937" y="1830"/>
                    </a:cubicBezTo>
                    <a:cubicBezTo>
                      <a:pt x="1117" y="1830"/>
                      <a:pt x="1315" y="1755"/>
                      <a:pt x="1522" y="1568"/>
                    </a:cubicBezTo>
                    <a:cubicBezTo>
                      <a:pt x="1804" y="1315"/>
                      <a:pt x="1962" y="935"/>
                      <a:pt x="1874" y="566"/>
                    </a:cubicBezTo>
                    <a:cubicBezTo>
                      <a:pt x="1778" y="165"/>
                      <a:pt x="1467" y="1"/>
                      <a:pt x="1128" y="1"/>
                    </a:cubicBezTo>
                    <a:close/>
                    <a:moveTo>
                      <a:pt x="6280" y="1"/>
                    </a:moveTo>
                    <a:cubicBezTo>
                      <a:pt x="5910" y="1"/>
                      <a:pt x="5507" y="197"/>
                      <a:pt x="5313" y="494"/>
                    </a:cubicBezTo>
                    <a:cubicBezTo>
                      <a:pt x="5193" y="676"/>
                      <a:pt x="5153" y="898"/>
                      <a:pt x="5249" y="1134"/>
                    </a:cubicBezTo>
                    <a:cubicBezTo>
                      <a:pt x="5384" y="1472"/>
                      <a:pt x="5694" y="1830"/>
                      <a:pt x="6089" y="1830"/>
                    </a:cubicBezTo>
                    <a:cubicBezTo>
                      <a:pt x="6269" y="1830"/>
                      <a:pt x="6467" y="1755"/>
                      <a:pt x="6674" y="1569"/>
                    </a:cubicBezTo>
                    <a:cubicBezTo>
                      <a:pt x="6957" y="1316"/>
                      <a:pt x="7115" y="936"/>
                      <a:pt x="7026" y="567"/>
                    </a:cubicBezTo>
                    <a:cubicBezTo>
                      <a:pt x="6930" y="165"/>
                      <a:pt x="6619" y="1"/>
                      <a:pt x="6280" y="1"/>
                    </a:cubicBezTo>
                    <a:close/>
                    <a:moveTo>
                      <a:pt x="3492" y="2"/>
                    </a:moveTo>
                    <a:cubicBezTo>
                      <a:pt x="3261" y="2"/>
                      <a:pt x="3025" y="118"/>
                      <a:pt x="2823" y="427"/>
                    </a:cubicBezTo>
                    <a:cubicBezTo>
                      <a:pt x="2615" y="745"/>
                      <a:pt x="2561" y="1152"/>
                      <a:pt x="2742" y="1487"/>
                    </a:cubicBezTo>
                    <a:cubicBezTo>
                      <a:pt x="2889" y="1761"/>
                      <a:pt x="3122" y="1873"/>
                      <a:pt x="3368" y="1873"/>
                    </a:cubicBezTo>
                    <a:cubicBezTo>
                      <a:pt x="3802" y="1873"/>
                      <a:pt x="4280" y="1526"/>
                      <a:pt x="4415" y="1114"/>
                    </a:cubicBezTo>
                    <a:cubicBezTo>
                      <a:pt x="4484" y="906"/>
                      <a:pt x="4466" y="684"/>
                      <a:pt x="4314" y="480"/>
                    </a:cubicBezTo>
                    <a:cubicBezTo>
                      <a:pt x="4128" y="232"/>
                      <a:pt x="3816" y="2"/>
                      <a:pt x="3492"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2"/>
              <p:cNvSpPr/>
              <p:nvPr/>
            </p:nvSpPr>
            <p:spPr>
              <a:xfrm>
                <a:off x="7470688" y="3556750"/>
                <a:ext cx="244875" cy="30525"/>
              </a:xfrm>
              <a:custGeom>
                <a:avLst/>
                <a:gdLst/>
                <a:ahLst/>
                <a:cxnLst/>
                <a:rect l="l" t="t" r="r" b="b"/>
                <a:pathLst>
                  <a:path w="9795" h="1221" extrusionOk="0">
                    <a:moveTo>
                      <a:pt x="4089" y="1"/>
                    </a:moveTo>
                    <a:cubicBezTo>
                      <a:pt x="3848" y="1"/>
                      <a:pt x="3584" y="129"/>
                      <a:pt x="3458" y="323"/>
                    </a:cubicBezTo>
                    <a:cubicBezTo>
                      <a:pt x="3380" y="442"/>
                      <a:pt x="3353" y="585"/>
                      <a:pt x="3416" y="738"/>
                    </a:cubicBezTo>
                    <a:cubicBezTo>
                      <a:pt x="3505" y="958"/>
                      <a:pt x="3707" y="1192"/>
                      <a:pt x="3964" y="1192"/>
                    </a:cubicBezTo>
                    <a:cubicBezTo>
                      <a:pt x="4081" y="1192"/>
                      <a:pt x="4210" y="1143"/>
                      <a:pt x="4346" y="1021"/>
                    </a:cubicBezTo>
                    <a:cubicBezTo>
                      <a:pt x="4529" y="856"/>
                      <a:pt x="4631" y="609"/>
                      <a:pt x="4575" y="368"/>
                    </a:cubicBezTo>
                    <a:cubicBezTo>
                      <a:pt x="4512" y="108"/>
                      <a:pt x="4310" y="1"/>
                      <a:pt x="4089" y="1"/>
                    </a:cubicBezTo>
                    <a:close/>
                    <a:moveTo>
                      <a:pt x="5897" y="1"/>
                    </a:moveTo>
                    <a:cubicBezTo>
                      <a:pt x="5655" y="1"/>
                      <a:pt x="5392" y="129"/>
                      <a:pt x="5266" y="323"/>
                    </a:cubicBezTo>
                    <a:cubicBezTo>
                      <a:pt x="5188" y="442"/>
                      <a:pt x="5161" y="585"/>
                      <a:pt x="5224" y="738"/>
                    </a:cubicBezTo>
                    <a:cubicBezTo>
                      <a:pt x="5313" y="958"/>
                      <a:pt x="5514" y="1192"/>
                      <a:pt x="5771" y="1192"/>
                    </a:cubicBezTo>
                    <a:cubicBezTo>
                      <a:pt x="5889" y="1192"/>
                      <a:pt x="6018" y="1143"/>
                      <a:pt x="6153" y="1021"/>
                    </a:cubicBezTo>
                    <a:cubicBezTo>
                      <a:pt x="6336" y="856"/>
                      <a:pt x="6439" y="609"/>
                      <a:pt x="6382" y="368"/>
                    </a:cubicBezTo>
                    <a:cubicBezTo>
                      <a:pt x="6319" y="108"/>
                      <a:pt x="6117" y="1"/>
                      <a:pt x="5897" y="1"/>
                    </a:cubicBezTo>
                    <a:close/>
                    <a:moveTo>
                      <a:pt x="9251" y="1"/>
                    </a:moveTo>
                    <a:cubicBezTo>
                      <a:pt x="9010" y="1"/>
                      <a:pt x="8746" y="129"/>
                      <a:pt x="8620" y="323"/>
                    </a:cubicBezTo>
                    <a:cubicBezTo>
                      <a:pt x="8543" y="442"/>
                      <a:pt x="8516" y="585"/>
                      <a:pt x="8578" y="738"/>
                    </a:cubicBezTo>
                    <a:cubicBezTo>
                      <a:pt x="8668" y="958"/>
                      <a:pt x="8869" y="1192"/>
                      <a:pt x="9126" y="1192"/>
                    </a:cubicBezTo>
                    <a:cubicBezTo>
                      <a:pt x="9243" y="1192"/>
                      <a:pt x="9372" y="1143"/>
                      <a:pt x="9508" y="1021"/>
                    </a:cubicBezTo>
                    <a:cubicBezTo>
                      <a:pt x="9690" y="856"/>
                      <a:pt x="9794" y="609"/>
                      <a:pt x="9736" y="368"/>
                    </a:cubicBezTo>
                    <a:cubicBezTo>
                      <a:pt x="9674" y="108"/>
                      <a:pt x="9472" y="1"/>
                      <a:pt x="9251" y="1"/>
                    </a:cubicBezTo>
                    <a:close/>
                    <a:moveTo>
                      <a:pt x="735" y="1"/>
                    </a:moveTo>
                    <a:cubicBezTo>
                      <a:pt x="494" y="1"/>
                      <a:pt x="230" y="129"/>
                      <a:pt x="104" y="324"/>
                    </a:cubicBezTo>
                    <a:cubicBezTo>
                      <a:pt x="26" y="443"/>
                      <a:pt x="0" y="586"/>
                      <a:pt x="62" y="740"/>
                    </a:cubicBezTo>
                    <a:cubicBezTo>
                      <a:pt x="151" y="960"/>
                      <a:pt x="353" y="1193"/>
                      <a:pt x="610" y="1193"/>
                    </a:cubicBezTo>
                    <a:cubicBezTo>
                      <a:pt x="728" y="1193"/>
                      <a:pt x="857" y="1145"/>
                      <a:pt x="992" y="1024"/>
                    </a:cubicBezTo>
                    <a:cubicBezTo>
                      <a:pt x="1175" y="858"/>
                      <a:pt x="1277" y="610"/>
                      <a:pt x="1219" y="369"/>
                    </a:cubicBezTo>
                    <a:cubicBezTo>
                      <a:pt x="1157" y="108"/>
                      <a:pt x="955" y="1"/>
                      <a:pt x="735" y="1"/>
                    </a:cubicBezTo>
                    <a:close/>
                    <a:moveTo>
                      <a:pt x="2271" y="1"/>
                    </a:moveTo>
                    <a:cubicBezTo>
                      <a:pt x="2121" y="1"/>
                      <a:pt x="1968" y="77"/>
                      <a:pt x="1837" y="278"/>
                    </a:cubicBezTo>
                    <a:cubicBezTo>
                      <a:pt x="1701" y="486"/>
                      <a:pt x="1665" y="752"/>
                      <a:pt x="1783" y="968"/>
                    </a:cubicBezTo>
                    <a:cubicBezTo>
                      <a:pt x="1880" y="1147"/>
                      <a:pt x="2032" y="1220"/>
                      <a:pt x="2193" y="1220"/>
                    </a:cubicBezTo>
                    <a:cubicBezTo>
                      <a:pt x="2476" y="1220"/>
                      <a:pt x="2786" y="994"/>
                      <a:pt x="2874" y="726"/>
                    </a:cubicBezTo>
                    <a:cubicBezTo>
                      <a:pt x="2918" y="591"/>
                      <a:pt x="2906" y="447"/>
                      <a:pt x="2807" y="313"/>
                    </a:cubicBezTo>
                    <a:cubicBezTo>
                      <a:pt x="2685" y="151"/>
                      <a:pt x="2482" y="1"/>
                      <a:pt x="2271" y="1"/>
                    </a:cubicBezTo>
                    <a:close/>
                    <a:moveTo>
                      <a:pt x="7433" y="1"/>
                    </a:moveTo>
                    <a:cubicBezTo>
                      <a:pt x="7283" y="1"/>
                      <a:pt x="7129" y="77"/>
                      <a:pt x="6998" y="278"/>
                    </a:cubicBezTo>
                    <a:cubicBezTo>
                      <a:pt x="6864" y="486"/>
                      <a:pt x="6827" y="752"/>
                      <a:pt x="6945" y="968"/>
                    </a:cubicBezTo>
                    <a:cubicBezTo>
                      <a:pt x="7042" y="1147"/>
                      <a:pt x="7193" y="1220"/>
                      <a:pt x="7354" y="1220"/>
                    </a:cubicBezTo>
                    <a:cubicBezTo>
                      <a:pt x="7637" y="1220"/>
                      <a:pt x="7948" y="994"/>
                      <a:pt x="8036" y="726"/>
                    </a:cubicBezTo>
                    <a:cubicBezTo>
                      <a:pt x="8080" y="591"/>
                      <a:pt x="8068" y="447"/>
                      <a:pt x="7968" y="313"/>
                    </a:cubicBezTo>
                    <a:cubicBezTo>
                      <a:pt x="7848" y="151"/>
                      <a:pt x="7644" y="1"/>
                      <a:pt x="7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2"/>
              <p:cNvSpPr/>
              <p:nvPr/>
            </p:nvSpPr>
            <p:spPr>
              <a:xfrm>
                <a:off x="7807938" y="3500100"/>
                <a:ext cx="96525" cy="145025"/>
              </a:xfrm>
              <a:custGeom>
                <a:avLst/>
                <a:gdLst/>
                <a:ahLst/>
                <a:cxnLst/>
                <a:rect l="l" t="t" r="r" b="b"/>
                <a:pathLst>
                  <a:path w="3861" h="5801" extrusionOk="0">
                    <a:moveTo>
                      <a:pt x="1" y="1"/>
                    </a:moveTo>
                    <a:lnTo>
                      <a:pt x="1" y="5801"/>
                    </a:lnTo>
                    <a:lnTo>
                      <a:pt x="1322" y="5801"/>
                    </a:lnTo>
                    <a:lnTo>
                      <a:pt x="1322" y="1"/>
                    </a:lnTo>
                    <a:close/>
                    <a:moveTo>
                      <a:pt x="1939" y="1"/>
                    </a:moveTo>
                    <a:lnTo>
                      <a:pt x="1939" y="5801"/>
                    </a:lnTo>
                    <a:lnTo>
                      <a:pt x="2600" y="5801"/>
                    </a:lnTo>
                    <a:lnTo>
                      <a:pt x="2600" y="1"/>
                    </a:lnTo>
                    <a:close/>
                    <a:moveTo>
                      <a:pt x="3200" y="1"/>
                    </a:moveTo>
                    <a:lnTo>
                      <a:pt x="3200" y="5801"/>
                    </a:lnTo>
                    <a:lnTo>
                      <a:pt x="3861" y="5801"/>
                    </a:lnTo>
                    <a:lnTo>
                      <a:pt x="38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2"/>
              <p:cNvSpPr/>
              <p:nvPr/>
            </p:nvSpPr>
            <p:spPr>
              <a:xfrm>
                <a:off x="7368913" y="3500100"/>
                <a:ext cx="16550" cy="145025"/>
              </a:xfrm>
              <a:custGeom>
                <a:avLst/>
                <a:gdLst/>
                <a:ahLst/>
                <a:cxnLst/>
                <a:rect l="l" t="t" r="r" b="b"/>
                <a:pathLst>
                  <a:path w="662" h="5801" extrusionOk="0">
                    <a:moveTo>
                      <a:pt x="0" y="1"/>
                    </a:moveTo>
                    <a:lnTo>
                      <a:pt x="0" y="5801"/>
                    </a:lnTo>
                    <a:lnTo>
                      <a:pt x="661" y="5801"/>
                    </a:lnTo>
                    <a:lnTo>
                      <a:pt x="6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32"/>
              <p:cNvSpPr/>
              <p:nvPr/>
            </p:nvSpPr>
            <p:spPr>
              <a:xfrm>
                <a:off x="6933713" y="3500100"/>
                <a:ext cx="96525" cy="145025"/>
              </a:xfrm>
              <a:custGeom>
                <a:avLst/>
                <a:gdLst/>
                <a:ahLst/>
                <a:cxnLst/>
                <a:rect l="l" t="t" r="r" b="b"/>
                <a:pathLst>
                  <a:path w="3861" h="5801" extrusionOk="0">
                    <a:moveTo>
                      <a:pt x="1" y="1"/>
                    </a:moveTo>
                    <a:lnTo>
                      <a:pt x="1" y="5801"/>
                    </a:lnTo>
                    <a:lnTo>
                      <a:pt x="662" y="5801"/>
                    </a:lnTo>
                    <a:lnTo>
                      <a:pt x="662" y="1"/>
                    </a:lnTo>
                    <a:close/>
                    <a:moveTo>
                      <a:pt x="1261" y="1"/>
                    </a:moveTo>
                    <a:lnTo>
                      <a:pt x="1261" y="5801"/>
                    </a:lnTo>
                    <a:lnTo>
                      <a:pt x="1921" y="5801"/>
                    </a:lnTo>
                    <a:lnTo>
                      <a:pt x="1921" y="1"/>
                    </a:lnTo>
                    <a:close/>
                    <a:moveTo>
                      <a:pt x="2539" y="1"/>
                    </a:moveTo>
                    <a:lnTo>
                      <a:pt x="2539" y="5801"/>
                    </a:lnTo>
                    <a:lnTo>
                      <a:pt x="3860" y="5801"/>
                    </a:lnTo>
                    <a:lnTo>
                      <a:pt x="38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2" name="Google Shape;2172;p32"/>
            <p:cNvGrpSpPr/>
            <p:nvPr/>
          </p:nvGrpSpPr>
          <p:grpSpPr>
            <a:xfrm rot="5400000" flipH="1">
              <a:off x="6815691" y="3224066"/>
              <a:ext cx="2585362" cy="607406"/>
              <a:chOff x="4972650" y="1317400"/>
              <a:chExt cx="1151250" cy="270475"/>
            </a:xfrm>
          </p:grpSpPr>
          <p:sp>
            <p:nvSpPr>
              <p:cNvPr id="2173" name="Google Shape;2173;p32"/>
              <p:cNvSpPr/>
              <p:nvPr/>
            </p:nvSpPr>
            <p:spPr>
              <a:xfrm>
                <a:off x="4972650" y="1317400"/>
                <a:ext cx="1151250" cy="270475"/>
              </a:xfrm>
              <a:custGeom>
                <a:avLst/>
                <a:gdLst/>
                <a:ahLst/>
                <a:cxnLst/>
                <a:rect l="l" t="t" r="r" b="b"/>
                <a:pathLst>
                  <a:path w="46050" h="10819" extrusionOk="0">
                    <a:moveTo>
                      <a:pt x="0" y="1"/>
                    </a:moveTo>
                    <a:lnTo>
                      <a:pt x="0" y="10819"/>
                    </a:lnTo>
                    <a:lnTo>
                      <a:pt x="46050" y="10819"/>
                    </a:lnTo>
                    <a:lnTo>
                      <a:pt x="460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2"/>
              <p:cNvSpPr/>
              <p:nvPr/>
            </p:nvSpPr>
            <p:spPr>
              <a:xfrm>
                <a:off x="5045125" y="1317400"/>
                <a:ext cx="192100" cy="270475"/>
              </a:xfrm>
              <a:custGeom>
                <a:avLst/>
                <a:gdLst/>
                <a:ahLst/>
                <a:cxnLst/>
                <a:rect l="l" t="t" r="r" b="b"/>
                <a:pathLst>
                  <a:path w="7684" h="10819" extrusionOk="0">
                    <a:moveTo>
                      <a:pt x="1" y="1"/>
                    </a:moveTo>
                    <a:lnTo>
                      <a:pt x="1" y="10819"/>
                    </a:lnTo>
                    <a:lnTo>
                      <a:pt x="7684" y="10819"/>
                    </a:lnTo>
                    <a:lnTo>
                      <a:pt x="76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32"/>
              <p:cNvSpPr/>
              <p:nvPr/>
            </p:nvSpPr>
            <p:spPr>
              <a:xfrm>
                <a:off x="6012050" y="1317400"/>
                <a:ext cx="62425" cy="270475"/>
              </a:xfrm>
              <a:custGeom>
                <a:avLst/>
                <a:gdLst/>
                <a:ahLst/>
                <a:cxnLst/>
                <a:rect l="l" t="t" r="r" b="b"/>
                <a:pathLst>
                  <a:path w="2497" h="10819" extrusionOk="0">
                    <a:moveTo>
                      <a:pt x="1" y="1"/>
                    </a:moveTo>
                    <a:lnTo>
                      <a:pt x="1" y="10819"/>
                    </a:lnTo>
                    <a:lnTo>
                      <a:pt x="2496" y="10819"/>
                    </a:lnTo>
                    <a:lnTo>
                      <a:pt x="24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32"/>
              <p:cNvSpPr/>
              <p:nvPr/>
            </p:nvSpPr>
            <p:spPr>
              <a:xfrm>
                <a:off x="5066800" y="1317400"/>
                <a:ext cx="148425" cy="270475"/>
              </a:xfrm>
              <a:custGeom>
                <a:avLst/>
                <a:gdLst/>
                <a:ahLst/>
                <a:cxnLst/>
                <a:rect l="l" t="t" r="r" b="b"/>
                <a:pathLst>
                  <a:path w="5937" h="10819" extrusionOk="0">
                    <a:moveTo>
                      <a:pt x="0" y="1"/>
                    </a:moveTo>
                    <a:lnTo>
                      <a:pt x="0" y="10819"/>
                    </a:lnTo>
                    <a:lnTo>
                      <a:pt x="857" y="10819"/>
                    </a:lnTo>
                    <a:lnTo>
                      <a:pt x="857" y="1"/>
                    </a:lnTo>
                    <a:close/>
                    <a:moveTo>
                      <a:pt x="1692" y="1"/>
                    </a:moveTo>
                    <a:lnTo>
                      <a:pt x="1692" y="10819"/>
                    </a:lnTo>
                    <a:lnTo>
                      <a:pt x="2549" y="10819"/>
                    </a:lnTo>
                    <a:lnTo>
                      <a:pt x="2549" y="1"/>
                    </a:lnTo>
                    <a:close/>
                    <a:moveTo>
                      <a:pt x="3385" y="1"/>
                    </a:moveTo>
                    <a:lnTo>
                      <a:pt x="3385" y="10819"/>
                    </a:lnTo>
                    <a:lnTo>
                      <a:pt x="4242" y="10819"/>
                    </a:lnTo>
                    <a:lnTo>
                      <a:pt x="4242" y="1"/>
                    </a:lnTo>
                    <a:close/>
                    <a:moveTo>
                      <a:pt x="5079" y="1"/>
                    </a:moveTo>
                    <a:lnTo>
                      <a:pt x="5079" y="10819"/>
                    </a:lnTo>
                    <a:lnTo>
                      <a:pt x="5936" y="10819"/>
                    </a:lnTo>
                    <a:lnTo>
                      <a:pt x="59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32"/>
              <p:cNvSpPr/>
              <p:nvPr/>
            </p:nvSpPr>
            <p:spPr>
              <a:xfrm>
                <a:off x="6031500" y="1317400"/>
                <a:ext cx="21450" cy="270475"/>
              </a:xfrm>
              <a:custGeom>
                <a:avLst/>
                <a:gdLst/>
                <a:ahLst/>
                <a:cxnLst/>
                <a:rect l="l" t="t" r="r" b="b"/>
                <a:pathLst>
                  <a:path w="858" h="10819" extrusionOk="0">
                    <a:moveTo>
                      <a:pt x="0" y="1"/>
                    </a:moveTo>
                    <a:lnTo>
                      <a:pt x="0" y="10819"/>
                    </a:lnTo>
                    <a:lnTo>
                      <a:pt x="857" y="10819"/>
                    </a:lnTo>
                    <a:lnTo>
                      <a:pt x="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2"/>
              <p:cNvSpPr/>
              <p:nvPr/>
            </p:nvSpPr>
            <p:spPr>
              <a:xfrm>
                <a:off x="5288000" y="1342250"/>
                <a:ext cx="686950" cy="220775"/>
              </a:xfrm>
              <a:custGeom>
                <a:avLst/>
                <a:gdLst/>
                <a:ahLst/>
                <a:cxnLst/>
                <a:rect l="l" t="t" r="r" b="b"/>
                <a:pathLst>
                  <a:path w="27478" h="8831" extrusionOk="0">
                    <a:moveTo>
                      <a:pt x="202" y="1"/>
                    </a:moveTo>
                    <a:cubicBezTo>
                      <a:pt x="202" y="112"/>
                      <a:pt x="112" y="202"/>
                      <a:pt x="1" y="202"/>
                    </a:cubicBezTo>
                    <a:lnTo>
                      <a:pt x="1" y="8631"/>
                    </a:lnTo>
                    <a:cubicBezTo>
                      <a:pt x="112" y="8631"/>
                      <a:pt x="202" y="8721"/>
                      <a:pt x="202" y="8831"/>
                    </a:cubicBezTo>
                    <a:lnTo>
                      <a:pt x="27277" y="8831"/>
                    </a:lnTo>
                    <a:cubicBezTo>
                      <a:pt x="27277" y="8721"/>
                      <a:pt x="27366" y="8631"/>
                      <a:pt x="27477" y="8631"/>
                    </a:cubicBezTo>
                    <a:lnTo>
                      <a:pt x="27477" y="202"/>
                    </a:lnTo>
                    <a:cubicBezTo>
                      <a:pt x="27367" y="202"/>
                      <a:pt x="27277" y="112"/>
                      <a:pt x="27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2"/>
              <p:cNvSpPr/>
              <p:nvPr/>
            </p:nvSpPr>
            <p:spPr>
              <a:xfrm>
                <a:off x="5539475" y="1419300"/>
                <a:ext cx="198225" cy="105900"/>
              </a:xfrm>
              <a:custGeom>
                <a:avLst/>
                <a:gdLst/>
                <a:ahLst/>
                <a:cxnLst/>
                <a:rect l="l" t="t" r="r" b="b"/>
                <a:pathLst>
                  <a:path w="7929" h="4236" extrusionOk="0">
                    <a:moveTo>
                      <a:pt x="3643" y="1"/>
                    </a:moveTo>
                    <a:cubicBezTo>
                      <a:pt x="3041" y="1"/>
                      <a:pt x="2515" y="141"/>
                      <a:pt x="2064" y="352"/>
                    </a:cubicBezTo>
                    <a:cubicBezTo>
                      <a:pt x="678" y="1002"/>
                      <a:pt x="0" y="2325"/>
                      <a:pt x="0" y="2325"/>
                    </a:cubicBezTo>
                    <a:cubicBezTo>
                      <a:pt x="0" y="2325"/>
                      <a:pt x="1952" y="4235"/>
                      <a:pt x="4232" y="4235"/>
                    </a:cubicBezTo>
                    <a:cubicBezTo>
                      <a:pt x="5453" y="4235"/>
                      <a:pt x="6768" y="3688"/>
                      <a:pt x="7929" y="2009"/>
                    </a:cubicBezTo>
                    <a:cubicBezTo>
                      <a:pt x="7410" y="1555"/>
                      <a:pt x="6918" y="1193"/>
                      <a:pt x="6453" y="905"/>
                    </a:cubicBezTo>
                    <a:cubicBezTo>
                      <a:pt x="5380" y="248"/>
                      <a:pt x="4444" y="1"/>
                      <a:pt x="36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2"/>
              <p:cNvSpPr/>
              <p:nvPr/>
            </p:nvSpPr>
            <p:spPr>
              <a:xfrm>
                <a:off x="5590575" y="1419300"/>
                <a:ext cx="110200" cy="71575"/>
              </a:xfrm>
              <a:custGeom>
                <a:avLst/>
                <a:gdLst/>
                <a:ahLst/>
                <a:cxnLst/>
                <a:rect l="l" t="t" r="r" b="b"/>
                <a:pathLst>
                  <a:path w="4408" h="2863" extrusionOk="0">
                    <a:moveTo>
                      <a:pt x="1598" y="0"/>
                    </a:moveTo>
                    <a:cubicBezTo>
                      <a:pt x="996" y="0"/>
                      <a:pt x="471" y="140"/>
                      <a:pt x="21" y="351"/>
                    </a:cubicBezTo>
                    <a:cubicBezTo>
                      <a:pt x="8" y="449"/>
                      <a:pt x="0" y="550"/>
                      <a:pt x="0" y="651"/>
                    </a:cubicBezTo>
                    <a:cubicBezTo>
                      <a:pt x="0" y="1872"/>
                      <a:pt x="992" y="2862"/>
                      <a:pt x="2212" y="2862"/>
                    </a:cubicBezTo>
                    <a:cubicBezTo>
                      <a:pt x="3347" y="2862"/>
                      <a:pt x="4282" y="2007"/>
                      <a:pt x="4408" y="906"/>
                    </a:cubicBezTo>
                    <a:cubicBezTo>
                      <a:pt x="3335" y="248"/>
                      <a:pt x="2399" y="0"/>
                      <a:pt x="1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2"/>
              <p:cNvSpPr/>
              <p:nvPr/>
            </p:nvSpPr>
            <p:spPr>
              <a:xfrm>
                <a:off x="5524250" y="1370550"/>
                <a:ext cx="224900" cy="78000"/>
              </a:xfrm>
              <a:custGeom>
                <a:avLst/>
                <a:gdLst/>
                <a:ahLst/>
                <a:cxnLst/>
                <a:rect l="l" t="t" r="r" b="b"/>
                <a:pathLst>
                  <a:path w="8996" h="3120" extrusionOk="0">
                    <a:moveTo>
                      <a:pt x="5076" y="1"/>
                    </a:moveTo>
                    <a:cubicBezTo>
                      <a:pt x="5012" y="1"/>
                      <a:pt x="4955" y="45"/>
                      <a:pt x="4940" y="109"/>
                    </a:cubicBezTo>
                    <a:lnTo>
                      <a:pt x="4740" y="969"/>
                    </a:lnTo>
                    <a:cubicBezTo>
                      <a:pt x="4604" y="959"/>
                      <a:pt x="4471" y="954"/>
                      <a:pt x="4339" y="954"/>
                    </a:cubicBezTo>
                    <a:cubicBezTo>
                      <a:pt x="4091" y="954"/>
                      <a:pt x="3850" y="971"/>
                      <a:pt x="3617" y="1001"/>
                    </a:cubicBezTo>
                    <a:lnTo>
                      <a:pt x="3515" y="124"/>
                    </a:lnTo>
                    <a:cubicBezTo>
                      <a:pt x="3507" y="53"/>
                      <a:pt x="3448" y="1"/>
                      <a:pt x="3380" y="1"/>
                    </a:cubicBezTo>
                    <a:cubicBezTo>
                      <a:pt x="3374" y="1"/>
                      <a:pt x="3368" y="2"/>
                      <a:pt x="3362" y="2"/>
                    </a:cubicBezTo>
                    <a:cubicBezTo>
                      <a:pt x="3285" y="12"/>
                      <a:pt x="3231" y="79"/>
                      <a:pt x="3240" y="156"/>
                    </a:cubicBezTo>
                    <a:lnTo>
                      <a:pt x="3343" y="1042"/>
                    </a:lnTo>
                    <a:cubicBezTo>
                      <a:pt x="2966" y="1109"/>
                      <a:pt x="2613" y="1208"/>
                      <a:pt x="2288" y="1325"/>
                    </a:cubicBezTo>
                    <a:lnTo>
                      <a:pt x="1988" y="379"/>
                    </a:lnTo>
                    <a:cubicBezTo>
                      <a:pt x="1969" y="320"/>
                      <a:pt x="1913" y="282"/>
                      <a:pt x="1854" y="282"/>
                    </a:cubicBezTo>
                    <a:cubicBezTo>
                      <a:pt x="1840" y="282"/>
                      <a:pt x="1826" y="284"/>
                      <a:pt x="1812" y="288"/>
                    </a:cubicBezTo>
                    <a:cubicBezTo>
                      <a:pt x="1739" y="311"/>
                      <a:pt x="1699" y="389"/>
                      <a:pt x="1721" y="463"/>
                    </a:cubicBezTo>
                    <a:lnTo>
                      <a:pt x="2027" y="1425"/>
                    </a:lnTo>
                    <a:cubicBezTo>
                      <a:pt x="1651" y="1580"/>
                      <a:pt x="1317" y="1753"/>
                      <a:pt x="1037" y="1922"/>
                    </a:cubicBezTo>
                    <a:lnTo>
                      <a:pt x="736" y="1276"/>
                    </a:lnTo>
                    <a:cubicBezTo>
                      <a:pt x="713" y="1226"/>
                      <a:pt x="663" y="1196"/>
                      <a:pt x="611" y="1196"/>
                    </a:cubicBezTo>
                    <a:cubicBezTo>
                      <a:pt x="591" y="1196"/>
                      <a:pt x="571" y="1200"/>
                      <a:pt x="551" y="1210"/>
                    </a:cubicBezTo>
                    <a:cubicBezTo>
                      <a:pt x="482" y="1242"/>
                      <a:pt x="451" y="1324"/>
                      <a:pt x="485" y="1394"/>
                    </a:cubicBezTo>
                    <a:lnTo>
                      <a:pt x="801" y="2071"/>
                    </a:lnTo>
                    <a:cubicBezTo>
                      <a:pt x="335" y="2374"/>
                      <a:pt x="69" y="2622"/>
                      <a:pt x="58" y="2632"/>
                    </a:cubicBezTo>
                    <a:cubicBezTo>
                      <a:pt x="2" y="2686"/>
                      <a:pt x="0" y="2772"/>
                      <a:pt x="53" y="2828"/>
                    </a:cubicBezTo>
                    <a:cubicBezTo>
                      <a:pt x="80" y="2857"/>
                      <a:pt x="117" y="2871"/>
                      <a:pt x="153" y="2871"/>
                    </a:cubicBezTo>
                    <a:cubicBezTo>
                      <a:pt x="188" y="2871"/>
                      <a:pt x="222" y="2859"/>
                      <a:pt x="250" y="2833"/>
                    </a:cubicBezTo>
                    <a:cubicBezTo>
                      <a:pt x="259" y="2825"/>
                      <a:pt x="1267" y="1878"/>
                      <a:pt x="2791" y="1441"/>
                    </a:cubicBezTo>
                    <a:cubicBezTo>
                      <a:pt x="3314" y="1291"/>
                      <a:pt x="3831" y="1216"/>
                      <a:pt x="4341" y="1216"/>
                    </a:cubicBezTo>
                    <a:cubicBezTo>
                      <a:pt x="5814" y="1216"/>
                      <a:pt x="7230" y="1840"/>
                      <a:pt x="8567" y="3082"/>
                    </a:cubicBezTo>
                    <a:cubicBezTo>
                      <a:pt x="8593" y="3106"/>
                      <a:pt x="8627" y="3119"/>
                      <a:pt x="8662" y="3119"/>
                    </a:cubicBezTo>
                    <a:cubicBezTo>
                      <a:pt x="8699" y="3119"/>
                      <a:pt x="8737" y="3104"/>
                      <a:pt x="8764" y="3074"/>
                    </a:cubicBezTo>
                    <a:cubicBezTo>
                      <a:pt x="8816" y="3019"/>
                      <a:pt x="8813" y="2930"/>
                      <a:pt x="8757" y="2878"/>
                    </a:cubicBezTo>
                    <a:cubicBezTo>
                      <a:pt x="8613" y="2745"/>
                      <a:pt x="8468" y="2618"/>
                      <a:pt x="8325" y="2501"/>
                    </a:cubicBezTo>
                    <a:lnTo>
                      <a:pt x="8934" y="1975"/>
                    </a:lnTo>
                    <a:cubicBezTo>
                      <a:pt x="8990" y="1923"/>
                      <a:pt x="8996" y="1837"/>
                      <a:pt x="8946" y="1778"/>
                    </a:cubicBezTo>
                    <a:cubicBezTo>
                      <a:pt x="8919" y="1746"/>
                      <a:pt x="8880" y="1730"/>
                      <a:pt x="8841" y="1730"/>
                    </a:cubicBezTo>
                    <a:cubicBezTo>
                      <a:pt x="8808" y="1730"/>
                      <a:pt x="8776" y="1741"/>
                      <a:pt x="8750" y="1763"/>
                    </a:cubicBezTo>
                    <a:lnTo>
                      <a:pt x="8101" y="2324"/>
                    </a:lnTo>
                    <a:cubicBezTo>
                      <a:pt x="7863" y="2141"/>
                      <a:pt x="7625" y="1981"/>
                      <a:pt x="7391" y="1840"/>
                    </a:cubicBezTo>
                    <a:lnTo>
                      <a:pt x="7919" y="1302"/>
                    </a:lnTo>
                    <a:cubicBezTo>
                      <a:pt x="7972" y="1247"/>
                      <a:pt x="7972" y="1159"/>
                      <a:pt x="7915" y="1105"/>
                    </a:cubicBezTo>
                    <a:cubicBezTo>
                      <a:pt x="7888" y="1079"/>
                      <a:pt x="7853" y="1065"/>
                      <a:pt x="7818" y="1065"/>
                    </a:cubicBezTo>
                    <a:cubicBezTo>
                      <a:pt x="7782" y="1065"/>
                      <a:pt x="7746" y="1079"/>
                      <a:pt x="7719" y="1108"/>
                    </a:cubicBezTo>
                    <a:lnTo>
                      <a:pt x="7143" y="1697"/>
                    </a:lnTo>
                    <a:cubicBezTo>
                      <a:pt x="6844" y="1532"/>
                      <a:pt x="6547" y="1399"/>
                      <a:pt x="6256" y="1294"/>
                    </a:cubicBezTo>
                    <a:lnTo>
                      <a:pt x="6679" y="487"/>
                    </a:lnTo>
                    <a:cubicBezTo>
                      <a:pt x="6715" y="418"/>
                      <a:pt x="6689" y="334"/>
                      <a:pt x="6620" y="300"/>
                    </a:cubicBezTo>
                    <a:cubicBezTo>
                      <a:pt x="6599" y="289"/>
                      <a:pt x="6577" y="283"/>
                      <a:pt x="6555" y="283"/>
                    </a:cubicBezTo>
                    <a:cubicBezTo>
                      <a:pt x="6505" y="283"/>
                      <a:pt x="6457" y="311"/>
                      <a:pt x="6433" y="358"/>
                    </a:cubicBezTo>
                    <a:lnTo>
                      <a:pt x="5989" y="1206"/>
                    </a:lnTo>
                    <a:cubicBezTo>
                      <a:pt x="5659" y="1104"/>
                      <a:pt x="5336" y="1036"/>
                      <a:pt x="5020" y="997"/>
                    </a:cubicBezTo>
                    <a:lnTo>
                      <a:pt x="5210" y="172"/>
                    </a:lnTo>
                    <a:cubicBezTo>
                      <a:pt x="5229" y="97"/>
                      <a:pt x="5182" y="23"/>
                      <a:pt x="5107" y="4"/>
                    </a:cubicBezTo>
                    <a:cubicBezTo>
                      <a:pt x="5096" y="2"/>
                      <a:pt x="5086" y="1"/>
                      <a:pt x="50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2"/>
              <p:cNvSpPr/>
              <p:nvPr/>
            </p:nvSpPr>
            <p:spPr>
              <a:xfrm>
                <a:off x="5359600" y="1359225"/>
                <a:ext cx="26175" cy="182850"/>
              </a:xfrm>
              <a:custGeom>
                <a:avLst/>
                <a:gdLst/>
                <a:ahLst/>
                <a:cxnLst/>
                <a:rect l="l" t="t" r="r" b="b"/>
                <a:pathLst>
                  <a:path w="1047" h="7314" extrusionOk="0">
                    <a:moveTo>
                      <a:pt x="511" y="1"/>
                    </a:moveTo>
                    <a:cubicBezTo>
                      <a:pt x="252" y="1"/>
                      <a:pt x="1" y="227"/>
                      <a:pt x="43" y="501"/>
                    </a:cubicBezTo>
                    <a:cubicBezTo>
                      <a:pt x="74" y="711"/>
                      <a:pt x="297" y="901"/>
                      <a:pt x="516" y="901"/>
                    </a:cubicBezTo>
                    <a:cubicBezTo>
                      <a:pt x="557" y="901"/>
                      <a:pt x="598" y="894"/>
                      <a:pt x="638" y="880"/>
                    </a:cubicBezTo>
                    <a:cubicBezTo>
                      <a:pt x="711" y="852"/>
                      <a:pt x="778" y="813"/>
                      <a:pt x="835" y="761"/>
                    </a:cubicBezTo>
                    <a:cubicBezTo>
                      <a:pt x="970" y="642"/>
                      <a:pt x="1046" y="467"/>
                      <a:pt x="986" y="283"/>
                    </a:cubicBezTo>
                    <a:cubicBezTo>
                      <a:pt x="928" y="107"/>
                      <a:pt x="750" y="33"/>
                      <a:pt x="578" y="6"/>
                    </a:cubicBezTo>
                    <a:cubicBezTo>
                      <a:pt x="555" y="3"/>
                      <a:pt x="533" y="1"/>
                      <a:pt x="511" y="1"/>
                    </a:cubicBezTo>
                    <a:close/>
                    <a:moveTo>
                      <a:pt x="511" y="1290"/>
                    </a:moveTo>
                    <a:cubicBezTo>
                      <a:pt x="252" y="1290"/>
                      <a:pt x="1" y="1515"/>
                      <a:pt x="43" y="1790"/>
                    </a:cubicBezTo>
                    <a:cubicBezTo>
                      <a:pt x="74" y="2000"/>
                      <a:pt x="298" y="2191"/>
                      <a:pt x="517" y="2191"/>
                    </a:cubicBezTo>
                    <a:cubicBezTo>
                      <a:pt x="558" y="2191"/>
                      <a:pt x="598" y="2184"/>
                      <a:pt x="638" y="2170"/>
                    </a:cubicBezTo>
                    <a:cubicBezTo>
                      <a:pt x="711" y="2140"/>
                      <a:pt x="778" y="2100"/>
                      <a:pt x="835" y="2050"/>
                    </a:cubicBezTo>
                    <a:cubicBezTo>
                      <a:pt x="970" y="1931"/>
                      <a:pt x="1046" y="1756"/>
                      <a:pt x="986" y="1572"/>
                    </a:cubicBezTo>
                    <a:cubicBezTo>
                      <a:pt x="928" y="1395"/>
                      <a:pt x="750" y="1322"/>
                      <a:pt x="578" y="1295"/>
                    </a:cubicBezTo>
                    <a:cubicBezTo>
                      <a:pt x="555" y="1291"/>
                      <a:pt x="533" y="1290"/>
                      <a:pt x="511" y="1290"/>
                    </a:cubicBezTo>
                    <a:close/>
                    <a:moveTo>
                      <a:pt x="510" y="2576"/>
                    </a:moveTo>
                    <a:cubicBezTo>
                      <a:pt x="251" y="2576"/>
                      <a:pt x="1" y="2803"/>
                      <a:pt x="43" y="3076"/>
                    </a:cubicBezTo>
                    <a:cubicBezTo>
                      <a:pt x="75" y="3287"/>
                      <a:pt x="298" y="3476"/>
                      <a:pt x="517" y="3476"/>
                    </a:cubicBezTo>
                    <a:cubicBezTo>
                      <a:pt x="558" y="3476"/>
                      <a:pt x="598" y="3470"/>
                      <a:pt x="638" y="3455"/>
                    </a:cubicBezTo>
                    <a:cubicBezTo>
                      <a:pt x="711" y="3429"/>
                      <a:pt x="778" y="3389"/>
                      <a:pt x="835" y="3337"/>
                    </a:cubicBezTo>
                    <a:cubicBezTo>
                      <a:pt x="970" y="3218"/>
                      <a:pt x="1046" y="3043"/>
                      <a:pt x="986" y="2858"/>
                    </a:cubicBezTo>
                    <a:cubicBezTo>
                      <a:pt x="928" y="2681"/>
                      <a:pt x="749" y="2609"/>
                      <a:pt x="578" y="2582"/>
                    </a:cubicBezTo>
                    <a:cubicBezTo>
                      <a:pt x="555" y="2578"/>
                      <a:pt x="532" y="2576"/>
                      <a:pt x="510" y="2576"/>
                    </a:cubicBezTo>
                    <a:close/>
                    <a:moveTo>
                      <a:pt x="511" y="3836"/>
                    </a:moveTo>
                    <a:cubicBezTo>
                      <a:pt x="252" y="3836"/>
                      <a:pt x="1" y="4062"/>
                      <a:pt x="43" y="4337"/>
                    </a:cubicBezTo>
                    <a:cubicBezTo>
                      <a:pt x="74" y="4548"/>
                      <a:pt x="297" y="4737"/>
                      <a:pt x="517" y="4737"/>
                    </a:cubicBezTo>
                    <a:cubicBezTo>
                      <a:pt x="557" y="4737"/>
                      <a:pt x="598" y="4731"/>
                      <a:pt x="638" y="4716"/>
                    </a:cubicBezTo>
                    <a:cubicBezTo>
                      <a:pt x="711" y="4687"/>
                      <a:pt x="778" y="4647"/>
                      <a:pt x="835" y="4598"/>
                    </a:cubicBezTo>
                    <a:cubicBezTo>
                      <a:pt x="970" y="4478"/>
                      <a:pt x="1046" y="4304"/>
                      <a:pt x="986" y="4119"/>
                    </a:cubicBezTo>
                    <a:cubicBezTo>
                      <a:pt x="928" y="3942"/>
                      <a:pt x="750" y="3868"/>
                      <a:pt x="578" y="3842"/>
                    </a:cubicBezTo>
                    <a:cubicBezTo>
                      <a:pt x="555" y="3838"/>
                      <a:pt x="533" y="3836"/>
                      <a:pt x="511" y="3836"/>
                    </a:cubicBezTo>
                    <a:close/>
                    <a:moveTo>
                      <a:pt x="511" y="5124"/>
                    </a:moveTo>
                    <a:cubicBezTo>
                      <a:pt x="252" y="5124"/>
                      <a:pt x="1" y="5350"/>
                      <a:pt x="43" y="5625"/>
                    </a:cubicBezTo>
                    <a:cubicBezTo>
                      <a:pt x="74" y="5835"/>
                      <a:pt x="298" y="6025"/>
                      <a:pt x="517" y="6025"/>
                    </a:cubicBezTo>
                    <a:cubicBezTo>
                      <a:pt x="558" y="6025"/>
                      <a:pt x="598" y="6019"/>
                      <a:pt x="638" y="6004"/>
                    </a:cubicBezTo>
                    <a:cubicBezTo>
                      <a:pt x="711" y="5975"/>
                      <a:pt x="778" y="5936"/>
                      <a:pt x="835" y="5884"/>
                    </a:cubicBezTo>
                    <a:cubicBezTo>
                      <a:pt x="970" y="5766"/>
                      <a:pt x="1046" y="5590"/>
                      <a:pt x="986" y="5406"/>
                    </a:cubicBezTo>
                    <a:cubicBezTo>
                      <a:pt x="928" y="5230"/>
                      <a:pt x="750" y="5156"/>
                      <a:pt x="578" y="5129"/>
                    </a:cubicBezTo>
                    <a:cubicBezTo>
                      <a:pt x="555" y="5126"/>
                      <a:pt x="533" y="5124"/>
                      <a:pt x="511" y="5124"/>
                    </a:cubicBezTo>
                    <a:close/>
                    <a:moveTo>
                      <a:pt x="511" y="6413"/>
                    </a:moveTo>
                    <a:cubicBezTo>
                      <a:pt x="252" y="6413"/>
                      <a:pt x="1" y="6639"/>
                      <a:pt x="43" y="6913"/>
                    </a:cubicBezTo>
                    <a:cubicBezTo>
                      <a:pt x="74" y="7124"/>
                      <a:pt x="298" y="7314"/>
                      <a:pt x="517" y="7314"/>
                    </a:cubicBezTo>
                    <a:cubicBezTo>
                      <a:pt x="558" y="7314"/>
                      <a:pt x="598" y="7307"/>
                      <a:pt x="638" y="7293"/>
                    </a:cubicBezTo>
                    <a:cubicBezTo>
                      <a:pt x="711" y="7264"/>
                      <a:pt x="778" y="7225"/>
                      <a:pt x="835" y="7173"/>
                    </a:cubicBezTo>
                    <a:cubicBezTo>
                      <a:pt x="970" y="7055"/>
                      <a:pt x="1046" y="6879"/>
                      <a:pt x="986" y="6695"/>
                    </a:cubicBezTo>
                    <a:cubicBezTo>
                      <a:pt x="928" y="6519"/>
                      <a:pt x="750" y="6445"/>
                      <a:pt x="578" y="6418"/>
                    </a:cubicBezTo>
                    <a:cubicBezTo>
                      <a:pt x="555" y="6415"/>
                      <a:pt x="533" y="6413"/>
                      <a:pt x="511" y="641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2"/>
              <p:cNvSpPr/>
              <p:nvPr/>
            </p:nvSpPr>
            <p:spPr>
              <a:xfrm>
                <a:off x="5881250" y="1359225"/>
                <a:ext cx="26175" cy="182850"/>
              </a:xfrm>
              <a:custGeom>
                <a:avLst/>
                <a:gdLst/>
                <a:ahLst/>
                <a:cxnLst/>
                <a:rect l="l" t="t" r="r" b="b"/>
                <a:pathLst>
                  <a:path w="1047" h="7314" extrusionOk="0">
                    <a:moveTo>
                      <a:pt x="510" y="1"/>
                    </a:moveTo>
                    <a:cubicBezTo>
                      <a:pt x="252" y="1"/>
                      <a:pt x="1" y="227"/>
                      <a:pt x="42" y="501"/>
                    </a:cubicBezTo>
                    <a:cubicBezTo>
                      <a:pt x="74" y="711"/>
                      <a:pt x="297" y="901"/>
                      <a:pt x="516" y="901"/>
                    </a:cubicBezTo>
                    <a:cubicBezTo>
                      <a:pt x="557" y="901"/>
                      <a:pt x="598" y="894"/>
                      <a:pt x="638" y="880"/>
                    </a:cubicBezTo>
                    <a:cubicBezTo>
                      <a:pt x="710" y="852"/>
                      <a:pt x="778" y="813"/>
                      <a:pt x="836" y="761"/>
                    </a:cubicBezTo>
                    <a:cubicBezTo>
                      <a:pt x="970" y="642"/>
                      <a:pt x="1046" y="467"/>
                      <a:pt x="987" y="283"/>
                    </a:cubicBezTo>
                    <a:cubicBezTo>
                      <a:pt x="929" y="107"/>
                      <a:pt x="749" y="33"/>
                      <a:pt x="577" y="6"/>
                    </a:cubicBezTo>
                    <a:cubicBezTo>
                      <a:pt x="555" y="3"/>
                      <a:pt x="532" y="1"/>
                      <a:pt x="510" y="1"/>
                    </a:cubicBezTo>
                    <a:close/>
                    <a:moveTo>
                      <a:pt x="510" y="1290"/>
                    </a:moveTo>
                    <a:cubicBezTo>
                      <a:pt x="252" y="1290"/>
                      <a:pt x="1" y="1515"/>
                      <a:pt x="42" y="1790"/>
                    </a:cubicBezTo>
                    <a:cubicBezTo>
                      <a:pt x="74" y="2000"/>
                      <a:pt x="298" y="2191"/>
                      <a:pt x="517" y="2191"/>
                    </a:cubicBezTo>
                    <a:cubicBezTo>
                      <a:pt x="558" y="2191"/>
                      <a:pt x="599" y="2184"/>
                      <a:pt x="638" y="2170"/>
                    </a:cubicBezTo>
                    <a:cubicBezTo>
                      <a:pt x="710" y="2140"/>
                      <a:pt x="778" y="2100"/>
                      <a:pt x="836" y="2050"/>
                    </a:cubicBezTo>
                    <a:cubicBezTo>
                      <a:pt x="970" y="1931"/>
                      <a:pt x="1046" y="1756"/>
                      <a:pt x="987" y="1572"/>
                    </a:cubicBezTo>
                    <a:cubicBezTo>
                      <a:pt x="929" y="1395"/>
                      <a:pt x="749" y="1322"/>
                      <a:pt x="577" y="1295"/>
                    </a:cubicBezTo>
                    <a:cubicBezTo>
                      <a:pt x="555" y="1291"/>
                      <a:pt x="532" y="1290"/>
                      <a:pt x="510" y="1290"/>
                    </a:cubicBezTo>
                    <a:close/>
                    <a:moveTo>
                      <a:pt x="509" y="2576"/>
                    </a:moveTo>
                    <a:cubicBezTo>
                      <a:pt x="251" y="2576"/>
                      <a:pt x="1" y="2803"/>
                      <a:pt x="42" y="3076"/>
                    </a:cubicBezTo>
                    <a:cubicBezTo>
                      <a:pt x="75" y="3287"/>
                      <a:pt x="298" y="3476"/>
                      <a:pt x="517" y="3476"/>
                    </a:cubicBezTo>
                    <a:cubicBezTo>
                      <a:pt x="558" y="3476"/>
                      <a:pt x="599" y="3470"/>
                      <a:pt x="638" y="3455"/>
                    </a:cubicBezTo>
                    <a:cubicBezTo>
                      <a:pt x="710" y="3429"/>
                      <a:pt x="778" y="3389"/>
                      <a:pt x="836" y="3337"/>
                    </a:cubicBezTo>
                    <a:cubicBezTo>
                      <a:pt x="970" y="3218"/>
                      <a:pt x="1046" y="3043"/>
                      <a:pt x="987" y="2858"/>
                    </a:cubicBezTo>
                    <a:cubicBezTo>
                      <a:pt x="929" y="2681"/>
                      <a:pt x="748" y="2609"/>
                      <a:pt x="577" y="2582"/>
                    </a:cubicBezTo>
                    <a:cubicBezTo>
                      <a:pt x="554" y="2578"/>
                      <a:pt x="532" y="2576"/>
                      <a:pt x="509" y="2576"/>
                    </a:cubicBezTo>
                    <a:close/>
                    <a:moveTo>
                      <a:pt x="510" y="3836"/>
                    </a:moveTo>
                    <a:cubicBezTo>
                      <a:pt x="252" y="3836"/>
                      <a:pt x="1" y="4062"/>
                      <a:pt x="42" y="4337"/>
                    </a:cubicBezTo>
                    <a:cubicBezTo>
                      <a:pt x="74" y="4548"/>
                      <a:pt x="297" y="4737"/>
                      <a:pt x="517" y="4737"/>
                    </a:cubicBezTo>
                    <a:cubicBezTo>
                      <a:pt x="558" y="4737"/>
                      <a:pt x="598" y="4731"/>
                      <a:pt x="638" y="4716"/>
                    </a:cubicBezTo>
                    <a:cubicBezTo>
                      <a:pt x="710" y="4687"/>
                      <a:pt x="778" y="4647"/>
                      <a:pt x="836" y="4598"/>
                    </a:cubicBezTo>
                    <a:cubicBezTo>
                      <a:pt x="970" y="4478"/>
                      <a:pt x="1046" y="4304"/>
                      <a:pt x="987" y="4119"/>
                    </a:cubicBezTo>
                    <a:cubicBezTo>
                      <a:pt x="929" y="3942"/>
                      <a:pt x="749" y="3868"/>
                      <a:pt x="577" y="3842"/>
                    </a:cubicBezTo>
                    <a:cubicBezTo>
                      <a:pt x="555" y="3838"/>
                      <a:pt x="532" y="3836"/>
                      <a:pt x="510" y="3836"/>
                    </a:cubicBezTo>
                    <a:close/>
                    <a:moveTo>
                      <a:pt x="510" y="5124"/>
                    </a:moveTo>
                    <a:cubicBezTo>
                      <a:pt x="252" y="5124"/>
                      <a:pt x="1" y="5350"/>
                      <a:pt x="42" y="5625"/>
                    </a:cubicBezTo>
                    <a:cubicBezTo>
                      <a:pt x="74" y="5835"/>
                      <a:pt x="298" y="6025"/>
                      <a:pt x="517" y="6025"/>
                    </a:cubicBezTo>
                    <a:cubicBezTo>
                      <a:pt x="558" y="6025"/>
                      <a:pt x="599" y="6019"/>
                      <a:pt x="638" y="6004"/>
                    </a:cubicBezTo>
                    <a:cubicBezTo>
                      <a:pt x="710" y="5975"/>
                      <a:pt x="778" y="5936"/>
                      <a:pt x="836" y="5884"/>
                    </a:cubicBezTo>
                    <a:cubicBezTo>
                      <a:pt x="970" y="5766"/>
                      <a:pt x="1046" y="5590"/>
                      <a:pt x="987" y="5406"/>
                    </a:cubicBezTo>
                    <a:cubicBezTo>
                      <a:pt x="929" y="5230"/>
                      <a:pt x="749" y="5156"/>
                      <a:pt x="577" y="5129"/>
                    </a:cubicBezTo>
                    <a:cubicBezTo>
                      <a:pt x="555" y="5126"/>
                      <a:pt x="532" y="5124"/>
                      <a:pt x="510" y="5124"/>
                    </a:cubicBezTo>
                    <a:close/>
                    <a:moveTo>
                      <a:pt x="510" y="6413"/>
                    </a:moveTo>
                    <a:cubicBezTo>
                      <a:pt x="252" y="6413"/>
                      <a:pt x="1" y="6639"/>
                      <a:pt x="42" y="6913"/>
                    </a:cubicBezTo>
                    <a:cubicBezTo>
                      <a:pt x="74" y="7124"/>
                      <a:pt x="298" y="7314"/>
                      <a:pt x="517" y="7314"/>
                    </a:cubicBezTo>
                    <a:cubicBezTo>
                      <a:pt x="558" y="7314"/>
                      <a:pt x="599" y="7307"/>
                      <a:pt x="638" y="7293"/>
                    </a:cubicBezTo>
                    <a:cubicBezTo>
                      <a:pt x="710" y="7264"/>
                      <a:pt x="778" y="7225"/>
                      <a:pt x="836" y="7173"/>
                    </a:cubicBezTo>
                    <a:cubicBezTo>
                      <a:pt x="970" y="7055"/>
                      <a:pt x="1046" y="6879"/>
                      <a:pt x="987" y="6695"/>
                    </a:cubicBezTo>
                    <a:cubicBezTo>
                      <a:pt x="929" y="6519"/>
                      <a:pt x="749" y="6445"/>
                      <a:pt x="577" y="6418"/>
                    </a:cubicBezTo>
                    <a:cubicBezTo>
                      <a:pt x="555" y="6415"/>
                      <a:pt x="532" y="6413"/>
                      <a:pt x="510" y="641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2"/>
              <p:cNvSpPr/>
              <p:nvPr/>
            </p:nvSpPr>
            <p:spPr>
              <a:xfrm>
                <a:off x="5410150" y="1342250"/>
                <a:ext cx="44300" cy="220775"/>
              </a:xfrm>
              <a:custGeom>
                <a:avLst/>
                <a:gdLst/>
                <a:ahLst/>
                <a:cxnLst/>
                <a:rect l="l" t="t" r="r" b="b"/>
                <a:pathLst>
                  <a:path w="1772" h="8831" extrusionOk="0">
                    <a:moveTo>
                      <a:pt x="1" y="1"/>
                    </a:moveTo>
                    <a:lnTo>
                      <a:pt x="1" y="8831"/>
                    </a:lnTo>
                    <a:lnTo>
                      <a:pt x="526" y="8831"/>
                    </a:lnTo>
                    <a:lnTo>
                      <a:pt x="526" y="1"/>
                    </a:lnTo>
                    <a:close/>
                    <a:moveTo>
                      <a:pt x="1247" y="1"/>
                    </a:moveTo>
                    <a:lnTo>
                      <a:pt x="1247" y="8831"/>
                    </a:lnTo>
                    <a:lnTo>
                      <a:pt x="1772" y="8831"/>
                    </a:lnTo>
                    <a:lnTo>
                      <a:pt x="17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2"/>
              <p:cNvSpPr/>
              <p:nvPr/>
            </p:nvSpPr>
            <p:spPr>
              <a:xfrm>
                <a:off x="5810725" y="1342250"/>
                <a:ext cx="44325" cy="220775"/>
              </a:xfrm>
              <a:custGeom>
                <a:avLst/>
                <a:gdLst/>
                <a:ahLst/>
                <a:cxnLst/>
                <a:rect l="l" t="t" r="r" b="b"/>
                <a:pathLst>
                  <a:path w="1773" h="8831" extrusionOk="0">
                    <a:moveTo>
                      <a:pt x="1" y="1"/>
                    </a:moveTo>
                    <a:lnTo>
                      <a:pt x="1" y="8831"/>
                    </a:lnTo>
                    <a:lnTo>
                      <a:pt x="526" y="8831"/>
                    </a:lnTo>
                    <a:lnTo>
                      <a:pt x="526" y="1"/>
                    </a:lnTo>
                    <a:close/>
                    <a:moveTo>
                      <a:pt x="1247" y="1"/>
                    </a:moveTo>
                    <a:lnTo>
                      <a:pt x="1247" y="8831"/>
                    </a:lnTo>
                    <a:lnTo>
                      <a:pt x="1772" y="8831"/>
                    </a:lnTo>
                    <a:lnTo>
                      <a:pt x="17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6" name="Google Shape;2186;p32"/>
            <p:cNvGrpSpPr/>
            <p:nvPr/>
          </p:nvGrpSpPr>
          <p:grpSpPr>
            <a:xfrm rot="-5400000" flipH="1">
              <a:off x="6363869" y="3379637"/>
              <a:ext cx="2357199" cy="524427"/>
              <a:chOff x="6959925" y="2252125"/>
              <a:chExt cx="1049650" cy="233525"/>
            </a:xfrm>
          </p:grpSpPr>
          <p:sp>
            <p:nvSpPr>
              <p:cNvPr id="2187" name="Google Shape;2187;p32"/>
              <p:cNvSpPr/>
              <p:nvPr/>
            </p:nvSpPr>
            <p:spPr>
              <a:xfrm>
                <a:off x="6959925" y="2252125"/>
                <a:ext cx="1049650" cy="233500"/>
              </a:xfrm>
              <a:custGeom>
                <a:avLst/>
                <a:gdLst/>
                <a:ahLst/>
                <a:cxnLst/>
                <a:rect l="l" t="t" r="r" b="b"/>
                <a:pathLst>
                  <a:path w="41986" h="9340" extrusionOk="0">
                    <a:moveTo>
                      <a:pt x="0" y="0"/>
                    </a:moveTo>
                    <a:lnTo>
                      <a:pt x="0" y="9340"/>
                    </a:lnTo>
                    <a:lnTo>
                      <a:pt x="41985" y="9340"/>
                    </a:lnTo>
                    <a:lnTo>
                      <a:pt x="419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2"/>
              <p:cNvSpPr/>
              <p:nvPr/>
            </p:nvSpPr>
            <p:spPr>
              <a:xfrm>
                <a:off x="7048750" y="2299300"/>
                <a:ext cx="558425" cy="141100"/>
              </a:xfrm>
              <a:custGeom>
                <a:avLst/>
                <a:gdLst/>
                <a:ahLst/>
                <a:cxnLst/>
                <a:rect l="l" t="t" r="r" b="b"/>
                <a:pathLst>
                  <a:path w="22337" h="5644" extrusionOk="0">
                    <a:moveTo>
                      <a:pt x="177" y="1"/>
                    </a:moveTo>
                    <a:cubicBezTo>
                      <a:pt x="177" y="98"/>
                      <a:pt x="98" y="177"/>
                      <a:pt x="0" y="177"/>
                    </a:cubicBezTo>
                    <a:lnTo>
                      <a:pt x="0" y="5467"/>
                    </a:lnTo>
                    <a:cubicBezTo>
                      <a:pt x="98" y="5467"/>
                      <a:pt x="177" y="5547"/>
                      <a:pt x="177" y="5644"/>
                    </a:cubicBezTo>
                    <a:lnTo>
                      <a:pt x="22160" y="5644"/>
                    </a:lnTo>
                    <a:cubicBezTo>
                      <a:pt x="22160" y="5547"/>
                      <a:pt x="22239" y="5467"/>
                      <a:pt x="22336" y="5467"/>
                    </a:cubicBezTo>
                    <a:lnTo>
                      <a:pt x="22336" y="177"/>
                    </a:lnTo>
                    <a:cubicBezTo>
                      <a:pt x="22239" y="177"/>
                      <a:pt x="22160" y="98"/>
                      <a:pt x="22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2"/>
              <p:cNvSpPr/>
              <p:nvPr/>
            </p:nvSpPr>
            <p:spPr>
              <a:xfrm>
                <a:off x="7648425" y="2252125"/>
                <a:ext cx="153775" cy="233525"/>
              </a:xfrm>
              <a:custGeom>
                <a:avLst/>
                <a:gdLst/>
                <a:ahLst/>
                <a:cxnLst/>
                <a:rect l="l" t="t" r="r" b="b"/>
                <a:pathLst>
                  <a:path w="6151" h="9341" extrusionOk="0">
                    <a:moveTo>
                      <a:pt x="1" y="0"/>
                    </a:moveTo>
                    <a:lnTo>
                      <a:pt x="1" y="9341"/>
                    </a:lnTo>
                    <a:lnTo>
                      <a:pt x="695" y="9341"/>
                    </a:lnTo>
                    <a:lnTo>
                      <a:pt x="695" y="0"/>
                    </a:lnTo>
                    <a:close/>
                    <a:moveTo>
                      <a:pt x="1758" y="0"/>
                    </a:moveTo>
                    <a:lnTo>
                      <a:pt x="1758" y="9341"/>
                    </a:lnTo>
                    <a:lnTo>
                      <a:pt x="2451" y="9341"/>
                    </a:lnTo>
                    <a:lnTo>
                      <a:pt x="2451" y="0"/>
                    </a:lnTo>
                    <a:close/>
                    <a:moveTo>
                      <a:pt x="5457" y="0"/>
                    </a:moveTo>
                    <a:lnTo>
                      <a:pt x="5457" y="9341"/>
                    </a:lnTo>
                    <a:lnTo>
                      <a:pt x="6151" y="9341"/>
                    </a:lnTo>
                    <a:lnTo>
                      <a:pt x="61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2"/>
              <p:cNvSpPr/>
              <p:nvPr/>
            </p:nvSpPr>
            <p:spPr>
              <a:xfrm>
                <a:off x="7728350" y="2273500"/>
                <a:ext cx="39225" cy="189100"/>
              </a:xfrm>
              <a:custGeom>
                <a:avLst/>
                <a:gdLst/>
                <a:ahLst/>
                <a:cxnLst/>
                <a:rect l="l" t="t" r="r" b="b"/>
                <a:pathLst>
                  <a:path w="1569" h="7564" extrusionOk="0">
                    <a:moveTo>
                      <a:pt x="768" y="1"/>
                    </a:moveTo>
                    <a:cubicBezTo>
                      <a:pt x="639" y="1"/>
                      <a:pt x="511" y="36"/>
                      <a:pt x="404" y="112"/>
                    </a:cubicBezTo>
                    <a:cubicBezTo>
                      <a:pt x="372" y="133"/>
                      <a:pt x="344" y="159"/>
                      <a:pt x="318" y="186"/>
                    </a:cubicBezTo>
                    <a:cubicBezTo>
                      <a:pt x="2" y="509"/>
                      <a:pt x="71" y="1124"/>
                      <a:pt x="574" y="1233"/>
                    </a:cubicBezTo>
                    <a:cubicBezTo>
                      <a:pt x="622" y="1243"/>
                      <a:pt x="673" y="1248"/>
                      <a:pt x="724" y="1248"/>
                    </a:cubicBezTo>
                    <a:cubicBezTo>
                      <a:pt x="1035" y="1248"/>
                      <a:pt x="1387" y="1066"/>
                      <a:pt x="1462" y="760"/>
                    </a:cubicBezTo>
                    <a:cubicBezTo>
                      <a:pt x="1569" y="320"/>
                      <a:pt x="1161" y="1"/>
                      <a:pt x="768" y="1"/>
                    </a:cubicBezTo>
                    <a:close/>
                    <a:moveTo>
                      <a:pt x="766" y="2105"/>
                    </a:moveTo>
                    <a:cubicBezTo>
                      <a:pt x="637" y="2105"/>
                      <a:pt x="510" y="2140"/>
                      <a:pt x="403" y="2216"/>
                    </a:cubicBezTo>
                    <a:cubicBezTo>
                      <a:pt x="372" y="2239"/>
                      <a:pt x="344" y="2263"/>
                      <a:pt x="317" y="2290"/>
                    </a:cubicBezTo>
                    <a:cubicBezTo>
                      <a:pt x="1" y="2614"/>
                      <a:pt x="71" y="3229"/>
                      <a:pt x="573" y="3338"/>
                    </a:cubicBezTo>
                    <a:cubicBezTo>
                      <a:pt x="620" y="3348"/>
                      <a:pt x="670" y="3353"/>
                      <a:pt x="721" y="3353"/>
                    </a:cubicBezTo>
                    <a:cubicBezTo>
                      <a:pt x="1031" y="3353"/>
                      <a:pt x="1386" y="3171"/>
                      <a:pt x="1461" y="2864"/>
                    </a:cubicBezTo>
                    <a:cubicBezTo>
                      <a:pt x="1567" y="2424"/>
                      <a:pt x="1159" y="2105"/>
                      <a:pt x="766" y="2105"/>
                    </a:cubicBezTo>
                    <a:close/>
                    <a:moveTo>
                      <a:pt x="767" y="4210"/>
                    </a:moveTo>
                    <a:cubicBezTo>
                      <a:pt x="637" y="4210"/>
                      <a:pt x="510" y="4244"/>
                      <a:pt x="403" y="4321"/>
                    </a:cubicBezTo>
                    <a:cubicBezTo>
                      <a:pt x="372" y="4343"/>
                      <a:pt x="344" y="4369"/>
                      <a:pt x="317" y="4395"/>
                    </a:cubicBezTo>
                    <a:cubicBezTo>
                      <a:pt x="1" y="4718"/>
                      <a:pt x="71" y="5333"/>
                      <a:pt x="573" y="5443"/>
                    </a:cubicBezTo>
                    <a:cubicBezTo>
                      <a:pt x="620" y="5453"/>
                      <a:pt x="670" y="5458"/>
                      <a:pt x="721" y="5458"/>
                    </a:cubicBezTo>
                    <a:cubicBezTo>
                      <a:pt x="1031" y="5458"/>
                      <a:pt x="1386" y="5276"/>
                      <a:pt x="1461" y="4969"/>
                    </a:cubicBezTo>
                    <a:cubicBezTo>
                      <a:pt x="1567" y="4529"/>
                      <a:pt x="1159" y="4210"/>
                      <a:pt x="767" y="4210"/>
                    </a:cubicBezTo>
                    <a:close/>
                    <a:moveTo>
                      <a:pt x="767" y="6316"/>
                    </a:moveTo>
                    <a:cubicBezTo>
                      <a:pt x="638" y="6316"/>
                      <a:pt x="510" y="6350"/>
                      <a:pt x="403" y="6427"/>
                    </a:cubicBezTo>
                    <a:cubicBezTo>
                      <a:pt x="372" y="6449"/>
                      <a:pt x="344" y="6473"/>
                      <a:pt x="317" y="6499"/>
                    </a:cubicBezTo>
                    <a:cubicBezTo>
                      <a:pt x="1" y="6824"/>
                      <a:pt x="71" y="7439"/>
                      <a:pt x="573" y="7548"/>
                    </a:cubicBezTo>
                    <a:cubicBezTo>
                      <a:pt x="620" y="7558"/>
                      <a:pt x="671" y="7563"/>
                      <a:pt x="723" y="7563"/>
                    </a:cubicBezTo>
                    <a:cubicBezTo>
                      <a:pt x="1032" y="7563"/>
                      <a:pt x="1386" y="7381"/>
                      <a:pt x="1461" y="7075"/>
                    </a:cubicBezTo>
                    <a:cubicBezTo>
                      <a:pt x="1567" y="6634"/>
                      <a:pt x="1159" y="6316"/>
                      <a:pt x="767" y="6316"/>
                    </a:cubicBezTo>
                    <a:close/>
                  </a:path>
                </a:pathLst>
              </a:custGeom>
              <a:solidFill>
                <a:srgbClr val="23376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2"/>
              <p:cNvSpPr/>
              <p:nvPr/>
            </p:nvSpPr>
            <p:spPr>
              <a:xfrm>
                <a:off x="6982300" y="2273500"/>
                <a:ext cx="39175" cy="189100"/>
              </a:xfrm>
              <a:custGeom>
                <a:avLst/>
                <a:gdLst/>
                <a:ahLst/>
                <a:cxnLst/>
                <a:rect l="l" t="t" r="r" b="b"/>
                <a:pathLst>
                  <a:path w="1567" h="7564" extrusionOk="0">
                    <a:moveTo>
                      <a:pt x="767" y="1"/>
                    </a:moveTo>
                    <a:cubicBezTo>
                      <a:pt x="637" y="1"/>
                      <a:pt x="510" y="36"/>
                      <a:pt x="403" y="112"/>
                    </a:cubicBezTo>
                    <a:cubicBezTo>
                      <a:pt x="372" y="133"/>
                      <a:pt x="344" y="159"/>
                      <a:pt x="317" y="186"/>
                    </a:cubicBezTo>
                    <a:cubicBezTo>
                      <a:pt x="0" y="509"/>
                      <a:pt x="70" y="1124"/>
                      <a:pt x="573" y="1233"/>
                    </a:cubicBezTo>
                    <a:cubicBezTo>
                      <a:pt x="620" y="1243"/>
                      <a:pt x="671" y="1248"/>
                      <a:pt x="723" y="1248"/>
                    </a:cubicBezTo>
                    <a:cubicBezTo>
                      <a:pt x="1033" y="1248"/>
                      <a:pt x="1385" y="1066"/>
                      <a:pt x="1460" y="760"/>
                    </a:cubicBezTo>
                    <a:cubicBezTo>
                      <a:pt x="1567" y="320"/>
                      <a:pt x="1159" y="1"/>
                      <a:pt x="767" y="1"/>
                    </a:cubicBezTo>
                    <a:close/>
                    <a:moveTo>
                      <a:pt x="766" y="2105"/>
                    </a:moveTo>
                    <a:cubicBezTo>
                      <a:pt x="637" y="2105"/>
                      <a:pt x="510" y="2140"/>
                      <a:pt x="403" y="2216"/>
                    </a:cubicBezTo>
                    <a:cubicBezTo>
                      <a:pt x="372" y="2239"/>
                      <a:pt x="344" y="2263"/>
                      <a:pt x="317" y="2290"/>
                    </a:cubicBezTo>
                    <a:cubicBezTo>
                      <a:pt x="0" y="2614"/>
                      <a:pt x="71" y="3229"/>
                      <a:pt x="573" y="3338"/>
                    </a:cubicBezTo>
                    <a:cubicBezTo>
                      <a:pt x="620" y="3348"/>
                      <a:pt x="670" y="3353"/>
                      <a:pt x="721" y="3353"/>
                    </a:cubicBezTo>
                    <a:cubicBezTo>
                      <a:pt x="1031" y="3353"/>
                      <a:pt x="1385" y="3171"/>
                      <a:pt x="1460" y="2864"/>
                    </a:cubicBezTo>
                    <a:cubicBezTo>
                      <a:pt x="1567" y="2424"/>
                      <a:pt x="1159" y="2105"/>
                      <a:pt x="766" y="2105"/>
                    </a:cubicBezTo>
                    <a:close/>
                    <a:moveTo>
                      <a:pt x="767" y="4210"/>
                    </a:moveTo>
                    <a:cubicBezTo>
                      <a:pt x="637" y="4210"/>
                      <a:pt x="510" y="4244"/>
                      <a:pt x="403" y="4321"/>
                    </a:cubicBezTo>
                    <a:cubicBezTo>
                      <a:pt x="372" y="4343"/>
                      <a:pt x="344" y="4369"/>
                      <a:pt x="317" y="4395"/>
                    </a:cubicBezTo>
                    <a:cubicBezTo>
                      <a:pt x="0" y="4718"/>
                      <a:pt x="71" y="5333"/>
                      <a:pt x="573" y="5443"/>
                    </a:cubicBezTo>
                    <a:cubicBezTo>
                      <a:pt x="620" y="5453"/>
                      <a:pt x="670" y="5458"/>
                      <a:pt x="721" y="5458"/>
                    </a:cubicBezTo>
                    <a:cubicBezTo>
                      <a:pt x="1031" y="5458"/>
                      <a:pt x="1385" y="5276"/>
                      <a:pt x="1460" y="4969"/>
                    </a:cubicBezTo>
                    <a:cubicBezTo>
                      <a:pt x="1567" y="4529"/>
                      <a:pt x="1159" y="4210"/>
                      <a:pt x="767" y="4210"/>
                    </a:cubicBezTo>
                    <a:close/>
                    <a:moveTo>
                      <a:pt x="767" y="6316"/>
                    </a:moveTo>
                    <a:cubicBezTo>
                      <a:pt x="638" y="6316"/>
                      <a:pt x="510" y="6350"/>
                      <a:pt x="403" y="6427"/>
                    </a:cubicBezTo>
                    <a:cubicBezTo>
                      <a:pt x="372" y="6449"/>
                      <a:pt x="344" y="6473"/>
                      <a:pt x="317" y="6499"/>
                    </a:cubicBezTo>
                    <a:cubicBezTo>
                      <a:pt x="0" y="6824"/>
                      <a:pt x="71" y="7439"/>
                      <a:pt x="573" y="7548"/>
                    </a:cubicBezTo>
                    <a:cubicBezTo>
                      <a:pt x="620" y="7558"/>
                      <a:pt x="671" y="7563"/>
                      <a:pt x="722" y="7563"/>
                    </a:cubicBezTo>
                    <a:cubicBezTo>
                      <a:pt x="1032" y="7563"/>
                      <a:pt x="1385" y="7381"/>
                      <a:pt x="1460" y="7075"/>
                    </a:cubicBezTo>
                    <a:cubicBezTo>
                      <a:pt x="1567" y="6634"/>
                      <a:pt x="1159" y="6316"/>
                      <a:pt x="767" y="6316"/>
                    </a:cubicBezTo>
                    <a:close/>
                  </a:path>
                </a:pathLst>
              </a:custGeom>
              <a:solidFill>
                <a:srgbClr val="23376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2"/>
              <p:cNvSpPr/>
              <p:nvPr/>
            </p:nvSpPr>
            <p:spPr>
              <a:xfrm>
                <a:off x="7839050" y="2289125"/>
                <a:ext cx="136550" cy="157875"/>
              </a:xfrm>
              <a:custGeom>
                <a:avLst/>
                <a:gdLst/>
                <a:ahLst/>
                <a:cxnLst/>
                <a:rect l="l" t="t" r="r" b="b"/>
                <a:pathLst>
                  <a:path w="5462" h="6315" extrusionOk="0">
                    <a:moveTo>
                      <a:pt x="1" y="0"/>
                    </a:moveTo>
                    <a:lnTo>
                      <a:pt x="1" y="6314"/>
                    </a:lnTo>
                    <a:lnTo>
                      <a:pt x="5462" y="6314"/>
                    </a:lnTo>
                    <a:lnTo>
                      <a:pt x="5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2"/>
              <p:cNvSpPr/>
              <p:nvPr/>
            </p:nvSpPr>
            <p:spPr>
              <a:xfrm>
                <a:off x="7853275" y="2315675"/>
                <a:ext cx="101825" cy="95275"/>
              </a:xfrm>
              <a:custGeom>
                <a:avLst/>
                <a:gdLst/>
                <a:ahLst/>
                <a:cxnLst/>
                <a:rect l="l" t="t" r="r" b="b"/>
                <a:pathLst>
                  <a:path w="4073" h="3811" extrusionOk="0">
                    <a:moveTo>
                      <a:pt x="2287" y="0"/>
                    </a:moveTo>
                    <a:cubicBezTo>
                      <a:pt x="2277" y="153"/>
                      <a:pt x="2298" y="315"/>
                      <a:pt x="2329" y="467"/>
                    </a:cubicBezTo>
                    <a:cubicBezTo>
                      <a:pt x="2386" y="740"/>
                      <a:pt x="2492" y="932"/>
                      <a:pt x="2659" y="1147"/>
                    </a:cubicBezTo>
                    <a:cubicBezTo>
                      <a:pt x="2794" y="1322"/>
                      <a:pt x="2960" y="1435"/>
                      <a:pt x="3138" y="1560"/>
                    </a:cubicBezTo>
                    <a:cubicBezTo>
                      <a:pt x="3305" y="1676"/>
                      <a:pt x="3441" y="1695"/>
                      <a:pt x="3643" y="1719"/>
                    </a:cubicBezTo>
                    <a:cubicBezTo>
                      <a:pt x="3740" y="1731"/>
                      <a:pt x="3868" y="1771"/>
                      <a:pt x="3978" y="1771"/>
                    </a:cubicBezTo>
                    <a:cubicBezTo>
                      <a:pt x="4007" y="1771"/>
                      <a:pt x="4034" y="1769"/>
                      <a:pt x="4060" y="1762"/>
                    </a:cubicBezTo>
                    <a:cubicBezTo>
                      <a:pt x="4072" y="1697"/>
                      <a:pt x="4047" y="1625"/>
                      <a:pt x="4040" y="1558"/>
                    </a:cubicBezTo>
                    <a:cubicBezTo>
                      <a:pt x="4023" y="1388"/>
                      <a:pt x="4020" y="1229"/>
                      <a:pt x="3961" y="1068"/>
                    </a:cubicBezTo>
                    <a:cubicBezTo>
                      <a:pt x="3855" y="775"/>
                      <a:pt x="3541" y="538"/>
                      <a:pt x="3257" y="430"/>
                    </a:cubicBezTo>
                    <a:cubicBezTo>
                      <a:pt x="3156" y="392"/>
                      <a:pt x="2282" y="84"/>
                      <a:pt x="2287" y="0"/>
                    </a:cubicBezTo>
                    <a:close/>
                    <a:moveTo>
                      <a:pt x="1542" y="1469"/>
                    </a:moveTo>
                    <a:cubicBezTo>
                      <a:pt x="1352" y="1469"/>
                      <a:pt x="1158" y="1513"/>
                      <a:pt x="1000" y="1580"/>
                    </a:cubicBezTo>
                    <a:cubicBezTo>
                      <a:pt x="907" y="1620"/>
                      <a:pt x="179" y="1947"/>
                      <a:pt x="26" y="1947"/>
                    </a:cubicBezTo>
                    <a:cubicBezTo>
                      <a:pt x="13" y="1947"/>
                      <a:pt x="5" y="1944"/>
                      <a:pt x="1" y="1940"/>
                    </a:cubicBezTo>
                    <a:lnTo>
                      <a:pt x="1" y="1940"/>
                    </a:lnTo>
                    <a:cubicBezTo>
                      <a:pt x="100" y="2058"/>
                      <a:pt x="227" y="2160"/>
                      <a:pt x="353" y="2247"/>
                    </a:cubicBezTo>
                    <a:cubicBezTo>
                      <a:pt x="582" y="2405"/>
                      <a:pt x="792" y="2471"/>
                      <a:pt x="1062" y="2512"/>
                    </a:cubicBezTo>
                    <a:cubicBezTo>
                      <a:pt x="1126" y="2521"/>
                      <a:pt x="1188" y="2525"/>
                      <a:pt x="1249" y="2525"/>
                    </a:cubicBezTo>
                    <a:cubicBezTo>
                      <a:pt x="1397" y="2525"/>
                      <a:pt x="1540" y="2502"/>
                      <a:pt x="1693" y="2480"/>
                    </a:cubicBezTo>
                    <a:cubicBezTo>
                      <a:pt x="1893" y="2449"/>
                      <a:pt x="2004" y="2367"/>
                      <a:pt x="2167" y="2245"/>
                    </a:cubicBezTo>
                    <a:cubicBezTo>
                      <a:pt x="2266" y="2171"/>
                      <a:pt x="2431" y="2098"/>
                      <a:pt x="2498" y="1988"/>
                    </a:cubicBezTo>
                    <a:cubicBezTo>
                      <a:pt x="2463" y="1933"/>
                      <a:pt x="2394" y="1898"/>
                      <a:pt x="2343" y="1854"/>
                    </a:cubicBezTo>
                    <a:cubicBezTo>
                      <a:pt x="2215" y="1742"/>
                      <a:pt x="2104" y="1632"/>
                      <a:pt x="1949" y="1555"/>
                    </a:cubicBezTo>
                    <a:cubicBezTo>
                      <a:pt x="1828" y="1494"/>
                      <a:pt x="1686" y="1469"/>
                      <a:pt x="1542" y="1469"/>
                    </a:cubicBezTo>
                    <a:close/>
                    <a:moveTo>
                      <a:pt x="3978" y="1964"/>
                    </a:moveTo>
                    <a:cubicBezTo>
                      <a:pt x="3921" y="1964"/>
                      <a:pt x="3861" y="1987"/>
                      <a:pt x="3803" y="1994"/>
                    </a:cubicBezTo>
                    <a:cubicBezTo>
                      <a:pt x="3633" y="2018"/>
                      <a:pt x="3477" y="2028"/>
                      <a:pt x="3317" y="2094"/>
                    </a:cubicBezTo>
                    <a:cubicBezTo>
                      <a:pt x="3029" y="2211"/>
                      <a:pt x="2806" y="2534"/>
                      <a:pt x="2710" y="2822"/>
                    </a:cubicBezTo>
                    <a:cubicBezTo>
                      <a:pt x="2675" y="2927"/>
                      <a:pt x="2403" y="3810"/>
                      <a:pt x="2321" y="3810"/>
                    </a:cubicBezTo>
                    <a:cubicBezTo>
                      <a:pt x="2321" y="3810"/>
                      <a:pt x="2321" y="3810"/>
                      <a:pt x="2321" y="3810"/>
                    </a:cubicBezTo>
                    <a:lnTo>
                      <a:pt x="2321" y="3810"/>
                    </a:lnTo>
                    <a:cubicBezTo>
                      <a:pt x="2331" y="3811"/>
                      <a:pt x="2341" y="3811"/>
                      <a:pt x="2351" y="3811"/>
                    </a:cubicBezTo>
                    <a:cubicBezTo>
                      <a:pt x="2496" y="3811"/>
                      <a:pt x="2645" y="3783"/>
                      <a:pt x="2785" y="3748"/>
                    </a:cubicBezTo>
                    <a:cubicBezTo>
                      <a:pt x="3054" y="3681"/>
                      <a:pt x="3241" y="3566"/>
                      <a:pt x="3450" y="3390"/>
                    </a:cubicBezTo>
                    <a:cubicBezTo>
                      <a:pt x="3620" y="3248"/>
                      <a:pt x="3726" y="3079"/>
                      <a:pt x="3844" y="2896"/>
                    </a:cubicBezTo>
                    <a:cubicBezTo>
                      <a:pt x="3953" y="2725"/>
                      <a:pt x="3966" y="2588"/>
                      <a:pt x="3980" y="2385"/>
                    </a:cubicBezTo>
                    <a:cubicBezTo>
                      <a:pt x="3990" y="2262"/>
                      <a:pt x="4044" y="2089"/>
                      <a:pt x="4006" y="1966"/>
                    </a:cubicBezTo>
                    <a:cubicBezTo>
                      <a:pt x="3997" y="1965"/>
                      <a:pt x="3988" y="1964"/>
                      <a:pt x="3978" y="19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2"/>
              <p:cNvSpPr/>
              <p:nvPr/>
            </p:nvSpPr>
            <p:spPr>
              <a:xfrm>
                <a:off x="7129525" y="2318425"/>
                <a:ext cx="100300" cy="99175"/>
              </a:xfrm>
              <a:custGeom>
                <a:avLst/>
                <a:gdLst/>
                <a:ahLst/>
                <a:cxnLst/>
                <a:rect l="l" t="t" r="r" b="b"/>
                <a:pathLst>
                  <a:path w="4012" h="3967" extrusionOk="0">
                    <a:moveTo>
                      <a:pt x="1944" y="957"/>
                    </a:moveTo>
                    <a:lnTo>
                      <a:pt x="1944" y="957"/>
                    </a:lnTo>
                    <a:cubicBezTo>
                      <a:pt x="1941" y="964"/>
                      <a:pt x="1939" y="974"/>
                      <a:pt x="1939" y="984"/>
                    </a:cubicBezTo>
                    <a:cubicBezTo>
                      <a:pt x="1939" y="1493"/>
                      <a:pt x="1531" y="1908"/>
                      <a:pt x="1024" y="1919"/>
                    </a:cubicBezTo>
                    <a:cubicBezTo>
                      <a:pt x="1033" y="1786"/>
                      <a:pt x="1065" y="1653"/>
                      <a:pt x="1124" y="1531"/>
                    </a:cubicBezTo>
                    <a:cubicBezTo>
                      <a:pt x="1167" y="1441"/>
                      <a:pt x="1226" y="1357"/>
                      <a:pt x="1299" y="1280"/>
                    </a:cubicBezTo>
                    <a:cubicBezTo>
                      <a:pt x="1476" y="1092"/>
                      <a:pt x="1709" y="978"/>
                      <a:pt x="1944" y="957"/>
                    </a:cubicBezTo>
                    <a:close/>
                    <a:moveTo>
                      <a:pt x="2070" y="954"/>
                    </a:moveTo>
                    <a:cubicBezTo>
                      <a:pt x="2119" y="957"/>
                      <a:pt x="2168" y="962"/>
                      <a:pt x="2217" y="973"/>
                    </a:cubicBezTo>
                    <a:cubicBezTo>
                      <a:pt x="2663" y="1077"/>
                      <a:pt x="3033" y="1504"/>
                      <a:pt x="3053" y="1934"/>
                    </a:cubicBezTo>
                    <a:cubicBezTo>
                      <a:pt x="3042" y="1926"/>
                      <a:pt x="3028" y="1920"/>
                      <a:pt x="3013" y="1920"/>
                    </a:cubicBezTo>
                    <a:cubicBezTo>
                      <a:pt x="2498" y="1920"/>
                      <a:pt x="2076" y="1501"/>
                      <a:pt x="2076" y="984"/>
                    </a:cubicBezTo>
                    <a:cubicBezTo>
                      <a:pt x="2076" y="973"/>
                      <a:pt x="2074" y="963"/>
                      <a:pt x="2070" y="954"/>
                    </a:cubicBezTo>
                    <a:close/>
                    <a:moveTo>
                      <a:pt x="2007" y="1365"/>
                    </a:moveTo>
                    <a:cubicBezTo>
                      <a:pt x="2117" y="1653"/>
                      <a:pt x="2345" y="1883"/>
                      <a:pt x="2633" y="1991"/>
                    </a:cubicBezTo>
                    <a:cubicBezTo>
                      <a:pt x="2345" y="2100"/>
                      <a:pt x="2117" y="2330"/>
                      <a:pt x="2007" y="2617"/>
                    </a:cubicBezTo>
                    <a:cubicBezTo>
                      <a:pt x="1898" y="2330"/>
                      <a:pt x="1669" y="2101"/>
                      <a:pt x="1381" y="1991"/>
                    </a:cubicBezTo>
                    <a:cubicBezTo>
                      <a:pt x="1669" y="1882"/>
                      <a:pt x="1898" y="1653"/>
                      <a:pt x="2007" y="1365"/>
                    </a:cubicBezTo>
                    <a:close/>
                    <a:moveTo>
                      <a:pt x="3049" y="2049"/>
                    </a:moveTo>
                    <a:lnTo>
                      <a:pt x="3049" y="2049"/>
                    </a:lnTo>
                    <a:cubicBezTo>
                      <a:pt x="3021" y="2492"/>
                      <a:pt x="2744" y="2845"/>
                      <a:pt x="2317" y="2959"/>
                    </a:cubicBezTo>
                    <a:cubicBezTo>
                      <a:pt x="2236" y="2983"/>
                      <a:pt x="2156" y="3001"/>
                      <a:pt x="2074" y="3010"/>
                    </a:cubicBezTo>
                    <a:cubicBezTo>
                      <a:pt x="2075" y="3006"/>
                      <a:pt x="2076" y="3002"/>
                      <a:pt x="2076" y="2996"/>
                    </a:cubicBezTo>
                    <a:cubicBezTo>
                      <a:pt x="2076" y="2481"/>
                      <a:pt x="2497" y="2060"/>
                      <a:pt x="3013" y="2060"/>
                    </a:cubicBezTo>
                    <a:cubicBezTo>
                      <a:pt x="3027" y="2060"/>
                      <a:pt x="3038" y="2055"/>
                      <a:pt x="3049" y="2049"/>
                    </a:cubicBezTo>
                    <a:close/>
                    <a:moveTo>
                      <a:pt x="1026" y="2063"/>
                    </a:moveTo>
                    <a:cubicBezTo>
                      <a:pt x="1531" y="2076"/>
                      <a:pt x="1939" y="2491"/>
                      <a:pt x="1939" y="2999"/>
                    </a:cubicBezTo>
                    <a:cubicBezTo>
                      <a:pt x="1939" y="3004"/>
                      <a:pt x="1941" y="3009"/>
                      <a:pt x="1943" y="3016"/>
                    </a:cubicBezTo>
                    <a:cubicBezTo>
                      <a:pt x="1937" y="3015"/>
                      <a:pt x="1931" y="3015"/>
                      <a:pt x="1925" y="3015"/>
                    </a:cubicBezTo>
                    <a:cubicBezTo>
                      <a:pt x="1919" y="3015"/>
                      <a:pt x="1913" y="3015"/>
                      <a:pt x="1908" y="3015"/>
                    </a:cubicBezTo>
                    <a:cubicBezTo>
                      <a:pt x="1586" y="2974"/>
                      <a:pt x="1311" y="2786"/>
                      <a:pt x="1151" y="2494"/>
                    </a:cubicBezTo>
                    <a:cubicBezTo>
                      <a:pt x="1078" y="2359"/>
                      <a:pt x="1037" y="2210"/>
                      <a:pt x="1026" y="2063"/>
                    </a:cubicBezTo>
                    <a:close/>
                    <a:moveTo>
                      <a:pt x="2027" y="814"/>
                    </a:moveTo>
                    <a:cubicBezTo>
                      <a:pt x="1727" y="814"/>
                      <a:pt x="1424" y="947"/>
                      <a:pt x="1198" y="1186"/>
                    </a:cubicBezTo>
                    <a:cubicBezTo>
                      <a:pt x="1117" y="1272"/>
                      <a:pt x="1050" y="1369"/>
                      <a:pt x="999" y="1472"/>
                    </a:cubicBezTo>
                    <a:cubicBezTo>
                      <a:pt x="834" y="1815"/>
                      <a:pt x="845" y="2223"/>
                      <a:pt x="1029" y="2562"/>
                    </a:cubicBezTo>
                    <a:cubicBezTo>
                      <a:pt x="1210" y="2894"/>
                      <a:pt x="1525" y="3109"/>
                      <a:pt x="1889" y="3154"/>
                    </a:cubicBezTo>
                    <a:cubicBezTo>
                      <a:pt x="1920" y="3157"/>
                      <a:pt x="1951" y="3159"/>
                      <a:pt x="1981" y="3159"/>
                    </a:cubicBezTo>
                    <a:cubicBezTo>
                      <a:pt x="2112" y="3159"/>
                      <a:pt x="2236" y="3128"/>
                      <a:pt x="2354" y="3096"/>
                    </a:cubicBezTo>
                    <a:cubicBezTo>
                      <a:pt x="2873" y="2954"/>
                      <a:pt x="3204" y="2507"/>
                      <a:pt x="3191" y="1954"/>
                    </a:cubicBezTo>
                    <a:cubicBezTo>
                      <a:pt x="3182" y="1456"/>
                      <a:pt x="2760" y="958"/>
                      <a:pt x="2249" y="839"/>
                    </a:cubicBezTo>
                    <a:cubicBezTo>
                      <a:pt x="2176" y="822"/>
                      <a:pt x="2101" y="814"/>
                      <a:pt x="2027" y="814"/>
                    </a:cubicBezTo>
                    <a:close/>
                    <a:moveTo>
                      <a:pt x="2017" y="143"/>
                    </a:moveTo>
                    <a:cubicBezTo>
                      <a:pt x="2133" y="143"/>
                      <a:pt x="2248" y="156"/>
                      <a:pt x="2361" y="180"/>
                    </a:cubicBezTo>
                    <a:cubicBezTo>
                      <a:pt x="3167" y="367"/>
                      <a:pt x="3836" y="1153"/>
                      <a:pt x="3852" y="1931"/>
                    </a:cubicBezTo>
                    <a:cubicBezTo>
                      <a:pt x="3869" y="2798"/>
                      <a:pt x="3354" y="3502"/>
                      <a:pt x="2536" y="3724"/>
                    </a:cubicBezTo>
                    <a:cubicBezTo>
                      <a:pt x="2336" y="3778"/>
                      <a:pt x="2141" y="3826"/>
                      <a:pt x="1940" y="3826"/>
                    </a:cubicBezTo>
                    <a:cubicBezTo>
                      <a:pt x="1895" y="3826"/>
                      <a:pt x="1850" y="3823"/>
                      <a:pt x="1804" y="3818"/>
                    </a:cubicBezTo>
                    <a:cubicBezTo>
                      <a:pt x="1230" y="3748"/>
                      <a:pt x="738" y="3411"/>
                      <a:pt x="455" y="2892"/>
                    </a:cubicBezTo>
                    <a:cubicBezTo>
                      <a:pt x="162" y="2357"/>
                      <a:pt x="145" y="1715"/>
                      <a:pt x="406" y="1176"/>
                    </a:cubicBezTo>
                    <a:cubicBezTo>
                      <a:pt x="484" y="1015"/>
                      <a:pt x="590" y="863"/>
                      <a:pt x="718" y="727"/>
                    </a:cubicBezTo>
                    <a:cubicBezTo>
                      <a:pt x="1074" y="351"/>
                      <a:pt x="1548" y="143"/>
                      <a:pt x="2017" y="143"/>
                    </a:cubicBezTo>
                    <a:close/>
                    <a:moveTo>
                      <a:pt x="2018" y="1"/>
                    </a:moveTo>
                    <a:cubicBezTo>
                      <a:pt x="1513" y="1"/>
                      <a:pt x="1000" y="225"/>
                      <a:pt x="618" y="630"/>
                    </a:cubicBezTo>
                    <a:cubicBezTo>
                      <a:pt x="479" y="776"/>
                      <a:pt x="365" y="939"/>
                      <a:pt x="281" y="1114"/>
                    </a:cubicBezTo>
                    <a:cubicBezTo>
                      <a:pt x="0" y="1695"/>
                      <a:pt x="19" y="2383"/>
                      <a:pt x="333" y="2958"/>
                    </a:cubicBezTo>
                    <a:cubicBezTo>
                      <a:pt x="638" y="3518"/>
                      <a:pt x="1167" y="3882"/>
                      <a:pt x="1787" y="3957"/>
                    </a:cubicBezTo>
                    <a:cubicBezTo>
                      <a:pt x="1839" y="3963"/>
                      <a:pt x="1889" y="3967"/>
                      <a:pt x="1941" y="3967"/>
                    </a:cubicBezTo>
                    <a:cubicBezTo>
                      <a:pt x="2160" y="3967"/>
                      <a:pt x="2372" y="3914"/>
                      <a:pt x="2575" y="3856"/>
                    </a:cubicBezTo>
                    <a:cubicBezTo>
                      <a:pt x="3455" y="3617"/>
                      <a:pt x="4011" y="2861"/>
                      <a:pt x="3992" y="1927"/>
                    </a:cubicBezTo>
                    <a:cubicBezTo>
                      <a:pt x="3975" y="1089"/>
                      <a:pt x="3258" y="244"/>
                      <a:pt x="2393" y="43"/>
                    </a:cubicBezTo>
                    <a:cubicBezTo>
                      <a:pt x="2270" y="15"/>
                      <a:pt x="2144" y="1"/>
                      <a:pt x="2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2"/>
              <p:cNvSpPr/>
              <p:nvPr/>
            </p:nvSpPr>
            <p:spPr>
              <a:xfrm>
                <a:off x="7270825" y="2356225"/>
                <a:ext cx="279450" cy="20100"/>
              </a:xfrm>
              <a:custGeom>
                <a:avLst/>
                <a:gdLst/>
                <a:ahLst/>
                <a:cxnLst/>
                <a:rect l="l" t="t" r="r" b="b"/>
                <a:pathLst>
                  <a:path w="11178" h="804" extrusionOk="0">
                    <a:moveTo>
                      <a:pt x="401" y="1"/>
                    </a:moveTo>
                    <a:cubicBezTo>
                      <a:pt x="401" y="222"/>
                      <a:pt x="221" y="402"/>
                      <a:pt x="0" y="402"/>
                    </a:cubicBezTo>
                    <a:cubicBezTo>
                      <a:pt x="221" y="402"/>
                      <a:pt x="401" y="581"/>
                      <a:pt x="401" y="803"/>
                    </a:cubicBezTo>
                    <a:cubicBezTo>
                      <a:pt x="401" y="583"/>
                      <a:pt x="580" y="402"/>
                      <a:pt x="802" y="402"/>
                    </a:cubicBezTo>
                    <a:cubicBezTo>
                      <a:pt x="580" y="402"/>
                      <a:pt x="401" y="222"/>
                      <a:pt x="401" y="1"/>
                    </a:cubicBezTo>
                    <a:close/>
                    <a:moveTo>
                      <a:pt x="2476" y="1"/>
                    </a:moveTo>
                    <a:cubicBezTo>
                      <a:pt x="2476" y="222"/>
                      <a:pt x="2296" y="402"/>
                      <a:pt x="2075" y="402"/>
                    </a:cubicBezTo>
                    <a:cubicBezTo>
                      <a:pt x="2296" y="402"/>
                      <a:pt x="2476" y="581"/>
                      <a:pt x="2476" y="803"/>
                    </a:cubicBezTo>
                    <a:cubicBezTo>
                      <a:pt x="2476" y="583"/>
                      <a:pt x="2655" y="402"/>
                      <a:pt x="2877" y="402"/>
                    </a:cubicBezTo>
                    <a:cubicBezTo>
                      <a:pt x="2655" y="402"/>
                      <a:pt x="2476" y="222"/>
                      <a:pt x="2476" y="1"/>
                    </a:cubicBezTo>
                    <a:close/>
                    <a:moveTo>
                      <a:pt x="4551" y="1"/>
                    </a:moveTo>
                    <a:cubicBezTo>
                      <a:pt x="4551" y="222"/>
                      <a:pt x="4371" y="402"/>
                      <a:pt x="4150" y="402"/>
                    </a:cubicBezTo>
                    <a:cubicBezTo>
                      <a:pt x="4371" y="402"/>
                      <a:pt x="4551" y="581"/>
                      <a:pt x="4551" y="803"/>
                    </a:cubicBezTo>
                    <a:cubicBezTo>
                      <a:pt x="4551" y="583"/>
                      <a:pt x="4730" y="402"/>
                      <a:pt x="4952" y="402"/>
                    </a:cubicBezTo>
                    <a:cubicBezTo>
                      <a:pt x="4730" y="402"/>
                      <a:pt x="4551" y="222"/>
                      <a:pt x="4551" y="1"/>
                    </a:cubicBezTo>
                    <a:close/>
                    <a:moveTo>
                      <a:pt x="6626" y="1"/>
                    </a:moveTo>
                    <a:cubicBezTo>
                      <a:pt x="6626" y="222"/>
                      <a:pt x="6446" y="402"/>
                      <a:pt x="6225" y="402"/>
                    </a:cubicBezTo>
                    <a:cubicBezTo>
                      <a:pt x="6446" y="402"/>
                      <a:pt x="6626" y="581"/>
                      <a:pt x="6626" y="803"/>
                    </a:cubicBezTo>
                    <a:cubicBezTo>
                      <a:pt x="6626" y="583"/>
                      <a:pt x="6805" y="402"/>
                      <a:pt x="7027" y="402"/>
                    </a:cubicBezTo>
                    <a:cubicBezTo>
                      <a:pt x="6805" y="402"/>
                      <a:pt x="6626" y="222"/>
                      <a:pt x="6626" y="1"/>
                    </a:cubicBezTo>
                    <a:close/>
                    <a:moveTo>
                      <a:pt x="8701" y="1"/>
                    </a:moveTo>
                    <a:cubicBezTo>
                      <a:pt x="8701" y="222"/>
                      <a:pt x="8521" y="402"/>
                      <a:pt x="8300" y="402"/>
                    </a:cubicBezTo>
                    <a:cubicBezTo>
                      <a:pt x="8521" y="402"/>
                      <a:pt x="8701" y="581"/>
                      <a:pt x="8701" y="803"/>
                    </a:cubicBezTo>
                    <a:cubicBezTo>
                      <a:pt x="8701" y="583"/>
                      <a:pt x="8880" y="402"/>
                      <a:pt x="9102" y="402"/>
                    </a:cubicBezTo>
                    <a:cubicBezTo>
                      <a:pt x="8880" y="402"/>
                      <a:pt x="8701" y="222"/>
                      <a:pt x="8701" y="1"/>
                    </a:cubicBezTo>
                    <a:close/>
                    <a:moveTo>
                      <a:pt x="10776" y="1"/>
                    </a:moveTo>
                    <a:cubicBezTo>
                      <a:pt x="10776" y="222"/>
                      <a:pt x="10596" y="402"/>
                      <a:pt x="10375" y="402"/>
                    </a:cubicBezTo>
                    <a:cubicBezTo>
                      <a:pt x="10596" y="402"/>
                      <a:pt x="10776" y="581"/>
                      <a:pt x="10776" y="803"/>
                    </a:cubicBezTo>
                    <a:cubicBezTo>
                      <a:pt x="10776" y="583"/>
                      <a:pt x="10955" y="402"/>
                      <a:pt x="11177" y="402"/>
                    </a:cubicBezTo>
                    <a:cubicBezTo>
                      <a:pt x="10955" y="402"/>
                      <a:pt x="10776" y="222"/>
                      <a:pt x="107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6" name="Google Shape;2196;p32"/>
            <p:cNvGrpSpPr/>
            <p:nvPr/>
          </p:nvGrpSpPr>
          <p:grpSpPr>
            <a:xfrm rot="-5400000">
              <a:off x="5076208" y="2655923"/>
              <a:ext cx="543920" cy="2461031"/>
              <a:chOff x="3416200" y="1908925"/>
              <a:chExt cx="291975" cy="1321075"/>
            </a:xfrm>
          </p:grpSpPr>
          <p:sp>
            <p:nvSpPr>
              <p:cNvPr id="2197" name="Google Shape;2197;p32"/>
              <p:cNvSpPr/>
              <p:nvPr/>
            </p:nvSpPr>
            <p:spPr>
              <a:xfrm>
                <a:off x="3416200" y="1908925"/>
                <a:ext cx="291925" cy="1321075"/>
              </a:xfrm>
              <a:custGeom>
                <a:avLst/>
                <a:gdLst/>
                <a:ahLst/>
                <a:cxnLst/>
                <a:rect l="l" t="t" r="r" b="b"/>
                <a:pathLst>
                  <a:path w="11677" h="52843" extrusionOk="0">
                    <a:moveTo>
                      <a:pt x="0" y="0"/>
                    </a:moveTo>
                    <a:lnTo>
                      <a:pt x="0" y="52843"/>
                    </a:lnTo>
                    <a:lnTo>
                      <a:pt x="11677" y="52843"/>
                    </a:lnTo>
                    <a:lnTo>
                      <a:pt x="11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2"/>
              <p:cNvSpPr/>
              <p:nvPr/>
            </p:nvSpPr>
            <p:spPr>
              <a:xfrm>
                <a:off x="3417250" y="2207950"/>
                <a:ext cx="283550" cy="716075"/>
              </a:xfrm>
              <a:custGeom>
                <a:avLst/>
                <a:gdLst/>
                <a:ahLst/>
                <a:cxnLst/>
                <a:rect l="l" t="t" r="r" b="b"/>
                <a:pathLst>
                  <a:path w="11342" h="28643" extrusionOk="0">
                    <a:moveTo>
                      <a:pt x="6192" y="1"/>
                    </a:moveTo>
                    <a:cubicBezTo>
                      <a:pt x="4609" y="1"/>
                      <a:pt x="2974" y="560"/>
                      <a:pt x="2060" y="1653"/>
                    </a:cubicBezTo>
                    <a:cubicBezTo>
                      <a:pt x="0" y="4118"/>
                      <a:pt x="1478" y="8364"/>
                      <a:pt x="1541" y="11246"/>
                    </a:cubicBezTo>
                    <a:cubicBezTo>
                      <a:pt x="1593" y="13569"/>
                      <a:pt x="1610" y="15882"/>
                      <a:pt x="1457" y="18218"/>
                    </a:cubicBezTo>
                    <a:cubicBezTo>
                      <a:pt x="1371" y="19537"/>
                      <a:pt x="1227" y="20853"/>
                      <a:pt x="1077" y="22167"/>
                    </a:cubicBezTo>
                    <a:cubicBezTo>
                      <a:pt x="963" y="23183"/>
                      <a:pt x="646" y="24439"/>
                      <a:pt x="814" y="25468"/>
                    </a:cubicBezTo>
                    <a:cubicBezTo>
                      <a:pt x="1206" y="27848"/>
                      <a:pt x="2933" y="28484"/>
                      <a:pt x="5155" y="28618"/>
                    </a:cubicBezTo>
                    <a:cubicBezTo>
                      <a:pt x="5418" y="28634"/>
                      <a:pt x="5677" y="28642"/>
                      <a:pt x="5930" y="28642"/>
                    </a:cubicBezTo>
                    <a:cubicBezTo>
                      <a:pt x="8494" y="28642"/>
                      <a:pt x="10490" y="27766"/>
                      <a:pt x="10738" y="24734"/>
                    </a:cubicBezTo>
                    <a:cubicBezTo>
                      <a:pt x="10965" y="21921"/>
                      <a:pt x="10026" y="19011"/>
                      <a:pt x="10018" y="16181"/>
                    </a:cubicBezTo>
                    <a:cubicBezTo>
                      <a:pt x="10013" y="14694"/>
                      <a:pt x="9846" y="13240"/>
                      <a:pt x="9941" y="11739"/>
                    </a:cubicBezTo>
                    <a:cubicBezTo>
                      <a:pt x="10048" y="10059"/>
                      <a:pt x="10447" y="8450"/>
                      <a:pt x="10628" y="6788"/>
                    </a:cubicBezTo>
                    <a:cubicBezTo>
                      <a:pt x="10885" y="4438"/>
                      <a:pt x="11342" y="2390"/>
                      <a:pt x="9200" y="851"/>
                    </a:cubicBezTo>
                    <a:cubicBezTo>
                      <a:pt x="8407" y="281"/>
                      <a:pt x="7313" y="1"/>
                      <a:pt x="6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32"/>
              <p:cNvSpPr/>
              <p:nvPr/>
            </p:nvSpPr>
            <p:spPr>
              <a:xfrm>
                <a:off x="3479875" y="2261125"/>
                <a:ext cx="164575" cy="616675"/>
              </a:xfrm>
              <a:custGeom>
                <a:avLst/>
                <a:gdLst/>
                <a:ahLst/>
                <a:cxnLst/>
                <a:rect l="l" t="t" r="r" b="b"/>
                <a:pathLst>
                  <a:path w="6583" h="24667" extrusionOk="0">
                    <a:moveTo>
                      <a:pt x="230" y="1"/>
                    </a:moveTo>
                    <a:cubicBezTo>
                      <a:pt x="104" y="1"/>
                      <a:pt x="0" y="103"/>
                      <a:pt x="0" y="231"/>
                    </a:cubicBezTo>
                    <a:lnTo>
                      <a:pt x="0" y="24436"/>
                    </a:lnTo>
                    <a:cubicBezTo>
                      <a:pt x="0" y="24564"/>
                      <a:pt x="104" y="24666"/>
                      <a:pt x="230" y="24666"/>
                    </a:cubicBezTo>
                    <a:lnTo>
                      <a:pt x="6352" y="24666"/>
                    </a:lnTo>
                    <a:cubicBezTo>
                      <a:pt x="6480" y="24666"/>
                      <a:pt x="6582" y="24564"/>
                      <a:pt x="6582" y="24436"/>
                    </a:cubicBezTo>
                    <a:lnTo>
                      <a:pt x="6582" y="231"/>
                    </a:lnTo>
                    <a:cubicBezTo>
                      <a:pt x="6582" y="103"/>
                      <a:pt x="6480" y="1"/>
                      <a:pt x="6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2"/>
              <p:cNvSpPr/>
              <p:nvPr/>
            </p:nvSpPr>
            <p:spPr>
              <a:xfrm>
                <a:off x="3502775" y="2288375"/>
                <a:ext cx="118800" cy="562225"/>
              </a:xfrm>
              <a:custGeom>
                <a:avLst/>
                <a:gdLst/>
                <a:ahLst/>
                <a:cxnLst/>
                <a:rect l="l" t="t" r="r" b="b"/>
                <a:pathLst>
                  <a:path w="4752" h="22489" extrusionOk="0">
                    <a:moveTo>
                      <a:pt x="196" y="1"/>
                    </a:moveTo>
                    <a:cubicBezTo>
                      <a:pt x="196" y="109"/>
                      <a:pt x="109" y="196"/>
                      <a:pt x="1" y="196"/>
                    </a:cubicBezTo>
                    <a:lnTo>
                      <a:pt x="1" y="22292"/>
                    </a:lnTo>
                    <a:cubicBezTo>
                      <a:pt x="109" y="22292"/>
                      <a:pt x="196" y="22379"/>
                      <a:pt x="196" y="22488"/>
                    </a:cubicBezTo>
                    <a:lnTo>
                      <a:pt x="4555" y="22488"/>
                    </a:lnTo>
                    <a:cubicBezTo>
                      <a:pt x="4555" y="22379"/>
                      <a:pt x="4643" y="22292"/>
                      <a:pt x="4752" y="22292"/>
                    </a:cubicBezTo>
                    <a:lnTo>
                      <a:pt x="4752" y="196"/>
                    </a:lnTo>
                    <a:cubicBezTo>
                      <a:pt x="4644" y="196"/>
                      <a:pt x="4555" y="109"/>
                      <a:pt x="45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2"/>
              <p:cNvSpPr/>
              <p:nvPr/>
            </p:nvSpPr>
            <p:spPr>
              <a:xfrm>
                <a:off x="3416200" y="1940125"/>
                <a:ext cx="291925" cy="68475"/>
              </a:xfrm>
              <a:custGeom>
                <a:avLst/>
                <a:gdLst/>
                <a:ahLst/>
                <a:cxnLst/>
                <a:rect l="l" t="t" r="r" b="b"/>
                <a:pathLst>
                  <a:path w="11677" h="2739" extrusionOk="0">
                    <a:moveTo>
                      <a:pt x="0" y="0"/>
                    </a:moveTo>
                    <a:lnTo>
                      <a:pt x="0" y="2739"/>
                    </a:lnTo>
                    <a:lnTo>
                      <a:pt x="11677" y="2739"/>
                    </a:lnTo>
                    <a:lnTo>
                      <a:pt x="116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2"/>
              <p:cNvSpPr/>
              <p:nvPr/>
            </p:nvSpPr>
            <p:spPr>
              <a:xfrm>
                <a:off x="3416200" y="2128150"/>
                <a:ext cx="291925" cy="12200"/>
              </a:xfrm>
              <a:custGeom>
                <a:avLst/>
                <a:gdLst/>
                <a:ahLst/>
                <a:cxnLst/>
                <a:rect l="l" t="t" r="r" b="b"/>
                <a:pathLst>
                  <a:path w="11677" h="488" extrusionOk="0">
                    <a:moveTo>
                      <a:pt x="0" y="1"/>
                    </a:moveTo>
                    <a:lnTo>
                      <a:pt x="0" y="487"/>
                    </a:lnTo>
                    <a:lnTo>
                      <a:pt x="11677" y="487"/>
                    </a:lnTo>
                    <a:lnTo>
                      <a:pt x="116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2"/>
              <p:cNvSpPr/>
              <p:nvPr/>
            </p:nvSpPr>
            <p:spPr>
              <a:xfrm>
                <a:off x="3441450" y="2080750"/>
                <a:ext cx="246850" cy="34950"/>
              </a:xfrm>
              <a:custGeom>
                <a:avLst/>
                <a:gdLst/>
                <a:ahLst/>
                <a:cxnLst/>
                <a:rect l="l" t="t" r="r" b="b"/>
                <a:pathLst>
                  <a:path w="9874" h="1398" extrusionOk="0">
                    <a:moveTo>
                      <a:pt x="3524" y="0"/>
                    </a:moveTo>
                    <a:cubicBezTo>
                      <a:pt x="3444" y="0"/>
                      <a:pt x="3377" y="228"/>
                      <a:pt x="3360" y="533"/>
                    </a:cubicBezTo>
                    <a:cubicBezTo>
                      <a:pt x="3054" y="552"/>
                      <a:pt x="2826" y="618"/>
                      <a:pt x="2826" y="698"/>
                    </a:cubicBezTo>
                    <a:cubicBezTo>
                      <a:pt x="2826" y="778"/>
                      <a:pt x="3055" y="845"/>
                      <a:pt x="3360" y="862"/>
                    </a:cubicBezTo>
                    <a:cubicBezTo>
                      <a:pt x="3379" y="1168"/>
                      <a:pt x="3444" y="1396"/>
                      <a:pt x="3524" y="1396"/>
                    </a:cubicBezTo>
                    <a:cubicBezTo>
                      <a:pt x="3605" y="1396"/>
                      <a:pt x="3671" y="1167"/>
                      <a:pt x="3689" y="862"/>
                    </a:cubicBezTo>
                    <a:cubicBezTo>
                      <a:pt x="3995" y="845"/>
                      <a:pt x="4222" y="778"/>
                      <a:pt x="4222" y="698"/>
                    </a:cubicBezTo>
                    <a:cubicBezTo>
                      <a:pt x="4222" y="618"/>
                      <a:pt x="3994" y="551"/>
                      <a:pt x="3689" y="533"/>
                    </a:cubicBezTo>
                    <a:cubicBezTo>
                      <a:pt x="3670" y="227"/>
                      <a:pt x="3605" y="0"/>
                      <a:pt x="3524" y="0"/>
                    </a:cubicBezTo>
                    <a:close/>
                    <a:moveTo>
                      <a:pt x="6350" y="0"/>
                    </a:moveTo>
                    <a:cubicBezTo>
                      <a:pt x="6270" y="0"/>
                      <a:pt x="6204" y="228"/>
                      <a:pt x="6187" y="533"/>
                    </a:cubicBezTo>
                    <a:cubicBezTo>
                      <a:pt x="5880" y="552"/>
                      <a:pt x="5653" y="618"/>
                      <a:pt x="5653" y="698"/>
                    </a:cubicBezTo>
                    <a:cubicBezTo>
                      <a:pt x="5653" y="778"/>
                      <a:pt x="5882" y="845"/>
                      <a:pt x="6187" y="862"/>
                    </a:cubicBezTo>
                    <a:cubicBezTo>
                      <a:pt x="6205" y="1168"/>
                      <a:pt x="6270" y="1396"/>
                      <a:pt x="6350" y="1396"/>
                    </a:cubicBezTo>
                    <a:cubicBezTo>
                      <a:pt x="6430" y="1396"/>
                      <a:pt x="6498" y="1167"/>
                      <a:pt x="6515" y="862"/>
                    </a:cubicBezTo>
                    <a:cubicBezTo>
                      <a:pt x="6820" y="845"/>
                      <a:pt x="7049" y="778"/>
                      <a:pt x="7049" y="698"/>
                    </a:cubicBezTo>
                    <a:cubicBezTo>
                      <a:pt x="7049" y="618"/>
                      <a:pt x="6820" y="551"/>
                      <a:pt x="6515" y="533"/>
                    </a:cubicBezTo>
                    <a:cubicBezTo>
                      <a:pt x="6497" y="227"/>
                      <a:pt x="6430" y="0"/>
                      <a:pt x="6350" y="0"/>
                    </a:cubicBezTo>
                    <a:close/>
                    <a:moveTo>
                      <a:pt x="9176" y="0"/>
                    </a:moveTo>
                    <a:cubicBezTo>
                      <a:pt x="9096" y="0"/>
                      <a:pt x="9028" y="228"/>
                      <a:pt x="9011" y="533"/>
                    </a:cubicBezTo>
                    <a:cubicBezTo>
                      <a:pt x="8705" y="552"/>
                      <a:pt x="8478" y="618"/>
                      <a:pt x="8478" y="698"/>
                    </a:cubicBezTo>
                    <a:cubicBezTo>
                      <a:pt x="8478" y="778"/>
                      <a:pt x="8706" y="845"/>
                      <a:pt x="9011" y="862"/>
                    </a:cubicBezTo>
                    <a:cubicBezTo>
                      <a:pt x="9029" y="1168"/>
                      <a:pt x="9096" y="1396"/>
                      <a:pt x="9176" y="1396"/>
                    </a:cubicBezTo>
                    <a:cubicBezTo>
                      <a:pt x="9256" y="1396"/>
                      <a:pt x="9322" y="1167"/>
                      <a:pt x="9340" y="862"/>
                    </a:cubicBezTo>
                    <a:cubicBezTo>
                      <a:pt x="9647" y="845"/>
                      <a:pt x="9873" y="778"/>
                      <a:pt x="9873" y="698"/>
                    </a:cubicBezTo>
                    <a:cubicBezTo>
                      <a:pt x="9873" y="618"/>
                      <a:pt x="9644" y="551"/>
                      <a:pt x="9340" y="533"/>
                    </a:cubicBezTo>
                    <a:cubicBezTo>
                      <a:pt x="9321" y="227"/>
                      <a:pt x="9256" y="0"/>
                      <a:pt x="9176" y="0"/>
                    </a:cubicBezTo>
                    <a:close/>
                    <a:moveTo>
                      <a:pt x="697" y="1"/>
                    </a:moveTo>
                    <a:cubicBezTo>
                      <a:pt x="617" y="1"/>
                      <a:pt x="552" y="228"/>
                      <a:pt x="534" y="535"/>
                    </a:cubicBezTo>
                    <a:cubicBezTo>
                      <a:pt x="229" y="552"/>
                      <a:pt x="0" y="619"/>
                      <a:pt x="0" y="699"/>
                    </a:cubicBezTo>
                    <a:cubicBezTo>
                      <a:pt x="0" y="779"/>
                      <a:pt x="227" y="845"/>
                      <a:pt x="534" y="864"/>
                    </a:cubicBezTo>
                    <a:cubicBezTo>
                      <a:pt x="551" y="1168"/>
                      <a:pt x="617" y="1397"/>
                      <a:pt x="697" y="1397"/>
                    </a:cubicBezTo>
                    <a:cubicBezTo>
                      <a:pt x="778" y="1397"/>
                      <a:pt x="844" y="1169"/>
                      <a:pt x="862" y="864"/>
                    </a:cubicBezTo>
                    <a:cubicBezTo>
                      <a:pt x="1168" y="845"/>
                      <a:pt x="1397" y="778"/>
                      <a:pt x="1396" y="699"/>
                    </a:cubicBezTo>
                    <a:cubicBezTo>
                      <a:pt x="1396" y="619"/>
                      <a:pt x="1168" y="553"/>
                      <a:pt x="862" y="535"/>
                    </a:cubicBezTo>
                    <a:cubicBezTo>
                      <a:pt x="845" y="230"/>
                      <a:pt x="778" y="1"/>
                      <a:pt x="6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2"/>
              <p:cNvSpPr/>
              <p:nvPr/>
            </p:nvSpPr>
            <p:spPr>
              <a:xfrm>
                <a:off x="3416200" y="3130700"/>
                <a:ext cx="291925" cy="68475"/>
              </a:xfrm>
              <a:custGeom>
                <a:avLst/>
                <a:gdLst/>
                <a:ahLst/>
                <a:cxnLst/>
                <a:rect l="l" t="t" r="r" b="b"/>
                <a:pathLst>
                  <a:path w="11677" h="2739" extrusionOk="0">
                    <a:moveTo>
                      <a:pt x="0" y="0"/>
                    </a:moveTo>
                    <a:lnTo>
                      <a:pt x="0" y="2738"/>
                    </a:lnTo>
                    <a:lnTo>
                      <a:pt x="11677" y="2738"/>
                    </a:lnTo>
                    <a:lnTo>
                      <a:pt x="116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2"/>
              <p:cNvSpPr/>
              <p:nvPr/>
            </p:nvSpPr>
            <p:spPr>
              <a:xfrm>
                <a:off x="3416200" y="2998925"/>
                <a:ext cx="291925" cy="12200"/>
              </a:xfrm>
              <a:custGeom>
                <a:avLst/>
                <a:gdLst/>
                <a:ahLst/>
                <a:cxnLst/>
                <a:rect l="l" t="t" r="r" b="b"/>
                <a:pathLst>
                  <a:path w="11677" h="488" extrusionOk="0">
                    <a:moveTo>
                      <a:pt x="0" y="0"/>
                    </a:moveTo>
                    <a:lnTo>
                      <a:pt x="0" y="487"/>
                    </a:lnTo>
                    <a:lnTo>
                      <a:pt x="11677" y="487"/>
                    </a:lnTo>
                    <a:lnTo>
                      <a:pt x="116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2"/>
              <p:cNvSpPr/>
              <p:nvPr/>
            </p:nvSpPr>
            <p:spPr>
              <a:xfrm>
                <a:off x="3441450" y="3023600"/>
                <a:ext cx="246850" cy="34925"/>
              </a:xfrm>
              <a:custGeom>
                <a:avLst/>
                <a:gdLst/>
                <a:ahLst/>
                <a:cxnLst/>
                <a:rect l="l" t="t" r="r" b="b"/>
                <a:pathLst>
                  <a:path w="9874" h="1397" extrusionOk="0">
                    <a:moveTo>
                      <a:pt x="697" y="1"/>
                    </a:moveTo>
                    <a:cubicBezTo>
                      <a:pt x="617" y="1"/>
                      <a:pt x="552" y="227"/>
                      <a:pt x="534" y="534"/>
                    </a:cubicBezTo>
                    <a:cubicBezTo>
                      <a:pt x="229" y="551"/>
                      <a:pt x="0" y="618"/>
                      <a:pt x="0" y="698"/>
                    </a:cubicBezTo>
                    <a:cubicBezTo>
                      <a:pt x="0" y="778"/>
                      <a:pt x="227" y="845"/>
                      <a:pt x="534" y="863"/>
                    </a:cubicBezTo>
                    <a:cubicBezTo>
                      <a:pt x="551" y="1168"/>
                      <a:pt x="617" y="1396"/>
                      <a:pt x="697" y="1396"/>
                    </a:cubicBezTo>
                    <a:cubicBezTo>
                      <a:pt x="778" y="1396"/>
                      <a:pt x="844" y="1169"/>
                      <a:pt x="862" y="863"/>
                    </a:cubicBezTo>
                    <a:cubicBezTo>
                      <a:pt x="1168" y="846"/>
                      <a:pt x="1397" y="778"/>
                      <a:pt x="1396" y="698"/>
                    </a:cubicBezTo>
                    <a:cubicBezTo>
                      <a:pt x="1396" y="618"/>
                      <a:pt x="1168" y="553"/>
                      <a:pt x="862" y="534"/>
                    </a:cubicBezTo>
                    <a:cubicBezTo>
                      <a:pt x="845" y="230"/>
                      <a:pt x="778" y="1"/>
                      <a:pt x="697" y="1"/>
                    </a:cubicBezTo>
                    <a:close/>
                    <a:moveTo>
                      <a:pt x="3524" y="1"/>
                    </a:moveTo>
                    <a:cubicBezTo>
                      <a:pt x="3444" y="1"/>
                      <a:pt x="3377" y="230"/>
                      <a:pt x="3360" y="534"/>
                    </a:cubicBezTo>
                    <a:cubicBezTo>
                      <a:pt x="3054" y="553"/>
                      <a:pt x="2826" y="618"/>
                      <a:pt x="2826" y="698"/>
                    </a:cubicBezTo>
                    <a:cubicBezTo>
                      <a:pt x="2826" y="778"/>
                      <a:pt x="3055" y="846"/>
                      <a:pt x="3360" y="863"/>
                    </a:cubicBezTo>
                    <a:cubicBezTo>
                      <a:pt x="3379" y="1169"/>
                      <a:pt x="3444" y="1396"/>
                      <a:pt x="3524" y="1396"/>
                    </a:cubicBezTo>
                    <a:cubicBezTo>
                      <a:pt x="3605" y="1396"/>
                      <a:pt x="3671" y="1168"/>
                      <a:pt x="3689" y="863"/>
                    </a:cubicBezTo>
                    <a:cubicBezTo>
                      <a:pt x="3995" y="846"/>
                      <a:pt x="4222" y="778"/>
                      <a:pt x="4222" y="698"/>
                    </a:cubicBezTo>
                    <a:cubicBezTo>
                      <a:pt x="4222" y="618"/>
                      <a:pt x="3994" y="551"/>
                      <a:pt x="3689" y="534"/>
                    </a:cubicBezTo>
                    <a:cubicBezTo>
                      <a:pt x="3670" y="227"/>
                      <a:pt x="3605" y="1"/>
                      <a:pt x="3524" y="1"/>
                    </a:cubicBezTo>
                    <a:close/>
                    <a:moveTo>
                      <a:pt x="6350" y="1"/>
                    </a:moveTo>
                    <a:cubicBezTo>
                      <a:pt x="6270" y="1"/>
                      <a:pt x="6204" y="230"/>
                      <a:pt x="6187" y="534"/>
                    </a:cubicBezTo>
                    <a:cubicBezTo>
                      <a:pt x="5880" y="553"/>
                      <a:pt x="5653" y="618"/>
                      <a:pt x="5653" y="698"/>
                    </a:cubicBezTo>
                    <a:cubicBezTo>
                      <a:pt x="5653" y="778"/>
                      <a:pt x="5882" y="846"/>
                      <a:pt x="6187" y="863"/>
                    </a:cubicBezTo>
                    <a:cubicBezTo>
                      <a:pt x="6205" y="1169"/>
                      <a:pt x="6270" y="1396"/>
                      <a:pt x="6350" y="1396"/>
                    </a:cubicBezTo>
                    <a:cubicBezTo>
                      <a:pt x="6430" y="1396"/>
                      <a:pt x="6498" y="1168"/>
                      <a:pt x="6515" y="863"/>
                    </a:cubicBezTo>
                    <a:cubicBezTo>
                      <a:pt x="6820" y="846"/>
                      <a:pt x="7049" y="778"/>
                      <a:pt x="7049" y="698"/>
                    </a:cubicBezTo>
                    <a:cubicBezTo>
                      <a:pt x="7049" y="618"/>
                      <a:pt x="6820" y="551"/>
                      <a:pt x="6515" y="534"/>
                    </a:cubicBezTo>
                    <a:cubicBezTo>
                      <a:pt x="6497" y="227"/>
                      <a:pt x="6430" y="1"/>
                      <a:pt x="6350" y="1"/>
                    </a:cubicBezTo>
                    <a:close/>
                    <a:moveTo>
                      <a:pt x="9176" y="1"/>
                    </a:moveTo>
                    <a:cubicBezTo>
                      <a:pt x="9096" y="1"/>
                      <a:pt x="9028" y="230"/>
                      <a:pt x="9011" y="534"/>
                    </a:cubicBezTo>
                    <a:cubicBezTo>
                      <a:pt x="8705" y="553"/>
                      <a:pt x="8478" y="618"/>
                      <a:pt x="8478" y="698"/>
                    </a:cubicBezTo>
                    <a:cubicBezTo>
                      <a:pt x="8478" y="778"/>
                      <a:pt x="8706" y="846"/>
                      <a:pt x="9011" y="863"/>
                    </a:cubicBezTo>
                    <a:cubicBezTo>
                      <a:pt x="9029" y="1169"/>
                      <a:pt x="9096" y="1396"/>
                      <a:pt x="9176" y="1396"/>
                    </a:cubicBezTo>
                    <a:cubicBezTo>
                      <a:pt x="9256" y="1396"/>
                      <a:pt x="9322" y="1168"/>
                      <a:pt x="9340" y="863"/>
                    </a:cubicBezTo>
                    <a:cubicBezTo>
                      <a:pt x="9647" y="846"/>
                      <a:pt x="9873" y="778"/>
                      <a:pt x="9873" y="698"/>
                    </a:cubicBezTo>
                    <a:cubicBezTo>
                      <a:pt x="9873" y="618"/>
                      <a:pt x="9644" y="551"/>
                      <a:pt x="9340" y="534"/>
                    </a:cubicBezTo>
                    <a:cubicBezTo>
                      <a:pt x="9321" y="227"/>
                      <a:pt x="9256" y="1"/>
                      <a:pt x="91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2"/>
              <p:cNvSpPr/>
              <p:nvPr/>
            </p:nvSpPr>
            <p:spPr>
              <a:xfrm>
                <a:off x="3542375" y="2343300"/>
                <a:ext cx="40475" cy="458075"/>
              </a:xfrm>
              <a:custGeom>
                <a:avLst/>
                <a:gdLst/>
                <a:ahLst/>
                <a:cxnLst/>
                <a:rect l="l" t="t" r="r" b="b"/>
                <a:pathLst>
                  <a:path w="1619" h="18323" extrusionOk="0">
                    <a:moveTo>
                      <a:pt x="772" y="1"/>
                    </a:moveTo>
                    <a:cubicBezTo>
                      <a:pt x="692" y="1"/>
                      <a:pt x="610" y="15"/>
                      <a:pt x="529" y="47"/>
                    </a:cubicBezTo>
                    <a:cubicBezTo>
                      <a:pt x="522" y="51"/>
                      <a:pt x="514" y="53"/>
                      <a:pt x="508" y="56"/>
                    </a:cubicBezTo>
                    <a:cubicBezTo>
                      <a:pt x="42" y="255"/>
                      <a:pt x="1" y="855"/>
                      <a:pt x="313" y="1200"/>
                    </a:cubicBezTo>
                    <a:cubicBezTo>
                      <a:pt x="456" y="1357"/>
                      <a:pt x="622" y="1426"/>
                      <a:pt x="783" y="1426"/>
                    </a:cubicBezTo>
                    <a:cubicBezTo>
                      <a:pt x="1049" y="1426"/>
                      <a:pt x="1301" y="1239"/>
                      <a:pt x="1419" y="950"/>
                    </a:cubicBezTo>
                    <a:cubicBezTo>
                      <a:pt x="1618" y="466"/>
                      <a:pt x="1226" y="1"/>
                      <a:pt x="772" y="1"/>
                    </a:cubicBezTo>
                    <a:close/>
                    <a:moveTo>
                      <a:pt x="772" y="2416"/>
                    </a:moveTo>
                    <a:cubicBezTo>
                      <a:pt x="692" y="2416"/>
                      <a:pt x="610" y="2430"/>
                      <a:pt x="529" y="2462"/>
                    </a:cubicBezTo>
                    <a:cubicBezTo>
                      <a:pt x="522" y="2464"/>
                      <a:pt x="514" y="2467"/>
                      <a:pt x="508" y="2470"/>
                    </a:cubicBezTo>
                    <a:cubicBezTo>
                      <a:pt x="40" y="2668"/>
                      <a:pt x="1" y="3270"/>
                      <a:pt x="313" y="3614"/>
                    </a:cubicBezTo>
                    <a:cubicBezTo>
                      <a:pt x="456" y="3771"/>
                      <a:pt x="622" y="3840"/>
                      <a:pt x="783" y="3840"/>
                    </a:cubicBezTo>
                    <a:cubicBezTo>
                      <a:pt x="1049" y="3840"/>
                      <a:pt x="1301" y="3653"/>
                      <a:pt x="1419" y="3365"/>
                    </a:cubicBezTo>
                    <a:cubicBezTo>
                      <a:pt x="1618" y="2881"/>
                      <a:pt x="1226" y="2416"/>
                      <a:pt x="772" y="2416"/>
                    </a:cubicBezTo>
                    <a:close/>
                    <a:moveTo>
                      <a:pt x="772" y="4829"/>
                    </a:moveTo>
                    <a:cubicBezTo>
                      <a:pt x="692" y="4829"/>
                      <a:pt x="610" y="4843"/>
                      <a:pt x="529" y="4875"/>
                    </a:cubicBezTo>
                    <a:cubicBezTo>
                      <a:pt x="522" y="4877"/>
                      <a:pt x="514" y="4880"/>
                      <a:pt x="508" y="4884"/>
                    </a:cubicBezTo>
                    <a:cubicBezTo>
                      <a:pt x="40" y="5082"/>
                      <a:pt x="1" y="5683"/>
                      <a:pt x="313" y="6027"/>
                    </a:cubicBezTo>
                    <a:cubicBezTo>
                      <a:pt x="456" y="6184"/>
                      <a:pt x="622" y="6253"/>
                      <a:pt x="783" y="6253"/>
                    </a:cubicBezTo>
                    <a:cubicBezTo>
                      <a:pt x="1049" y="6253"/>
                      <a:pt x="1301" y="6066"/>
                      <a:pt x="1419" y="5778"/>
                    </a:cubicBezTo>
                    <a:cubicBezTo>
                      <a:pt x="1618" y="5294"/>
                      <a:pt x="1226" y="4829"/>
                      <a:pt x="772" y="4829"/>
                    </a:cubicBezTo>
                    <a:close/>
                    <a:moveTo>
                      <a:pt x="773" y="7243"/>
                    </a:moveTo>
                    <a:cubicBezTo>
                      <a:pt x="692" y="7243"/>
                      <a:pt x="610" y="7257"/>
                      <a:pt x="529" y="7289"/>
                    </a:cubicBezTo>
                    <a:cubicBezTo>
                      <a:pt x="522" y="7292"/>
                      <a:pt x="514" y="7294"/>
                      <a:pt x="508" y="7298"/>
                    </a:cubicBezTo>
                    <a:cubicBezTo>
                      <a:pt x="40" y="7496"/>
                      <a:pt x="1" y="8098"/>
                      <a:pt x="313" y="8442"/>
                    </a:cubicBezTo>
                    <a:cubicBezTo>
                      <a:pt x="456" y="8599"/>
                      <a:pt x="622" y="8668"/>
                      <a:pt x="783" y="8668"/>
                    </a:cubicBezTo>
                    <a:cubicBezTo>
                      <a:pt x="1049" y="8668"/>
                      <a:pt x="1301" y="8481"/>
                      <a:pt x="1419" y="8192"/>
                    </a:cubicBezTo>
                    <a:cubicBezTo>
                      <a:pt x="1618" y="7708"/>
                      <a:pt x="1227" y="7243"/>
                      <a:pt x="773" y="7243"/>
                    </a:cubicBezTo>
                    <a:close/>
                    <a:moveTo>
                      <a:pt x="773" y="9656"/>
                    </a:moveTo>
                    <a:cubicBezTo>
                      <a:pt x="693" y="9656"/>
                      <a:pt x="611" y="9671"/>
                      <a:pt x="529" y="9703"/>
                    </a:cubicBezTo>
                    <a:cubicBezTo>
                      <a:pt x="522" y="9705"/>
                      <a:pt x="514" y="9708"/>
                      <a:pt x="508" y="9711"/>
                    </a:cubicBezTo>
                    <a:cubicBezTo>
                      <a:pt x="40" y="9909"/>
                      <a:pt x="1" y="10511"/>
                      <a:pt x="313" y="10855"/>
                    </a:cubicBezTo>
                    <a:cubicBezTo>
                      <a:pt x="456" y="11012"/>
                      <a:pt x="622" y="11081"/>
                      <a:pt x="783" y="11081"/>
                    </a:cubicBezTo>
                    <a:cubicBezTo>
                      <a:pt x="1049" y="11081"/>
                      <a:pt x="1301" y="10894"/>
                      <a:pt x="1419" y="10606"/>
                    </a:cubicBezTo>
                    <a:cubicBezTo>
                      <a:pt x="1618" y="10122"/>
                      <a:pt x="1227" y="9656"/>
                      <a:pt x="773" y="9656"/>
                    </a:cubicBezTo>
                    <a:close/>
                    <a:moveTo>
                      <a:pt x="772" y="12070"/>
                    </a:moveTo>
                    <a:cubicBezTo>
                      <a:pt x="692" y="12070"/>
                      <a:pt x="610" y="12084"/>
                      <a:pt x="529" y="12116"/>
                    </a:cubicBezTo>
                    <a:cubicBezTo>
                      <a:pt x="522" y="12118"/>
                      <a:pt x="514" y="12121"/>
                      <a:pt x="508" y="12125"/>
                    </a:cubicBezTo>
                    <a:cubicBezTo>
                      <a:pt x="40" y="12323"/>
                      <a:pt x="1" y="12924"/>
                      <a:pt x="313" y="13268"/>
                    </a:cubicBezTo>
                    <a:cubicBezTo>
                      <a:pt x="456" y="13425"/>
                      <a:pt x="622" y="13494"/>
                      <a:pt x="783" y="13494"/>
                    </a:cubicBezTo>
                    <a:cubicBezTo>
                      <a:pt x="1049" y="13494"/>
                      <a:pt x="1301" y="13307"/>
                      <a:pt x="1419" y="13019"/>
                    </a:cubicBezTo>
                    <a:cubicBezTo>
                      <a:pt x="1618" y="12535"/>
                      <a:pt x="1226" y="12070"/>
                      <a:pt x="772" y="12070"/>
                    </a:cubicBezTo>
                    <a:close/>
                    <a:moveTo>
                      <a:pt x="773" y="14484"/>
                    </a:moveTo>
                    <a:cubicBezTo>
                      <a:pt x="692" y="14484"/>
                      <a:pt x="610" y="14498"/>
                      <a:pt x="529" y="14530"/>
                    </a:cubicBezTo>
                    <a:cubicBezTo>
                      <a:pt x="522" y="14533"/>
                      <a:pt x="514" y="14535"/>
                      <a:pt x="508" y="14539"/>
                    </a:cubicBezTo>
                    <a:cubicBezTo>
                      <a:pt x="40" y="14737"/>
                      <a:pt x="1" y="15339"/>
                      <a:pt x="313" y="15683"/>
                    </a:cubicBezTo>
                    <a:cubicBezTo>
                      <a:pt x="456" y="15840"/>
                      <a:pt x="622" y="15909"/>
                      <a:pt x="783" y="15909"/>
                    </a:cubicBezTo>
                    <a:cubicBezTo>
                      <a:pt x="1049" y="15909"/>
                      <a:pt x="1301" y="15722"/>
                      <a:pt x="1419" y="15433"/>
                    </a:cubicBezTo>
                    <a:cubicBezTo>
                      <a:pt x="1618" y="14949"/>
                      <a:pt x="1227" y="14484"/>
                      <a:pt x="773" y="14484"/>
                    </a:cubicBezTo>
                    <a:close/>
                    <a:moveTo>
                      <a:pt x="774" y="16897"/>
                    </a:moveTo>
                    <a:cubicBezTo>
                      <a:pt x="693" y="16897"/>
                      <a:pt x="611" y="16912"/>
                      <a:pt x="529" y="16944"/>
                    </a:cubicBezTo>
                    <a:cubicBezTo>
                      <a:pt x="522" y="16946"/>
                      <a:pt x="514" y="16949"/>
                      <a:pt x="508" y="16952"/>
                    </a:cubicBezTo>
                    <a:cubicBezTo>
                      <a:pt x="40" y="17150"/>
                      <a:pt x="1" y="17752"/>
                      <a:pt x="313" y="18096"/>
                    </a:cubicBezTo>
                    <a:cubicBezTo>
                      <a:pt x="456" y="18253"/>
                      <a:pt x="622" y="18322"/>
                      <a:pt x="783" y="18322"/>
                    </a:cubicBezTo>
                    <a:cubicBezTo>
                      <a:pt x="1049" y="18322"/>
                      <a:pt x="1301" y="18135"/>
                      <a:pt x="1419" y="17847"/>
                    </a:cubicBezTo>
                    <a:cubicBezTo>
                      <a:pt x="1618" y="17362"/>
                      <a:pt x="1227" y="16897"/>
                      <a:pt x="774" y="168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2"/>
              <p:cNvSpPr/>
              <p:nvPr/>
            </p:nvSpPr>
            <p:spPr>
              <a:xfrm>
                <a:off x="3416200" y="3073900"/>
                <a:ext cx="291975" cy="104825"/>
              </a:xfrm>
              <a:custGeom>
                <a:avLst/>
                <a:gdLst/>
                <a:ahLst/>
                <a:cxnLst/>
                <a:rect l="l" t="t" r="r" b="b"/>
                <a:pathLst>
                  <a:path w="11679" h="4193" extrusionOk="0">
                    <a:moveTo>
                      <a:pt x="0" y="1"/>
                    </a:moveTo>
                    <a:lnTo>
                      <a:pt x="0" y="480"/>
                    </a:lnTo>
                    <a:lnTo>
                      <a:pt x="11678" y="480"/>
                    </a:lnTo>
                    <a:lnTo>
                      <a:pt x="11678" y="1"/>
                    </a:lnTo>
                    <a:close/>
                    <a:moveTo>
                      <a:pt x="0" y="1139"/>
                    </a:moveTo>
                    <a:lnTo>
                      <a:pt x="0" y="1617"/>
                    </a:lnTo>
                    <a:lnTo>
                      <a:pt x="11678" y="1617"/>
                    </a:lnTo>
                    <a:lnTo>
                      <a:pt x="11678" y="1139"/>
                    </a:lnTo>
                    <a:close/>
                    <a:moveTo>
                      <a:pt x="5839" y="3087"/>
                    </a:moveTo>
                    <a:cubicBezTo>
                      <a:pt x="3369" y="3087"/>
                      <a:pt x="1365" y="3335"/>
                      <a:pt x="1365" y="3640"/>
                    </a:cubicBezTo>
                    <a:cubicBezTo>
                      <a:pt x="1365" y="3945"/>
                      <a:pt x="3369" y="4192"/>
                      <a:pt x="5839" y="4192"/>
                    </a:cubicBezTo>
                    <a:cubicBezTo>
                      <a:pt x="8310" y="4192"/>
                      <a:pt x="10312" y="3946"/>
                      <a:pt x="10312" y="3640"/>
                    </a:cubicBezTo>
                    <a:cubicBezTo>
                      <a:pt x="10312" y="3335"/>
                      <a:pt x="8310" y="3087"/>
                      <a:pt x="5839" y="30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2"/>
              <p:cNvSpPr/>
              <p:nvPr/>
            </p:nvSpPr>
            <p:spPr>
              <a:xfrm>
                <a:off x="3416200" y="1961175"/>
                <a:ext cx="291975" cy="104175"/>
              </a:xfrm>
              <a:custGeom>
                <a:avLst/>
                <a:gdLst/>
                <a:ahLst/>
                <a:cxnLst/>
                <a:rect l="l" t="t" r="r" b="b"/>
                <a:pathLst>
                  <a:path w="11679" h="4167" extrusionOk="0">
                    <a:moveTo>
                      <a:pt x="5839" y="0"/>
                    </a:moveTo>
                    <a:cubicBezTo>
                      <a:pt x="3369" y="0"/>
                      <a:pt x="1365" y="248"/>
                      <a:pt x="1365" y="553"/>
                    </a:cubicBezTo>
                    <a:cubicBezTo>
                      <a:pt x="1365" y="858"/>
                      <a:pt x="3369" y="1105"/>
                      <a:pt x="5839" y="1105"/>
                    </a:cubicBezTo>
                    <a:cubicBezTo>
                      <a:pt x="8310" y="1105"/>
                      <a:pt x="10312" y="858"/>
                      <a:pt x="10312" y="553"/>
                    </a:cubicBezTo>
                    <a:cubicBezTo>
                      <a:pt x="10312" y="248"/>
                      <a:pt x="8310" y="0"/>
                      <a:pt x="5839" y="0"/>
                    </a:cubicBezTo>
                    <a:close/>
                    <a:moveTo>
                      <a:pt x="0" y="2550"/>
                    </a:moveTo>
                    <a:lnTo>
                      <a:pt x="0" y="3029"/>
                    </a:lnTo>
                    <a:lnTo>
                      <a:pt x="11678" y="3029"/>
                    </a:lnTo>
                    <a:lnTo>
                      <a:pt x="11678" y="2550"/>
                    </a:lnTo>
                    <a:close/>
                    <a:moveTo>
                      <a:pt x="0" y="3688"/>
                    </a:moveTo>
                    <a:lnTo>
                      <a:pt x="0" y="4166"/>
                    </a:lnTo>
                    <a:lnTo>
                      <a:pt x="11678" y="4166"/>
                    </a:lnTo>
                    <a:lnTo>
                      <a:pt x="11678" y="368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0" name="Google Shape;2210;p32"/>
            <p:cNvGrpSpPr/>
            <p:nvPr/>
          </p:nvGrpSpPr>
          <p:grpSpPr>
            <a:xfrm>
              <a:off x="4319155" y="3066226"/>
              <a:ext cx="2058020" cy="548240"/>
              <a:chOff x="6959925" y="3849675"/>
              <a:chExt cx="918800" cy="244750"/>
            </a:xfrm>
          </p:grpSpPr>
          <p:sp>
            <p:nvSpPr>
              <p:cNvPr id="2211" name="Google Shape;2211;p32"/>
              <p:cNvSpPr/>
              <p:nvPr/>
            </p:nvSpPr>
            <p:spPr>
              <a:xfrm>
                <a:off x="6959925" y="3849675"/>
                <a:ext cx="918800" cy="244725"/>
              </a:xfrm>
              <a:custGeom>
                <a:avLst/>
                <a:gdLst/>
                <a:ahLst/>
                <a:cxnLst/>
                <a:rect l="l" t="t" r="r" b="b"/>
                <a:pathLst>
                  <a:path w="36752" h="9789" extrusionOk="0">
                    <a:moveTo>
                      <a:pt x="1" y="1"/>
                    </a:moveTo>
                    <a:lnTo>
                      <a:pt x="1" y="9788"/>
                    </a:lnTo>
                    <a:lnTo>
                      <a:pt x="36751" y="9788"/>
                    </a:lnTo>
                    <a:lnTo>
                      <a:pt x="367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2"/>
              <p:cNvSpPr/>
              <p:nvPr/>
            </p:nvSpPr>
            <p:spPr>
              <a:xfrm>
                <a:off x="7074650" y="3849675"/>
                <a:ext cx="35775" cy="244725"/>
              </a:xfrm>
              <a:custGeom>
                <a:avLst/>
                <a:gdLst/>
                <a:ahLst/>
                <a:cxnLst/>
                <a:rect l="l" t="t" r="r" b="b"/>
                <a:pathLst>
                  <a:path w="1431" h="9789" extrusionOk="0">
                    <a:moveTo>
                      <a:pt x="0" y="1"/>
                    </a:moveTo>
                    <a:lnTo>
                      <a:pt x="0" y="9788"/>
                    </a:lnTo>
                    <a:lnTo>
                      <a:pt x="1430" y="9788"/>
                    </a:lnTo>
                    <a:lnTo>
                      <a:pt x="14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2"/>
              <p:cNvSpPr/>
              <p:nvPr/>
            </p:nvSpPr>
            <p:spPr>
              <a:xfrm>
                <a:off x="7009550" y="3849675"/>
                <a:ext cx="165975" cy="244750"/>
              </a:xfrm>
              <a:custGeom>
                <a:avLst/>
                <a:gdLst/>
                <a:ahLst/>
                <a:cxnLst/>
                <a:rect l="l" t="t" r="r" b="b"/>
                <a:pathLst>
                  <a:path w="6639" h="9790" extrusionOk="0">
                    <a:moveTo>
                      <a:pt x="1" y="1"/>
                    </a:moveTo>
                    <a:lnTo>
                      <a:pt x="1" y="9790"/>
                    </a:lnTo>
                    <a:lnTo>
                      <a:pt x="1430" y="9790"/>
                    </a:lnTo>
                    <a:lnTo>
                      <a:pt x="1430" y="1"/>
                    </a:lnTo>
                    <a:close/>
                    <a:moveTo>
                      <a:pt x="5210" y="1"/>
                    </a:moveTo>
                    <a:lnTo>
                      <a:pt x="5210" y="9790"/>
                    </a:lnTo>
                    <a:lnTo>
                      <a:pt x="6639" y="9790"/>
                    </a:lnTo>
                    <a:lnTo>
                      <a:pt x="6639" y="1"/>
                    </a:lnTo>
                    <a:close/>
                  </a:path>
                </a:pathLst>
              </a:custGeom>
              <a:solidFill>
                <a:srgbClr val="233766">
                  <a:alpha val="7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2"/>
              <p:cNvSpPr/>
              <p:nvPr/>
            </p:nvSpPr>
            <p:spPr>
              <a:xfrm>
                <a:off x="7223600" y="3885600"/>
                <a:ext cx="287475" cy="172950"/>
              </a:xfrm>
              <a:custGeom>
                <a:avLst/>
                <a:gdLst/>
                <a:ahLst/>
                <a:cxnLst/>
                <a:rect l="l" t="t" r="r" b="b"/>
                <a:pathLst>
                  <a:path w="11499" h="6918" extrusionOk="0">
                    <a:moveTo>
                      <a:pt x="169" y="0"/>
                    </a:moveTo>
                    <a:cubicBezTo>
                      <a:pt x="169" y="93"/>
                      <a:pt x="94" y="168"/>
                      <a:pt x="1" y="168"/>
                    </a:cubicBezTo>
                    <a:lnTo>
                      <a:pt x="1" y="6749"/>
                    </a:lnTo>
                    <a:cubicBezTo>
                      <a:pt x="94" y="6749"/>
                      <a:pt x="169" y="6824"/>
                      <a:pt x="169" y="6917"/>
                    </a:cubicBezTo>
                    <a:lnTo>
                      <a:pt x="11330" y="6917"/>
                    </a:lnTo>
                    <a:cubicBezTo>
                      <a:pt x="11330" y="6824"/>
                      <a:pt x="11405" y="6749"/>
                      <a:pt x="11499" y="6749"/>
                    </a:cubicBezTo>
                    <a:lnTo>
                      <a:pt x="11499" y="168"/>
                    </a:lnTo>
                    <a:cubicBezTo>
                      <a:pt x="11405" y="168"/>
                      <a:pt x="11330" y="92"/>
                      <a:pt x="11330" y="0"/>
                    </a:cubicBezTo>
                    <a:close/>
                  </a:path>
                </a:pathLst>
              </a:custGeom>
              <a:solidFill>
                <a:srgbClr val="233766">
                  <a:alpha val="7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2"/>
              <p:cNvSpPr/>
              <p:nvPr/>
            </p:nvSpPr>
            <p:spPr>
              <a:xfrm>
                <a:off x="7246900" y="3906300"/>
                <a:ext cx="240850" cy="131525"/>
              </a:xfrm>
              <a:custGeom>
                <a:avLst/>
                <a:gdLst/>
                <a:ahLst/>
                <a:cxnLst/>
                <a:rect l="l" t="t" r="r" b="b"/>
                <a:pathLst>
                  <a:path w="9634" h="5261" extrusionOk="0">
                    <a:moveTo>
                      <a:pt x="168" y="0"/>
                    </a:moveTo>
                    <a:cubicBezTo>
                      <a:pt x="168" y="93"/>
                      <a:pt x="93" y="168"/>
                      <a:pt x="0" y="168"/>
                    </a:cubicBezTo>
                    <a:lnTo>
                      <a:pt x="0" y="5092"/>
                    </a:lnTo>
                    <a:cubicBezTo>
                      <a:pt x="93" y="5092"/>
                      <a:pt x="168" y="5167"/>
                      <a:pt x="168" y="5260"/>
                    </a:cubicBezTo>
                    <a:lnTo>
                      <a:pt x="9465" y="5260"/>
                    </a:lnTo>
                    <a:cubicBezTo>
                      <a:pt x="9465" y="5167"/>
                      <a:pt x="9540" y="5092"/>
                      <a:pt x="9633" y="5092"/>
                    </a:cubicBezTo>
                    <a:lnTo>
                      <a:pt x="9633" y="168"/>
                    </a:lnTo>
                    <a:cubicBezTo>
                      <a:pt x="9541" y="168"/>
                      <a:pt x="9465" y="93"/>
                      <a:pt x="94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2"/>
              <p:cNvSpPr/>
              <p:nvPr/>
            </p:nvSpPr>
            <p:spPr>
              <a:xfrm>
                <a:off x="7282775" y="3948125"/>
                <a:ext cx="179900" cy="47000"/>
              </a:xfrm>
              <a:custGeom>
                <a:avLst/>
                <a:gdLst/>
                <a:ahLst/>
                <a:cxnLst/>
                <a:rect l="l" t="t" r="r" b="b"/>
                <a:pathLst>
                  <a:path w="7196" h="1880" extrusionOk="0">
                    <a:moveTo>
                      <a:pt x="6026" y="45"/>
                    </a:moveTo>
                    <a:cubicBezTo>
                      <a:pt x="5553" y="45"/>
                      <a:pt x="5087" y="338"/>
                      <a:pt x="5043" y="918"/>
                    </a:cubicBezTo>
                    <a:cubicBezTo>
                      <a:pt x="5006" y="1396"/>
                      <a:pt x="5560" y="1836"/>
                      <a:pt x="6018" y="1836"/>
                    </a:cubicBezTo>
                    <a:cubicBezTo>
                      <a:pt x="6046" y="1836"/>
                      <a:pt x="6073" y="1834"/>
                      <a:pt x="6100" y="1831"/>
                    </a:cubicBezTo>
                    <a:cubicBezTo>
                      <a:pt x="6636" y="1766"/>
                      <a:pt x="7196" y="1352"/>
                      <a:pt x="7020" y="755"/>
                    </a:cubicBezTo>
                    <a:cubicBezTo>
                      <a:pt x="6881" y="280"/>
                      <a:pt x="6450" y="45"/>
                      <a:pt x="6026" y="45"/>
                    </a:cubicBezTo>
                    <a:close/>
                    <a:moveTo>
                      <a:pt x="1021" y="62"/>
                    </a:moveTo>
                    <a:cubicBezTo>
                      <a:pt x="547" y="62"/>
                      <a:pt x="81" y="355"/>
                      <a:pt x="37" y="935"/>
                    </a:cubicBezTo>
                    <a:cubicBezTo>
                      <a:pt x="1" y="1413"/>
                      <a:pt x="554" y="1853"/>
                      <a:pt x="1012" y="1853"/>
                    </a:cubicBezTo>
                    <a:cubicBezTo>
                      <a:pt x="1040" y="1853"/>
                      <a:pt x="1067" y="1851"/>
                      <a:pt x="1094" y="1848"/>
                    </a:cubicBezTo>
                    <a:cubicBezTo>
                      <a:pt x="1631" y="1783"/>
                      <a:pt x="2190" y="1370"/>
                      <a:pt x="2015" y="772"/>
                    </a:cubicBezTo>
                    <a:cubicBezTo>
                      <a:pt x="1875" y="297"/>
                      <a:pt x="1445" y="62"/>
                      <a:pt x="1021" y="62"/>
                    </a:cubicBezTo>
                    <a:close/>
                    <a:moveTo>
                      <a:pt x="3703" y="1"/>
                    </a:moveTo>
                    <a:cubicBezTo>
                      <a:pt x="3688" y="1"/>
                      <a:pt x="3672" y="1"/>
                      <a:pt x="3657" y="2"/>
                    </a:cubicBezTo>
                    <a:cubicBezTo>
                      <a:pt x="3515" y="8"/>
                      <a:pt x="3366" y="61"/>
                      <a:pt x="3235" y="113"/>
                    </a:cubicBezTo>
                    <a:cubicBezTo>
                      <a:pt x="3121" y="158"/>
                      <a:pt x="3021" y="221"/>
                      <a:pt x="2940" y="296"/>
                    </a:cubicBezTo>
                    <a:cubicBezTo>
                      <a:pt x="2750" y="469"/>
                      <a:pt x="2649" y="714"/>
                      <a:pt x="2636" y="991"/>
                    </a:cubicBezTo>
                    <a:cubicBezTo>
                      <a:pt x="2614" y="1467"/>
                      <a:pt x="3000" y="1878"/>
                      <a:pt x="3475" y="1879"/>
                    </a:cubicBezTo>
                    <a:cubicBezTo>
                      <a:pt x="3478" y="1879"/>
                      <a:pt x="3481" y="1879"/>
                      <a:pt x="3484" y="1879"/>
                    </a:cubicBezTo>
                    <a:cubicBezTo>
                      <a:pt x="4085" y="1879"/>
                      <a:pt x="4557" y="1659"/>
                      <a:pt x="4588" y="956"/>
                    </a:cubicBezTo>
                    <a:cubicBezTo>
                      <a:pt x="4610" y="452"/>
                      <a:pt x="4221" y="1"/>
                      <a:pt x="37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2"/>
              <p:cNvSpPr/>
              <p:nvPr/>
            </p:nvSpPr>
            <p:spPr>
              <a:xfrm>
                <a:off x="7569800" y="3889050"/>
                <a:ext cx="252075" cy="162275"/>
              </a:xfrm>
              <a:custGeom>
                <a:avLst/>
                <a:gdLst/>
                <a:ahLst/>
                <a:cxnLst/>
                <a:rect l="l" t="t" r="r" b="b"/>
                <a:pathLst>
                  <a:path w="10083" h="6491" extrusionOk="0">
                    <a:moveTo>
                      <a:pt x="416" y="0"/>
                    </a:moveTo>
                    <a:cubicBezTo>
                      <a:pt x="187" y="0"/>
                      <a:pt x="1" y="185"/>
                      <a:pt x="1" y="414"/>
                    </a:cubicBezTo>
                    <a:cubicBezTo>
                      <a:pt x="1" y="643"/>
                      <a:pt x="187" y="829"/>
                      <a:pt x="416" y="829"/>
                    </a:cubicBezTo>
                    <a:lnTo>
                      <a:pt x="9669" y="829"/>
                    </a:lnTo>
                    <a:cubicBezTo>
                      <a:pt x="9897" y="829"/>
                      <a:pt x="10082" y="643"/>
                      <a:pt x="10082" y="414"/>
                    </a:cubicBezTo>
                    <a:cubicBezTo>
                      <a:pt x="10082" y="185"/>
                      <a:pt x="9897" y="0"/>
                      <a:pt x="9669" y="0"/>
                    </a:cubicBezTo>
                    <a:close/>
                    <a:moveTo>
                      <a:pt x="416" y="1888"/>
                    </a:moveTo>
                    <a:cubicBezTo>
                      <a:pt x="187" y="1888"/>
                      <a:pt x="1" y="2073"/>
                      <a:pt x="1" y="2302"/>
                    </a:cubicBezTo>
                    <a:cubicBezTo>
                      <a:pt x="1" y="2531"/>
                      <a:pt x="187" y="2717"/>
                      <a:pt x="416" y="2717"/>
                    </a:cubicBezTo>
                    <a:lnTo>
                      <a:pt x="9669" y="2717"/>
                    </a:lnTo>
                    <a:cubicBezTo>
                      <a:pt x="9897" y="2715"/>
                      <a:pt x="10082" y="2531"/>
                      <a:pt x="10082" y="2302"/>
                    </a:cubicBezTo>
                    <a:cubicBezTo>
                      <a:pt x="10082" y="2073"/>
                      <a:pt x="9897" y="1888"/>
                      <a:pt x="9669" y="1888"/>
                    </a:cubicBezTo>
                    <a:close/>
                    <a:moveTo>
                      <a:pt x="416" y="3774"/>
                    </a:moveTo>
                    <a:cubicBezTo>
                      <a:pt x="187" y="3774"/>
                      <a:pt x="1" y="3960"/>
                      <a:pt x="1" y="4189"/>
                    </a:cubicBezTo>
                    <a:cubicBezTo>
                      <a:pt x="1" y="4418"/>
                      <a:pt x="187" y="4603"/>
                      <a:pt x="416" y="4603"/>
                    </a:cubicBezTo>
                    <a:lnTo>
                      <a:pt x="9669" y="4603"/>
                    </a:lnTo>
                    <a:cubicBezTo>
                      <a:pt x="9897" y="4603"/>
                      <a:pt x="10082" y="4418"/>
                      <a:pt x="10082" y="4189"/>
                    </a:cubicBezTo>
                    <a:cubicBezTo>
                      <a:pt x="10082" y="3960"/>
                      <a:pt x="9897" y="3774"/>
                      <a:pt x="9669" y="3774"/>
                    </a:cubicBezTo>
                    <a:close/>
                    <a:moveTo>
                      <a:pt x="416" y="5661"/>
                    </a:moveTo>
                    <a:cubicBezTo>
                      <a:pt x="187" y="5661"/>
                      <a:pt x="1" y="5848"/>
                      <a:pt x="1" y="6076"/>
                    </a:cubicBezTo>
                    <a:cubicBezTo>
                      <a:pt x="1" y="6305"/>
                      <a:pt x="187" y="6490"/>
                      <a:pt x="416" y="6490"/>
                    </a:cubicBezTo>
                    <a:lnTo>
                      <a:pt x="9669" y="6490"/>
                    </a:lnTo>
                    <a:cubicBezTo>
                      <a:pt x="9897" y="6489"/>
                      <a:pt x="10082" y="6305"/>
                      <a:pt x="10082" y="6076"/>
                    </a:cubicBezTo>
                    <a:cubicBezTo>
                      <a:pt x="10082" y="5848"/>
                      <a:pt x="9897" y="5661"/>
                      <a:pt x="9669" y="566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2"/>
              <p:cNvSpPr/>
              <p:nvPr/>
            </p:nvSpPr>
            <p:spPr>
              <a:xfrm>
                <a:off x="7150800" y="3877000"/>
                <a:ext cx="13650" cy="190150"/>
              </a:xfrm>
              <a:custGeom>
                <a:avLst/>
                <a:gdLst/>
                <a:ahLst/>
                <a:cxnLst/>
                <a:rect l="l" t="t" r="r" b="b"/>
                <a:pathLst>
                  <a:path w="546" h="7606" extrusionOk="0">
                    <a:moveTo>
                      <a:pt x="0" y="1"/>
                    </a:moveTo>
                    <a:lnTo>
                      <a:pt x="0" y="546"/>
                    </a:lnTo>
                    <a:lnTo>
                      <a:pt x="546" y="546"/>
                    </a:lnTo>
                    <a:lnTo>
                      <a:pt x="546" y="1"/>
                    </a:lnTo>
                    <a:close/>
                    <a:moveTo>
                      <a:pt x="0" y="1413"/>
                    </a:moveTo>
                    <a:lnTo>
                      <a:pt x="0" y="1957"/>
                    </a:lnTo>
                    <a:lnTo>
                      <a:pt x="546" y="1957"/>
                    </a:lnTo>
                    <a:lnTo>
                      <a:pt x="546" y="1413"/>
                    </a:lnTo>
                    <a:close/>
                    <a:moveTo>
                      <a:pt x="0" y="2825"/>
                    </a:moveTo>
                    <a:lnTo>
                      <a:pt x="0" y="3370"/>
                    </a:lnTo>
                    <a:lnTo>
                      <a:pt x="546" y="3370"/>
                    </a:lnTo>
                    <a:lnTo>
                      <a:pt x="546" y="2825"/>
                    </a:lnTo>
                    <a:close/>
                    <a:moveTo>
                      <a:pt x="0" y="4236"/>
                    </a:moveTo>
                    <a:lnTo>
                      <a:pt x="0" y="4782"/>
                    </a:lnTo>
                    <a:lnTo>
                      <a:pt x="546" y="4782"/>
                    </a:lnTo>
                    <a:lnTo>
                      <a:pt x="546" y="4236"/>
                    </a:lnTo>
                    <a:close/>
                    <a:moveTo>
                      <a:pt x="0" y="5648"/>
                    </a:moveTo>
                    <a:lnTo>
                      <a:pt x="0" y="6194"/>
                    </a:lnTo>
                    <a:lnTo>
                      <a:pt x="546" y="6194"/>
                    </a:lnTo>
                    <a:lnTo>
                      <a:pt x="546" y="5648"/>
                    </a:lnTo>
                    <a:close/>
                    <a:moveTo>
                      <a:pt x="0" y="7060"/>
                    </a:moveTo>
                    <a:lnTo>
                      <a:pt x="0" y="7606"/>
                    </a:lnTo>
                    <a:lnTo>
                      <a:pt x="546" y="7606"/>
                    </a:lnTo>
                    <a:lnTo>
                      <a:pt x="546" y="706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2"/>
              <p:cNvSpPr/>
              <p:nvPr/>
            </p:nvSpPr>
            <p:spPr>
              <a:xfrm>
                <a:off x="7020600" y="3877000"/>
                <a:ext cx="13675" cy="190150"/>
              </a:xfrm>
              <a:custGeom>
                <a:avLst/>
                <a:gdLst/>
                <a:ahLst/>
                <a:cxnLst/>
                <a:rect l="l" t="t" r="r" b="b"/>
                <a:pathLst>
                  <a:path w="547" h="7606" extrusionOk="0">
                    <a:moveTo>
                      <a:pt x="1" y="1"/>
                    </a:moveTo>
                    <a:lnTo>
                      <a:pt x="1" y="546"/>
                    </a:lnTo>
                    <a:lnTo>
                      <a:pt x="546" y="546"/>
                    </a:lnTo>
                    <a:lnTo>
                      <a:pt x="546" y="1"/>
                    </a:lnTo>
                    <a:close/>
                    <a:moveTo>
                      <a:pt x="1" y="1413"/>
                    </a:moveTo>
                    <a:lnTo>
                      <a:pt x="1" y="1957"/>
                    </a:lnTo>
                    <a:lnTo>
                      <a:pt x="546" y="1957"/>
                    </a:lnTo>
                    <a:lnTo>
                      <a:pt x="546" y="1413"/>
                    </a:lnTo>
                    <a:close/>
                    <a:moveTo>
                      <a:pt x="1" y="2825"/>
                    </a:moveTo>
                    <a:lnTo>
                      <a:pt x="1" y="3370"/>
                    </a:lnTo>
                    <a:lnTo>
                      <a:pt x="546" y="3370"/>
                    </a:lnTo>
                    <a:lnTo>
                      <a:pt x="546" y="2825"/>
                    </a:lnTo>
                    <a:close/>
                    <a:moveTo>
                      <a:pt x="1" y="4236"/>
                    </a:moveTo>
                    <a:lnTo>
                      <a:pt x="1" y="4782"/>
                    </a:lnTo>
                    <a:lnTo>
                      <a:pt x="546" y="4782"/>
                    </a:lnTo>
                    <a:lnTo>
                      <a:pt x="546" y="4236"/>
                    </a:lnTo>
                    <a:close/>
                    <a:moveTo>
                      <a:pt x="1" y="5648"/>
                    </a:moveTo>
                    <a:lnTo>
                      <a:pt x="1" y="6194"/>
                    </a:lnTo>
                    <a:lnTo>
                      <a:pt x="546" y="6194"/>
                    </a:lnTo>
                    <a:lnTo>
                      <a:pt x="546" y="5648"/>
                    </a:lnTo>
                    <a:close/>
                    <a:moveTo>
                      <a:pt x="1" y="7060"/>
                    </a:moveTo>
                    <a:lnTo>
                      <a:pt x="1" y="7606"/>
                    </a:lnTo>
                    <a:lnTo>
                      <a:pt x="546" y="7606"/>
                    </a:lnTo>
                    <a:lnTo>
                      <a:pt x="546" y="706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0" name="Google Shape;2220;p32"/>
            <p:cNvGrpSpPr/>
            <p:nvPr/>
          </p:nvGrpSpPr>
          <p:grpSpPr>
            <a:xfrm>
              <a:off x="4225796" y="4158404"/>
              <a:ext cx="2244746" cy="660292"/>
              <a:chOff x="5131550" y="1719550"/>
              <a:chExt cx="999575" cy="294025"/>
            </a:xfrm>
          </p:grpSpPr>
          <p:sp>
            <p:nvSpPr>
              <p:cNvPr id="2221" name="Google Shape;2221;p32"/>
              <p:cNvSpPr/>
              <p:nvPr/>
            </p:nvSpPr>
            <p:spPr>
              <a:xfrm>
                <a:off x="5131550" y="1719550"/>
                <a:ext cx="999575" cy="294025"/>
              </a:xfrm>
              <a:custGeom>
                <a:avLst/>
                <a:gdLst/>
                <a:ahLst/>
                <a:cxnLst/>
                <a:rect l="l" t="t" r="r" b="b"/>
                <a:pathLst>
                  <a:path w="39983" h="11761" extrusionOk="0">
                    <a:moveTo>
                      <a:pt x="1" y="0"/>
                    </a:moveTo>
                    <a:lnTo>
                      <a:pt x="1" y="582"/>
                    </a:lnTo>
                    <a:cubicBezTo>
                      <a:pt x="1" y="729"/>
                      <a:pt x="26" y="870"/>
                      <a:pt x="75" y="1001"/>
                    </a:cubicBezTo>
                    <a:cubicBezTo>
                      <a:pt x="246" y="1477"/>
                      <a:pt x="702" y="1819"/>
                      <a:pt x="1239" y="1819"/>
                    </a:cubicBezTo>
                    <a:lnTo>
                      <a:pt x="33911" y="1819"/>
                    </a:lnTo>
                    <a:cubicBezTo>
                      <a:pt x="36089" y="1819"/>
                      <a:pt x="37929" y="3535"/>
                      <a:pt x="37970" y="5715"/>
                    </a:cubicBezTo>
                    <a:cubicBezTo>
                      <a:pt x="37988" y="6839"/>
                      <a:pt x="37540" y="7859"/>
                      <a:pt x="36806" y="8592"/>
                    </a:cubicBezTo>
                    <a:cubicBezTo>
                      <a:pt x="36087" y="9311"/>
                      <a:pt x="35096" y="9755"/>
                      <a:pt x="33999" y="9755"/>
                    </a:cubicBezTo>
                    <a:lnTo>
                      <a:pt x="1239" y="9755"/>
                    </a:lnTo>
                    <a:cubicBezTo>
                      <a:pt x="635" y="9755"/>
                      <a:pt x="132" y="10188"/>
                      <a:pt x="23" y="10759"/>
                    </a:cubicBezTo>
                    <a:cubicBezTo>
                      <a:pt x="7" y="10835"/>
                      <a:pt x="1" y="10914"/>
                      <a:pt x="1" y="10993"/>
                    </a:cubicBezTo>
                    <a:lnTo>
                      <a:pt x="1" y="11760"/>
                    </a:lnTo>
                    <a:lnTo>
                      <a:pt x="33966" y="11760"/>
                    </a:lnTo>
                    <a:cubicBezTo>
                      <a:pt x="37168" y="11760"/>
                      <a:pt x="39855" y="9239"/>
                      <a:pt x="39939" y="6037"/>
                    </a:cubicBezTo>
                    <a:cubicBezTo>
                      <a:pt x="39982" y="4352"/>
                      <a:pt x="39317" y="2822"/>
                      <a:pt x="38220" y="1722"/>
                    </a:cubicBezTo>
                    <a:cubicBezTo>
                      <a:pt x="37155" y="658"/>
                      <a:pt x="35686" y="0"/>
                      <a:pt x="34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2"/>
              <p:cNvSpPr/>
              <p:nvPr/>
            </p:nvSpPr>
            <p:spPr>
              <a:xfrm>
                <a:off x="5132125" y="1744575"/>
                <a:ext cx="976475" cy="243975"/>
              </a:xfrm>
              <a:custGeom>
                <a:avLst/>
                <a:gdLst/>
                <a:ahLst/>
                <a:cxnLst/>
                <a:rect l="l" t="t" r="r" b="b"/>
                <a:pathLst>
                  <a:path w="39059" h="9759" extrusionOk="0">
                    <a:moveTo>
                      <a:pt x="52" y="0"/>
                    </a:moveTo>
                    <a:cubicBezTo>
                      <a:pt x="223" y="476"/>
                      <a:pt x="679" y="818"/>
                      <a:pt x="1216" y="818"/>
                    </a:cubicBezTo>
                    <a:lnTo>
                      <a:pt x="33888" y="818"/>
                    </a:lnTo>
                    <a:cubicBezTo>
                      <a:pt x="36066" y="818"/>
                      <a:pt x="37906" y="2534"/>
                      <a:pt x="37947" y="4714"/>
                    </a:cubicBezTo>
                    <a:cubicBezTo>
                      <a:pt x="37965" y="5838"/>
                      <a:pt x="37517" y="6858"/>
                      <a:pt x="36783" y="7591"/>
                    </a:cubicBezTo>
                    <a:cubicBezTo>
                      <a:pt x="36064" y="8310"/>
                      <a:pt x="35073" y="8754"/>
                      <a:pt x="33976" y="8754"/>
                    </a:cubicBezTo>
                    <a:lnTo>
                      <a:pt x="1216" y="8754"/>
                    </a:lnTo>
                    <a:cubicBezTo>
                      <a:pt x="612" y="8754"/>
                      <a:pt x="109" y="9187"/>
                      <a:pt x="0" y="9758"/>
                    </a:cubicBezTo>
                    <a:lnTo>
                      <a:pt x="34066" y="9758"/>
                    </a:lnTo>
                    <a:cubicBezTo>
                      <a:pt x="36724" y="9758"/>
                      <a:pt x="38953" y="7666"/>
                      <a:pt x="39023" y="5009"/>
                    </a:cubicBezTo>
                    <a:cubicBezTo>
                      <a:pt x="39059" y="3610"/>
                      <a:pt x="38507" y="2343"/>
                      <a:pt x="37596" y="1429"/>
                    </a:cubicBezTo>
                    <a:cubicBezTo>
                      <a:pt x="36712" y="547"/>
                      <a:pt x="35493" y="0"/>
                      <a:pt x="34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2"/>
              <p:cNvSpPr/>
              <p:nvPr/>
            </p:nvSpPr>
            <p:spPr>
              <a:xfrm>
                <a:off x="5183175" y="1765000"/>
                <a:ext cx="897625" cy="198425"/>
              </a:xfrm>
              <a:custGeom>
                <a:avLst/>
                <a:gdLst/>
                <a:ahLst/>
                <a:cxnLst/>
                <a:rect l="l" t="t" r="r" b="b"/>
                <a:pathLst>
                  <a:path w="35905" h="7937" extrusionOk="0">
                    <a:moveTo>
                      <a:pt x="0" y="1"/>
                    </a:moveTo>
                    <a:lnTo>
                      <a:pt x="0" y="7937"/>
                    </a:lnTo>
                    <a:lnTo>
                      <a:pt x="31936" y="7937"/>
                    </a:lnTo>
                    <a:cubicBezTo>
                      <a:pt x="33032" y="7937"/>
                      <a:pt x="34023" y="7494"/>
                      <a:pt x="34743" y="6775"/>
                    </a:cubicBezTo>
                    <a:cubicBezTo>
                      <a:pt x="35065" y="6454"/>
                      <a:pt x="35329" y="6080"/>
                      <a:pt x="35525" y="5665"/>
                    </a:cubicBezTo>
                    <a:cubicBezTo>
                      <a:pt x="35770" y="5151"/>
                      <a:pt x="35905" y="4577"/>
                      <a:pt x="35905" y="3970"/>
                    </a:cubicBezTo>
                    <a:cubicBezTo>
                      <a:pt x="35905" y="1779"/>
                      <a:pt x="34126" y="2"/>
                      <a:pt x="319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2"/>
              <p:cNvSpPr/>
              <p:nvPr/>
            </p:nvSpPr>
            <p:spPr>
              <a:xfrm>
                <a:off x="5183125" y="1795975"/>
                <a:ext cx="785225" cy="125200"/>
              </a:xfrm>
              <a:custGeom>
                <a:avLst/>
                <a:gdLst/>
                <a:ahLst/>
                <a:cxnLst/>
                <a:rect l="l" t="t" r="r" b="b"/>
                <a:pathLst>
                  <a:path w="31409" h="5008" extrusionOk="0">
                    <a:moveTo>
                      <a:pt x="1" y="0"/>
                    </a:moveTo>
                    <a:lnTo>
                      <a:pt x="1" y="349"/>
                    </a:lnTo>
                    <a:lnTo>
                      <a:pt x="28371" y="349"/>
                    </a:lnTo>
                    <a:cubicBezTo>
                      <a:pt x="28379" y="349"/>
                      <a:pt x="28386" y="342"/>
                      <a:pt x="28386" y="334"/>
                    </a:cubicBezTo>
                    <a:lnTo>
                      <a:pt x="28386" y="14"/>
                    </a:lnTo>
                    <a:cubicBezTo>
                      <a:pt x="28386" y="7"/>
                      <a:pt x="28379" y="0"/>
                      <a:pt x="28371" y="0"/>
                    </a:cubicBezTo>
                    <a:close/>
                    <a:moveTo>
                      <a:pt x="2" y="1553"/>
                    </a:moveTo>
                    <a:lnTo>
                      <a:pt x="2" y="1902"/>
                    </a:lnTo>
                    <a:lnTo>
                      <a:pt x="31394" y="1902"/>
                    </a:lnTo>
                    <a:cubicBezTo>
                      <a:pt x="31401" y="1902"/>
                      <a:pt x="31409" y="1895"/>
                      <a:pt x="31409" y="1887"/>
                    </a:cubicBezTo>
                    <a:lnTo>
                      <a:pt x="31409" y="1568"/>
                    </a:lnTo>
                    <a:cubicBezTo>
                      <a:pt x="31409" y="1560"/>
                      <a:pt x="31401" y="1553"/>
                      <a:pt x="31394" y="1553"/>
                    </a:cubicBezTo>
                    <a:close/>
                    <a:moveTo>
                      <a:pt x="2" y="3105"/>
                    </a:moveTo>
                    <a:lnTo>
                      <a:pt x="2" y="3455"/>
                    </a:lnTo>
                    <a:lnTo>
                      <a:pt x="23086" y="3455"/>
                    </a:lnTo>
                    <a:cubicBezTo>
                      <a:pt x="23094" y="3455"/>
                      <a:pt x="23101" y="3447"/>
                      <a:pt x="23101" y="3440"/>
                    </a:cubicBezTo>
                    <a:lnTo>
                      <a:pt x="23101" y="3120"/>
                    </a:lnTo>
                    <a:cubicBezTo>
                      <a:pt x="23101" y="3113"/>
                      <a:pt x="23094" y="3105"/>
                      <a:pt x="23086" y="3105"/>
                    </a:cubicBezTo>
                    <a:close/>
                    <a:moveTo>
                      <a:pt x="2" y="4659"/>
                    </a:moveTo>
                    <a:lnTo>
                      <a:pt x="2" y="5008"/>
                    </a:lnTo>
                    <a:lnTo>
                      <a:pt x="25970" y="5008"/>
                    </a:lnTo>
                    <a:cubicBezTo>
                      <a:pt x="25978" y="5008"/>
                      <a:pt x="25985" y="5001"/>
                      <a:pt x="25985" y="4993"/>
                    </a:cubicBezTo>
                    <a:lnTo>
                      <a:pt x="25985" y="4674"/>
                    </a:lnTo>
                    <a:cubicBezTo>
                      <a:pt x="25985" y="4666"/>
                      <a:pt x="25978" y="4659"/>
                      <a:pt x="25970" y="4659"/>
                    </a:cubicBezTo>
                    <a:close/>
                  </a:path>
                </a:pathLst>
              </a:custGeom>
              <a:solidFill>
                <a:srgbClr val="6BB3EA">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32"/>
              <p:cNvSpPr/>
              <p:nvPr/>
            </p:nvSpPr>
            <p:spPr>
              <a:xfrm>
                <a:off x="5369925" y="1795975"/>
                <a:ext cx="121625" cy="146575"/>
              </a:xfrm>
              <a:custGeom>
                <a:avLst/>
                <a:gdLst/>
                <a:ahLst/>
                <a:cxnLst/>
                <a:rect l="l" t="t" r="r" b="b"/>
                <a:pathLst>
                  <a:path w="4865" h="5863" extrusionOk="0">
                    <a:moveTo>
                      <a:pt x="1" y="0"/>
                    </a:moveTo>
                    <a:lnTo>
                      <a:pt x="1" y="5862"/>
                    </a:lnTo>
                    <a:lnTo>
                      <a:pt x="2433" y="5431"/>
                    </a:lnTo>
                    <a:lnTo>
                      <a:pt x="4864" y="5862"/>
                    </a:lnTo>
                    <a:lnTo>
                      <a:pt x="48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6" name="Google Shape;2226;p32"/>
            <p:cNvGrpSpPr/>
            <p:nvPr/>
          </p:nvGrpSpPr>
          <p:grpSpPr>
            <a:xfrm>
              <a:off x="4193859" y="2777533"/>
              <a:ext cx="2013326" cy="288685"/>
              <a:chOff x="6919063" y="1049075"/>
              <a:chExt cx="896525" cy="128550"/>
            </a:xfrm>
          </p:grpSpPr>
          <p:sp>
            <p:nvSpPr>
              <p:cNvPr id="2227" name="Google Shape;2227;p32"/>
              <p:cNvSpPr/>
              <p:nvPr/>
            </p:nvSpPr>
            <p:spPr>
              <a:xfrm>
                <a:off x="6919063" y="1049075"/>
                <a:ext cx="896525" cy="128475"/>
              </a:xfrm>
              <a:custGeom>
                <a:avLst/>
                <a:gdLst/>
                <a:ahLst/>
                <a:cxnLst/>
                <a:rect l="l" t="t" r="r" b="b"/>
                <a:pathLst>
                  <a:path w="35861" h="5139" extrusionOk="0">
                    <a:moveTo>
                      <a:pt x="2" y="1"/>
                    </a:moveTo>
                    <a:lnTo>
                      <a:pt x="0" y="5138"/>
                    </a:lnTo>
                    <a:lnTo>
                      <a:pt x="35860" y="5139"/>
                    </a:lnTo>
                    <a:lnTo>
                      <a:pt x="35860" y="3"/>
                    </a:lnTo>
                    <a:lnTo>
                      <a:pt x="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32"/>
              <p:cNvSpPr/>
              <p:nvPr/>
            </p:nvSpPr>
            <p:spPr>
              <a:xfrm>
                <a:off x="7169925" y="1075975"/>
                <a:ext cx="394825" cy="74697"/>
              </a:xfrm>
              <a:custGeom>
                <a:avLst/>
                <a:gdLst/>
                <a:ahLst/>
                <a:cxnLst/>
                <a:rect l="l" t="t" r="r" b="b"/>
                <a:pathLst>
                  <a:path w="15793" h="2582" extrusionOk="0">
                    <a:moveTo>
                      <a:pt x="1290" y="1"/>
                    </a:moveTo>
                    <a:cubicBezTo>
                      <a:pt x="1290" y="713"/>
                      <a:pt x="712" y="1291"/>
                      <a:pt x="0" y="1291"/>
                    </a:cubicBezTo>
                    <a:cubicBezTo>
                      <a:pt x="712" y="1291"/>
                      <a:pt x="1290" y="1868"/>
                      <a:pt x="1290" y="2581"/>
                    </a:cubicBezTo>
                    <a:lnTo>
                      <a:pt x="14502" y="2582"/>
                    </a:lnTo>
                    <a:cubicBezTo>
                      <a:pt x="14504" y="1870"/>
                      <a:pt x="15081" y="1292"/>
                      <a:pt x="15792" y="1292"/>
                    </a:cubicBezTo>
                    <a:cubicBezTo>
                      <a:pt x="15080" y="1292"/>
                      <a:pt x="14502" y="714"/>
                      <a:pt x="14502" y="2"/>
                    </a:cubicBezTo>
                    <a:lnTo>
                      <a:pt x="12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32"/>
              <p:cNvSpPr/>
              <p:nvPr/>
            </p:nvSpPr>
            <p:spPr>
              <a:xfrm>
                <a:off x="7607813" y="1049150"/>
                <a:ext cx="170750" cy="128475"/>
              </a:xfrm>
              <a:custGeom>
                <a:avLst/>
                <a:gdLst/>
                <a:ahLst/>
                <a:cxnLst/>
                <a:rect l="l" t="t" r="r" b="b"/>
                <a:pathLst>
                  <a:path w="6830" h="5139" extrusionOk="0">
                    <a:moveTo>
                      <a:pt x="1" y="1"/>
                    </a:moveTo>
                    <a:lnTo>
                      <a:pt x="1" y="5138"/>
                    </a:lnTo>
                    <a:lnTo>
                      <a:pt x="1177" y="5138"/>
                    </a:lnTo>
                    <a:lnTo>
                      <a:pt x="1177" y="1"/>
                    </a:lnTo>
                    <a:close/>
                    <a:moveTo>
                      <a:pt x="1947" y="1"/>
                    </a:moveTo>
                    <a:lnTo>
                      <a:pt x="1947" y="5138"/>
                    </a:lnTo>
                    <a:lnTo>
                      <a:pt x="3124" y="5138"/>
                    </a:lnTo>
                    <a:lnTo>
                      <a:pt x="3124" y="1"/>
                    </a:lnTo>
                    <a:close/>
                    <a:moveTo>
                      <a:pt x="4016" y="1"/>
                    </a:moveTo>
                    <a:lnTo>
                      <a:pt x="4016" y="5138"/>
                    </a:lnTo>
                    <a:lnTo>
                      <a:pt x="6830" y="5138"/>
                    </a:lnTo>
                    <a:lnTo>
                      <a:pt x="6830" y="1"/>
                    </a:lnTo>
                    <a:close/>
                  </a:path>
                </a:pathLst>
              </a:custGeom>
              <a:solidFill>
                <a:srgbClr val="FFFFFF">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32"/>
              <p:cNvSpPr/>
              <p:nvPr/>
            </p:nvSpPr>
            <p:spPr>
              <a:xfrm>
                <a:off x="7735263" y="1059925"/>
                <a:ext cx="17325" cy="109375"/>
              </a:xfrm>
              <a:custGeom>
                <a:avLst/>
                <a:gdLst/>
                <a:ahLst/>
                <a:cxnLst/>
                <a:rect l="l" t="t" r="r" b="b"/>
                <a:pathLst>
                  <a:path w="693" h="4375" extrusionOk="0">
                    <a:moveTo>
                      <a:pt x="321" y="0"/>
                    </a:moveTo>
                    <a:cubicBezTo>
                      <a:pt x="149" y="0"/>
                      <a:pt x="3" y="126"/>
                      <a:pt x="39" y="322"/>
                    </a:cubicBezTo>
                    <a:cubicBezTo>
                      <a:pt x="70" y="492"/>
                      <a:pt x="157" y="587"/>
                      <a:pt x="303" y="587"/>
                    </a:cubicBezTo>
                    <a:cubicBezTo>
                      <a:pt x="332" y="587"/>
                      <a:pt x="365" y="584"/>
                      <a:pt x="399" y="575"/>
                    </a:cubicBezTo>
                    <a:cubicBezTo>
                      <a:pt x="670" y="511"/>
                      <a:pt x="692" y="127"/>
                      <a:pt x="456" y="26"/>
                    </a:cubicBezTo>
                    <a:lnTo>
                      <a:pt x="419" y="14"/>
                    </a:lnTo>
                    <a:cubicBezTo>
                      <a:pt x="386" y="5"/>
                      <a:pt x="353" y="0"/>
                      <a:pt x="321" y="0"/>
                    </a:cubicBezTo>
                    <a:close/>
                    <a:moveTo>
                      <a:pt x="319" y="947"/>
                    </a:moveTo>
                    <a:cubicBezTo>
                      <a:pt x="146" y="947"/>
                      <a:pt x="0" y="1073"/>
                      <a:pt x="37" y="1268"/>
                    </a:cubicBezTo>
                    <a:cubicBezTo>
                      <a:pt x="68" y="1439"/>
                      <a:pt x="155" y="1535"/>
                      <a:pt x="300" y="1535"/>
                    </a:cubicBezTo>
                    <a:cubicBezTo>
                      <a:pt x="330" y="1535"/>
                      <a:pt x="363" y="1530"/>
                      <a:pt x="398" y="1522"/>
                    </a:cubicBezTo>
                    <a:cubicBezTo>
                      <a:pt x="670" y="1458"/>
                      <a:pt x="692" y="1074"/>
                      <a:pt x="454" y="972"/>
                    </a:cubicBezTo>
                    <a:cubicBezTo>
                      <a:pt x="443" y="967"/>
                      <a:pt x="431" y="964"/>
                      <a:pt x="417" y="960"/>
                    </a:cubicBezTo>
                    <a:cubicBezTo>
                      <a:pt x="384" y="951"/>
                      <a:pt x="351" y="947"/>
                      <a:pt x="319" y="947"/>
                    </a:cubicBezTo>
                    <a:close/>
                    <a:moveTo>
                      <a:pt x="319" y="1893"/>
                    </a:moveTo>
                    <a:cubicBezTo>
                      <a:pt x="146" y="1893"/>
                      <a:pt x="0" y="2020"/>
                      <a:pt x="37" y="2215"/>
                    </a:cubicBezTo>
                    <a:cubicBezTo>
                      <a:pt x="68" y="2385"/>
                      <a:pt x="155" y="2481"/>
                      <a:pt x="300" y="2481"/>
                    </a:cubicBezTo>
                    <a:cubicBezTo>
                      <a:pt x="330" y="2481"/>
                      <a:pt x="363" y="2477"/>
                      <a:pt x="398" y="2469"/>
                    </a:cubicBezTo>
                    <a:cubicBezTo>
                      <a:pt x="670" y="2404"/>
                      <a:pt x="692" y="2023"/>
                      <a:pt x="454" y="1919"/>
                    </a:cubicBezTo>
                    <a:cubicBezTo>
                      <a:pt x="443" y="1913"/>
                      <a:pt x="431" y="1910"/>
                      <a:pt x="417" y="1907"/>
                    </a:cubicBezTo>
                    <a:cubicBezTo>
                      <a:pt x="384" y="1898"/>
                      <a:pt x="351" y="1893"/>
                      <a:pt x="319" y="1893"/>
                    </a:cubicBezTo>
                    <a:close/>
                    <a:moveTo>
                      <a:pt x="319" y="2840"/>
                    </a:moveTo>
                    <a:cubicBezTo>
                      <a:pt x="146" y="2840"/>
                      <a:pt x="0" y="2966"/>
                      <a:pt x="37" y="3162"/>
                    </a:cubicBezTo>
                    <a:cubicBezTo>
                      <a:pt x="68" y="3332"/>
                      <a:pt x="155" y="3428"/>
                      <a:pt x="300" y="3428"/>
                    </a:cubicBezTo>
                    <a:cubicBezTo>
                      <a:pt x="330" y="3428"/>
                      <a:pt x="363" y="3424"/>
                      <a:pt x="398" y="3415"/>
                    </a:cubicBezTo>
                    <a:cubicBezTo>
                      <a:pt x="668" y="3351"/>
                      <a:pt x="692" y="2969"/>
                      <a:pt x="454" y="2865"/>
                    </a:cubicBezTo>
                    <a:cubicBezTo>
                      <a:pt x="443" y="2860"/>
                      <a:pt x="431" y="2857"/>
                      <a:pt x="417" y="2854"/>
                    </a:cubicBezTo>
                    <a:cubicBezTo>
                      <a:pt x="384" y="2844"/>
                      <a:pt x="351" y="2840"/>
                      <a:pt x="319" y="2840"/>
                    </a:cubicBezTo>
                    <a:close/>
                    <a:moveTo>
                      <a:pt x="319" y="3786"/>
                    </a:moveTo>
                    <a:cubicBezTo>
                      <a:pt x="146" y="3786"/>
                      <a:pt x="0" y="3913"/>
                      <a:pt x="37" y="4108"/>
                    </a:cubicBezTo>
                    <a:cubicBezTo>
                      <a:pt x="68" y="4278"/>
                      <a:pt x="155" y="4374"/>
                      <a:pt x="300" y="4374"/>
                    </a:cubicBezTo>
                    <a:cubicBezTo>
                      <a:pt x="330" y="4374"/>
                      <a:pt x="363" y="4370"/>
                      <a:pt x="398" y="4362"/>
                    </a:cubicBezTo>
                    <a:cubicBezTo>
                      <a:pt x="668" y="4297"/>
                      <a:pt x="692" y="3916"/>
                      <a:pt x="454" y="3812"/>
                    </a:cubicBezTo>
                    <a:cubicBezTo>
                      <a:pt x="443" y="3807"/>
                      <a:pt x="431" y="3803"/>
                      <a:pt x="417" y="3800"/>
                    </a:cubicBezTo>
                    <a:cubicBezTo>
                      <a:pt x="384" y="3791"/>
                      <a:pt x="351" y="3786"/>
                      <a:pt x="319" y="37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32"/>
              <p:cNvSpPr/>
              <p:nvPr/>
            </p:nvSpPr>
            <p:spPr>
              <a:xfrm>
                <a:off x="6956088" y="1049125"/>
                <a:ext cx="170700" cy="128425"/>
              </a:xfrm>
              <a:custGeom>
                <a:avLst/>
                <a:gdLst/>
                <a:ahLst/>
                <a:cxnLst/>
                <a:rect l="l" t="t" r="r" b="b"/>
                <a:pathLst>
                  <a:path w="6828" h="5137" extrusionOk="0">
                    <a:moveTo>
                      <a:pt x="1" y="1"/>
                    </a:moveTo>
                    <a:lnTo>
                      <a:pt x="1" y="5137"/>
                    </a:lnTo>
                    <a:lnTo>
                      <a:pt x="2815" y="5137"/>
                    </a:lnTo>
                    <a:lnTo>
                      <a:pt x="2815" y="1"/>
                    </a:lnTo>
                    <a:close/>
                    <a:moveTo>
                      <a:pt x="3705" y="1"/>
                    </a:moveTo>
                    <a:lnTo>
                      <a:pt x="3705" y="5137"/>
                    </a:lnTo>
                    <a:lnTo>
                      <a:pt x="4881" y="5137"/>
                    </a:lnTo>
                    <a:lnTo>
                      <a:pt x="4881" y="1"/>
                    </a:lnTo>
                    <a:close/>
                    <a:moveTo>
                      <a:pt x="5651" y="1"/>
                    </a:moveTo>
                    <a:lnTo>
                      <a:pt x="5651" y="5137"/>
                    </a:lnTo>
                    <a:lnTo>
                      <a:pt x="6828" y="5137"/>
                    </a:lnTo>
                    <a:lnTo>
                      <a:pt x="6828" y="1"/>
                    </a:lnTo>
                    <a:close/>
                  </a:path>
                </a:pathLst>
              </a:custGeom>
              <a:solidFill>
                <a:srgbClr val="FFFFFF">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32"/>
              <p:cNvSpPr/>
              <p:nvPr/>
            </p:nvSpPr>
            <p:spPr>
              <a:xfrm>
                <a:off x="6982063" y="1059850"/>
                <a:ext cx="17275" cy="109400"/>
              </a:xfrm>
              <a:custGeom>
                <a:avLst/>
                <a:gdLst/>
                <a:ahLst/>
                <a:cxnLst/>
                <a:rect l="l" t="t" r="r" b="b"/>
                <a:pathLst>
                  <a:path w="691" h="4376" extrusionOk="0">
                    <a:moveTo>
                      <a:pt x="373" y="1"/>
                    </a:moveTo>
                    <a:cubicBezTo>
                      <a:pt x="341" y="1"/>
                      <a:pt x="307" y="5"/>
                      <a:pt x="274" y="15"/>
                    </a:cubicBezTo>
                    <a:cubicBezTo>
                      <a:pt x="261" y="17"/>
                      <a:pt x="249" y="21"/>
                      <a:pt x="238" y="26"/>
                    </a:cubicBezTo>
                    <a:cubicBezTo>
                      <a:pt x="0" y="129"/>
                      <a:pt x="24" y="512"/>
                      <a:pt x="295" y="576"/>
                    </a:cubicBezTo>
                    <a:cubicBezTo>
                      <a:pt x="330" y="585"/>
                      <a:pt x="362" y="589"/>
                      <a:pt x="392" y="589"/>
                    </a:cubicBezTo>
                    <a:cubicBezTo>
                      <a:pt x="537" y="589"/>
                      <a:pt x="624" y="493"/>
                      <a:pt x="655" y="322"/>
                    </a:cubicBezTo>
                    <a:cubicBezTo>
                      <a:pt x="691" y="127"/>
                      <a:pt x="545" y="1"/>
                      <a:pt x="373" y="1"/>
                    </a:cubicBezTo>
                    <a:close/>
                    <a:moveTo>
                      <a:pt x="373" y="948"/>
                    </a:moveTo>
                    <a:cubicBezTo>
                      <a:pt x="341" y="948"/>
                      <a:pt x="307" y="952"/>
                      <a:pt x="274" y="961"/>
                    </a:cubicBezTo>
                    <a:lnTo>
                      <a:pt x="238" y="973"/>
                    </a:lnTo>
                    <a:cubicBezTo>
                      <a:pt x="0" y="1076"/>
                      <a:pt x="24" y="1459"/>
                      <a:pt x="295" y="1523"/>
                    </a:cubicBezTo>
                    <a:cubicBezTo>
                      <a:pt x="329" y="1531"/>
                      <a:pt x="361" y="1535"/>
                      <a:pt x="390" y="1535"/>
                    </a:cubicBezTo>
                    <a:cubicBezTo>
                      <a:pt x="536" y="1535"/>
                      <a:pt x="624" y="1438"/>
                      <a:pt x="655" y="1268"/>
                    </a:cubicBezTo>
                    <a:cubicBezTo>
                      <a:pt x="691" y="1074"/>
                      <a:pt x="545" y="948"/>
                      <a:pt x="373" y="948"/>
                    </a:cubicBezTo>
                    <a:close/>
                    <a:moveTo>
                      <a:pt x="373" y="1895"/>
                    </a:moveTo>
                    <a:cubicBezTo>
                      <a:pt x="341" y="1895"/>
                      <a:pt x="307" y="1900"/>
                      <a:pt x="274" y="1909"/>
                    </a:cubicBezTo>
                    <a:lnTo>
                      <a:pt x="238" y="1921"/>
                    </a:lnTo>
                    <a:cubicBezTo>
                      <a:pt x="0" y="2022"/>
                      <a:pt x="24" y="2406"/>
                      <a:pt x="295" y="2470"/>
                    </a:cubicBezTo>
                    <a:cubicBezTo>
                      <a:pt x="329" y="2479"/>
                      <a:pt x="361" y="2483"/>
                      <a:pt x="391" y="2483"/>
                    </a:cubicBezTo>
                    <a:cubicBezTo>
                      <a:pt x="537" y="2483"/>
                      <a:pt x="624" y="2387"/>
                      <a:pt x="655" y="2216"/>
                    </a:cubicBezTo>
                    <a:cubicBezTo>
                      <a:pt x="691" y="2021"/>
                      <a:pt x="545" y="1895"/>
                      <a:pt x="373" y="1895"/>
                    </a:cubicBezTo>
                    <a:close/>
                    <a:moveTo>
                      <a:pt x="373" y="2842"/>
                    </a:moveTo>
                    <a:cubicBezTo>
                      <a:pt x="341" y="2842"/>
                      <a:pt x="307" y="2846"/>
                      <a:pt x="274" y="2855"/>
                    </a:cubicBezTo>
                    <a:lnTo>
                      <a:pt x="238" y="2867"/>
                    </a:lnTo>
                    <a:cubicBezTo>
                      <a:pt x="0" y="2969"/>
                      <a:pt x="24" y="3353"/>
                      <a:pt x="295" y="3417"/>
                    </a:cubicBezTo>
                    <a:cubicBezTo>
                      <a:pt x="329" y="3425"/>
                      <a:pt x="361" y="3429"/>
                      <a:pt x="391" y="3429"/>
                    </a:cubicBezTo>
                    <a:cubicBezTo>
                      <a:pt x="537" y="3429"/>
                      <a:pt x="624" y="3333"/>
                      <a:pt x="655" y="3162"/>
                    </a:cubicBezTo>
                    <a:cubicBezTo>
                      <a:pt x="691" y="2968"/>
                      <a:pt x="545" y="2842"/>
                      <a:pt x="373" y="2842"/>
                    </a:cubicBezTo>
                    <a:close/>
                    <a:moveTo>
                      <a:pt x="373" y="3788"/>
                    </a:moveTo>
                    <a:cubicBezTo>
                      <a:pt x="341" y="3788"/>
                      <a:pt x="307" y="3793"/>
                      <a:pt x="274" y="3802"/>
                    </a:cubicBezTo>
                    <a:lnTo>
                      <a:pt x="238" y="3814"/>
                    </a:lnTo>
                    <a:cubicBezTo>
                      <a:pt x="0" y="3917"/>
                      <a:pt x="24" y="4299"/>
                      <a:pt x="295" y="4364"/>
                    </a:cubicBezTo>
                    <a:cubicBezTo>
                      <a:pt x="329" y="4372"/>
                      <a:pt x="361" y="4376"/>
                      <a:pt x="391" y="4376"/>
                    </a:cubicBezTo>
                    <a:cubicBezTo>
                      <a:pt x="537" y="4376"/>
                      <a:pt x="624" y="4280"/>
                      <a:pt x="655" y="4109"/>
                    </a:cubicBezTo>
                    <a:cubicBezTo>
                      <a:pt x="691" y="3915"/>
                      <a:pt x="545" y="3788"/>
                      <a:pt x="373" y="37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32"/>
              <p:cNvSpPr/>
              <p:nvPr/>
            </p:nvSpPr>
            <p:spPr>
              <a:xfrm>
                <a:off x="7215750" y="1092437"/>
                <a:ext cx="289625" cy="42151"/>
              </a:xfrm>
              <a:custGeom>
                <a:avLst/>
                <a:gdLst/>
                <a:ahLst/>
                <a:cxnLst/>
                <a:rect l="l" t="t" r="r" b="b"/>
                <a:pathLst>
                  <a:path w="11585" h="1457" extrusionOk="0">
                    <a:moveTo>
                      <a:pt x="11585" y="895"/>
                    </a:moveTo>
                    <a:lnTo>
                      <a:pt x="11585" y="895"/>
                    </a:lnTo>
                    <a:cubicBezTo>
                      <a:pt x="11585" y="895"/>
                      <a:pt x="11585" y="895"/>
                      <a:pt x="11585" y="895"/>
                    </a:cubicBezTo>
                    <a:cubicBezTo>
                      <a:pt x="11585" y="895"/>
                      <a:pt x="11585" y="895"/>
                      <a:pt x="11585" y="895"/>
                    </a:cubicBezTo>
                    <a:close/>
                    <a:moveTo>
                      <a:pt x="7676" y="1045"/>
                    </a:moveTo>
                    <a:cubicBezTo>
                      <a:pt x="7676" y="1045"/>
                      <a:pt x="7676" y="1045"/>
                      <a:pt x="7676" y="1045"/>
                    </a:cubicBezTo>
                    <a:lnTo>
                      <a:pt x="7676" y="1045"/>
                    </a:lnTo>
                    <a:cubicBezTo>
                      <a:pt x="7676" y="1045"/>
                      <a:pt x="7676" y="1045"/>
                      <a:pt x="7676" y="1045"/>
                    </a:cubicBezTo>
                    <a:close/>
                    <a:moveTo>
                      <a:pt x="10391" y="1144"/>
                    </a:moveTo>
                    <a:lnTo>
                      <a:pt x="10391" y="1144"/>
                    </a:lnTo>
                    <a:cubicBezTo>
                      <a:pt x="10391" y="1144"/>
                      <a:pt x="10391" y="1144"/>
                      <a:pt x="10391" y="1144"/>
                    </a:cubicBezTo>
                    <a:cubicBezTo>
                      <a:pt x="10391" y="1144"/>
                      <a:pt x="10391" y="1144"/>
                      <a:pt x="10391" y="1144"/>
                    </a:cubicBezTo>
                    <a:close/>
                    <a:moveTo>
                      <a:pt x="3643" y="1"/>
                    </a:moveTo>
                    <a:cubicBezTo>
                      <a:pt x="3604" y="1"/>
                      <a:pt x="3566" y="2"/>
                      <a:pt x="3527" y="6"/>
                    </a:cubicBezTo>
                    <a:cubicBezTo>
                      <a:pt x="3349" y="23"/>
                      <a:pt x="3214" y="112"/>
                      <a:pt x="3071" y="187"/>
                    </a:cubicBezTo>
                    <a:cubicBezTo>
                      <a:pt x="2907" y="221"/>
                      <a:pt x="2264" y="370"/>
                      <a:pt x="2109" y="503"/>
                    </a:cubicBezTo>
                    <a:cubicBezTo>
                      <a:pt x="1917" y="474"/>
                      <a:pt x="1733" y="460"/>
                      <a:pt x="1559" y="460"/>
                    </a:cubicBezTo>
                    <a:cubicBezTo>
                      <a:pt x="1311" y="460"/>
                      <a:pt x="1082" y="489"/>
                      <a:pt x="873" y="545"/>
                    </a:cubicBezTo>
                    <a:cubicBezTo>
                      <a:pt x="749" y="579"/>
                      <a:pt x="124" y="758"/>
                      <a:pt x="12" y="978"/>
                    </a:cubicBezTo>
                    <a:cubicBezTo>
                      <a:pt x="9" y="984"/>
                      <a:pt x="7" y="990"/>
                      <a:pt x="6" y="997"/>
                    </a:cubicBezTo>
                    <a:cubicBezTo>
                      <a:pt x="0" y="1027"/>
                      <a:pt x="14" y="1056"/>
                      <a:pt x="43" y="1071"/>
                    </a:cubicBezTo>
                    <a:cubicBezTo>
                      <a:pt x="53" y="1076"/>
                      <a:pt x="64" y="1078"/>
                      <a:pt x="75" y="1078"/>
                    </a:cubicBezTo>
                    <a:cubicBezTo>
                      <a:pt x="100" y="1078"/>
                      <a:pt x="124" y="1064"/>
                      <a:pt x="136" y="1040"/>
                    </a:cubicBezTo>
                    <a:cubicBezTo>
                      <a:pt x="195" y="925"/>
                      <a:pt x="569" y="771"/>
                      <a:pt x="911" y="679"/>
                    </a:cubicBezTo>
                    <a:cubicBezTo>
                      <a:pt x="1109" y="625"/>
                      <a:pt x="1326" y="598"/>
                      <a:pt x="1561" y="598"/>
                    </a:cubicBezTo>
                    <a:cubicBezTo>
                      <a:pt x="1737" y="598"/>
                      <a:pt x="1924" y="614"/>
                      <a:pt x="2121" y="644"/>
                    </a:cubicBezTo>
                    <a:cubicBezTo>
                      <a:pt x="2130" y="647"/>
                      <a:pt x="2138" y="650"/>
                      <a:pt x="2146" y="650"/>
                    </a:cubicBezTo>
                    <a:cubicBezTo>
                      <a:pt x="2149" y="650"/>
                      <a:pt x="2151" y="650"/>
                      <a:pt x="2153" y="649"/>
                    </a:cubicBezTo>
                    <a:cubicBezTo>
                      <a:pt x="2292" y="672"/>
                      <a:pt x="2436" y="700"/>
                      <a:pt x="2586" y="738"/>
                    </a:cubicBezTo>
                    <a:cubicBezTo>
                      <a:pt x="2826" y="798"/>
                      <a:pt x="3062" y="862"/>
                      <a:pt x="3296" y="925"/>
                    </a:cubicBezTo>
                    <a:cubicBezTo>
                      <a:pt x="4161" y="1160"/>
                      <a:pt x="4985" y="1384"/>
                      <a:pt x="5904" y="1384"/>
                    </a:cubicBezTo>
                    <a:cubicBezTo>
                      <a:pt x="6014" y="1384"/>
                      <a:pt x="6125" y="1381"/>
                      <a:pt x="6237" y="1374"/>
                    </a:cubicBezTo>
                    <a:cubicBezTo>
                      <a:pt x="6389" y="1407"/>
                      <a:pt x="6537" y="1456"/>
                      <a:pt x="6695" y="1456"/>
                    </a:cubicBezTo>
                    <a:cubicBezTo>
                      <a:pt x="6725" y="1456"/>
                      <a:pt x="6756" y="1454"/>
                      <a:pt x="6787" y="1450"/>
                    </a:cubicBezTo>
                    <a:cubicBezTo>
                      <a:pt x="7135" y="1403"/>
                      <a:pt x="7399" y="1197"/>
                      <a:pt x="7676" y="1045"/>
                    </a:cubicBezTo>
                    <a:lnTo>
                      <a:pt x="7676" y="1045"/>
                    </a:lnTo>
                    <a:cubicBezTo>
                      <a:pt x="7674" y="1046"/>
                      <a:pt x="7672" y="1046"/>
                      <a:pt x="7669" y="1046"/>
                    </a:cubicBezTo>
                    <a:cubicBezTo>
                      <a:pt x="7628" y="1046"/>
                      <a:pt x="7449" y="985"/>
                      <a:pt x="7418" y="979"/>
                    </a:cubicBezTo>
                    <a:cubicBezTo>
                      <a:pt x="7334" y="959"/>
                      <a:pt x="7255" y="950"/>
                      <a:pt x="7170" y="945"/>
                    </a:cubicBezTo>
                    <a:cubicBezTo>
                      <a:pt x="7085" y="940"/>
                      <a:pt x="6998" y="931"/>
                      <a:pt x="6912" y="931"/>
                    </a:cubicBezTo>
                    <a:cubicBezTo>
                      <a:pt x="6833" y="931"/>
                      <a:pt x="6755" y="939"/>
                      <a:pt x="6681" y="965"/>
                    </a:cubicBezTo>
                    <a:cubicBezTo>
                      <a:pt x="6500" y="1028"/>
                      <a:pt x="6352" y="1088"/>
                      <a:pt x="6200" y="1184"/>
                    </a:cubicBezTo>
                    <a:cubicBezTo>
                      <a:pt x="6174" y="1200"/>
                      <a:pt x="6138" y="1219"/>
                      <a:pt x="6103" y="1241"/>
                    </a:cubicBezTo>
                    <a:cubicBezTo>
                      <a:pt x="6037" y="1243"/>
                      <a:pt x="5971" y="1244"/>
                      <a:pt x="5905" y="1244"/>
                    </a:cubicBezTo>
                    <a:cubicBezTo>
                      <a:pt x="5191" y="1244"/>
                      <a:pt x="4530" y="1105"/>
                      <a:pt x="3862" y="933"/>
                    </a:cubicBezTo>
                    <a:cubicBezTo>
                      <a:pt x="4317" y="917"/>
                      <a:pt x="4762" y="811"/>
                      <a:pt x="5282" y="674"/>
                    </a:cubicBezTo>
                    <a:cubicBezTo>
                      <a:pt x="5662" y="573"/>
                      <a:pt x="6071" y="489"/>
                      <a:pt x="6521" y="421"/>
                    </a:cubicBezTo>
                    <a:cubicBezTo>
                      <a:pt x="6529" y="424"/>
                      <a:pt x="6538" y="426"/>
                      <a:pt x="6548" y="426"/>
                    </a:cubicBezTo>
                    <a:cubicBezTo>
                      <a:pt x="6551" y="426"/>
                      <a:pt x="6555" y="425"/>
                      <a:pt x="6559" y="425"/>
                    </a:cubicBezTo>
                    <a:cubicBezTo>
                      <a:pt x="6596" y="417"/>
                      <a:pt x="6638" y="413"/>
                      <a:pt x="6684" y="413"/>
                    </a:cubicBezTo>
                    <a:cubicBezTo>
                      <a:pt x="6994" y="413"/>
                      <a:pt x="7475" y="576"/>
                      <a:pt x="7713" y="674"/>
                    </a:cubicBezTo>
                    <a:cubicBezTo>
                      <a:pt x="8082" y="826"/>
                      <a:pt x="8432" y="954"/>
                      <a:pt x="8824" y="1047"/>
                    </a:cubicBezTo>
                    <a:cubicBezTo>
                      <a:pt x="8854" y="1061"/>
                      <a:pt x="8884" y="1076"/>
                      <a:pt x="8907" y="1088"/>
                    </a:cubicBezTo>
                    <a:cubicBezTo>
                      <a:pt x="9067" y="1175"/>
                      <a:pt x="9222" y="1227"/>
                      <a:pt x="9408" y="1279"/>
                    </a:cubicBezTo>
                    <a:cubicBezTo>
                      <a:pt x="9466" y="1296"/>
                      <a:pt x="9526" y="1302"/>
                      <a:pt x="9585" y="1302"/>
                    </a:cubicBezTo>
                    <a:cubicBezTo>
                      <a:pt x="9690" y="1302"/>
                      <a:pt x="9795" y="1284"/>
                      <a:pt x="9897" y="1273"/>
                    </a:cubicBezTo>
                    <a:cubicBezTo>
                      <a:pt x="9982" y="1263"/>
                      <a:pt x="10060" y="1248"/>
                      <a:pt x="10141" y="1226"/>
                    </a:cubicBezTo>
                    <a:cubicBezTo>
                      <a:pt x="10171" y="1217"/>
                      <a:pt x="10349" y="1144"/>
                      <a:pt x="10386" y="1144"/>
                    </a:cubicBezTo>
                    <a:cubicBezTo>
                      <a:pt x="10388" y="1144"/>
                      <a:pt x="10390" y="1144"/>
                      <a:pt x="10391" y="1144"/>
                    </a:cubicBezTo>
                    <a:lnTo>
                      <a:pt x="10391" y="1144"/>
                    </a:lnTo>
                    <a:cubicBezTo>
                      <a:pt x="10099" y="1010"/>
                      <a:pt x="9816" y="818"/>
                      <a:pt x="9464" y="790"/>
                    </a:cubicBezTo>
                    <a:cubicBezTo>
                      <a:pt x="9445" y="789"/>
                      <a:pt x="9427" y="788"/>
                      <a:pt x="9408" y="788"/>
                    </a:cubicBezTo>
                    <a:cubicBezTo>
                      <a:pt x="9215" y="788"/>
                      <a:pt x="9044" y="869"/>
                      <a:pt x="8862" y="913"/>
                    </a:cubicBezTo>
                    <a:cubicBezTo>
                      <a:pt x="8477" y="822"/>
                      <a:pt x="8130" y="696"/>
                      <a:pt x="7767" y="545"/>
                    </a:cubicBezTo>
                    <a:cubicBezTo>
                      <a:pt x="7746" y="537"/>
                      <a:pt x="7451" y="417"/>
                      <a:pt x="7132" y="339"/>
                    </a:cubicBezTo>
                    <a:cubicBezTo>
                      <a:pt x="7188" y="333"/>
                      <a:pt x="7241" y="326"/>
                      <a:pt x="7296" y="321"/>
                    </a:cubicBezTo>
                    <a:lnTo>
                      <a:pt x="7445" y="305"/>
                    </a:lnTo>
                    <a:cubicBezTo>
                      <a:pt x="7798" y="266"/>
                      <a:pt x="8165" y="226"/>
                      <a:pt x="8527" y="226"/>
                    </a:cubicBezTo>
                    <a:cubicBezTo>
                      <a:pt x="8556" y="226"/>
                      <a:pt x="8586" y="226"/>
                      <a:pt x="8616" y="227"/>
                    </a:cubicBezTo>
                    <a:cubicBezTo>
                      <a:pt x="9136" y="237"/>
                      <a:pt x="9638" y="337"/>
                      <a:pt x="10130" y="456"/>
                    </a:cubicBezTo>
                    <a:cubicBezTo>
                      <a:pt x="10266" y="579"/>
                      <a:pt x="10356" y="737"/>
                      <a:pt x="10553" y="812"/>
                    </a:cubicBezTo>
                    <a:cubicBezTo>
                      <a:pt x="10745" y="885"/>
                      <a:pt x="10959" y="898"/>
                      <a:pt x="11174" y="898"/>
                    </a:cubicBezTo>
                    <a:cubicBezTo>
                      <a:pt x="11286" y="898"/>
                      <a:pt x="11397" y="894"/>
                      <a:pt x="11506" y="894"/>
                    </a:cubicBezTo>
                    <a:cubicBezTo>
                      <a:pt x="11533" y="894"/>
                      <a:pt x="11559" y="895"/>
                      <a:pt x="11585" y="895"/>
                    </a:cubicBezTo>
                    <a:lnTo>
                      <a:pt x="11585" y="895"/>
                    </a:lnTo>
                    <a:cubicBezTo>
                      <a:pt x="11559" y="894"/>
                      <a:pt x="11452" y="745"/>
                      <a:pt x="11432" y="724"/>
                    </a:cubicBezTo>
                    <a:cubicBezTo>
                      <a:pt x="11381" y="673"/>
                      <a:pt x="11327" y="628"/>
                      <a:pt x="11263" y="585"/>
                    </a:cubicBezTo>
                    <a:cubicBezTo>
                      <a:pt x="11141" y="504"/>
                      <a:pt x="11023" y="405"/>
                      <a:pt x="10858" y="379"/>
                    </a:cubicBezTo>
                    <a:cubicBezTo>
                      <a:pt x="10690" y="351"/>
                      <a:pt x="10542" y="331"/>
                      <a:pt x="10377" y="331"/>
                    </a:cubicBezTo>
                    <a:cubicBezTo>
                      <a:pt x="10351" y="331"/>
                      <a:pt x="10325" y="332"/>
                      <a:pt x="10298" y="333"/>
                    </a:cubicBezTo>
                    <a:cubicBezTo>
                      <a:pt x="10290" y="333"/>
                      <a:pt x="10282" y="333"/>
                      <a:pt x="10273" y="333"/>
                    </a:cubicBezTo>
                    <a:cubicBezTo>
                      <a:pt x="10255" y="333"/>
                      <a:pt x="10234" y="333"/>
                      <a:pt x="10213" y="333"/>
                    </a:cubicBezTo>
                    <a:cubicBezTo>
                      <a:pt x="9698" y="205"/>
                      <a:pt x="9169" y="100"/>
                      <a:pt x="8617" y="88"/>
                    </a:cubicBezTo>
                    <a:cubicBezTo>
                      <a:pt x="8583" y="87"/>
                      <a:pt x="8549" y="87"/>
                      <a:pt x="8514" y="87"/>
                    </a:cubicBezTo>
                    <a:cubicBezTo>
                      <a:pt x="8148" y="87"/>
                      <a:pt x="7783" y="127"/>
                      <a:pt x="7429" y="166"/>
                    </a:cubicBezTo>
                    <a:lnTo>
                      <a:pt x="7281" y="182"/>
                    </a:lnTo>
                    <a:cubicBezTo>
                      <a:pt x="6506" y="264"/>
                      <a:pt x="5841" y="382"/>
                      <a:pt x="5248" y="539"/>
                    </a:cubicBezTo>
                    <a:cubicBezTo>
                      <a:pt x="4691" y="686"/>
                      <a:pt x="4223" y="797"/>
                      <a:pt x="3738" y="797"/>
                    </a:cubicBezTo>
                    <a:cubicBezTo>
                      <a:pt x="3542" y="797"/>
                      <a:pt x="3344" y="779"/>
                      <a:pt x="3135" y="738"/>
                    </a:cubicBezTo>
                    <a:lnTo>
                      <a:pt x="3131" y="738"/>
                    </a:lnTo>
                    <a:cubicBezTo>
                      <a:pt x="2961" y="692"/>
                      <a:pt x="2793" y="646"/>
                      <a:pt x="2619" y="603"/>
                    </a:cubicBezTo>
                    <a:cubicBezTo>
                      <a:pt x="2519" y="577"/>
                      <a:pt x="2421" y="557"/>
                      <a:pt x="2327" y="539"/>
                    </a:cubicBezTo>
                    <a:cubicBezTo>
                      <a:pt x="2488" y="480"/>
                      <a:pt x="2763" y="405"/>
                      <a:pt x="2949" y="358"/>
                    </a:cubicBezTo>
                    <a:cubicBezTo>
                      <a:pt x="2996" y="371"/>
                      <a:pt x="3043" y="384"/>
                      <a:pt x="3078" y="395"/>
                    </a:cubicBezTo>
                    <a:cubicBezTo>
                      <a:pt x="3260" y="450"/>
                      <a:pt x="3428" y="473"/>
                      <a:pt x="3624" y="492"/>
                    </a:cubicBezTo>
                    <a:cubicBezTo>
                      <a:pt x="3642" y="494"/>
                      <a:pt x="3661" y="494"/>
                      <a:pt x="3679" y="494"/>
                    </a:cubicBezTo>
                    <a:cubicBezTo>
                      <a:pt x="3826" y="494"/>
                      <a:pt x="3963" y="440"/>
                      <a:pt x="4098" y="398"/>
                    </a:cubicBezTo>
                    <a:cubicBezTo>
                      <a:pt x="4177" y="374"/>
                      <a:pt x="4248" y="346"/>
                      <a:pt x="4319" y="310"/>
                    </a:cubicBezTo>
                    <a:cubicBezTo>
                      <a:pt x="4348" y="295"/>
                      <a:pt x="4507" y="187"/>
                      <a:pt x="4536" y="187"/>
                    </a:cubicBezTo>
                    <a:cubicBezTo>
                      <a:pt x="4536" y="187"/>
                      <a:pt x="4537" y="187"/>
                      <a:pt x="4538" y="187"/>
                    </a:cubicBezTo>
                    <a:cubicBezTo>
                      <a:pt x="4248" y="117"/>
                      <a:pt x="3952" y="1"/>
                      <a:pt x="3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2061925" y="539488"/>
            <a:ext cx="4261500" cy="1654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713225" y="727129"/>
            <a:ext cx="1255800" cy="8418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b="1">
                <a:latin typeface="Hepta Slab"/>
                <a:ea typeface="Hepta Slab"/>
                <a:cs typeface="Hepta Slab"/>
                <a:sym typeface="Hepta Slab"/>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 name="Google Shape;15;p3"/>
          <p:cNvSpPr txBox="1">
            <a:spLocks noGrp="1"/>
          </p:cNvSpPr>
          <p:nvPr>
            <p:ph type="subTitle" idx="1"/>
          </p:nvPr>
        </p:nvSpPr>
        <p:spPr>
          <a:xfrm>
            <a:off x="2061925" y="2194288"/>
            <a:ext cx="4261500" cy="375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 name="Google Shape;16;p3"/>
          <p:cNvSpPr/>
          <p:nvPr/>
        </p:nvSpPr>
        <p:spPr>
          <a:xfrm>
            <a:off x="0" y="4604000"/>
            <a:ext cx="91440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0"/>
        <p:cNvGrpSpPr/>
        <p:nvPr/>
      </p:nvGrpSpPr>
      <p:grpSpPr>
        <a:xfrm>
          <a:off x="0" y="0"/>
          <a:ext cx="0" cy="0"/>
          <a:chOff x="0" y="0"/>
          <a:chExt cx="0" cy="0"/>
        </a:xfrm>
      </p:grpSpPr>
      <p:sp>
        <p:nvSpPr>
          <p:cNvPr id="371" name="Google Shape;371;p9"/>
          <p:cNvSpPr txBox="1">
            <a:spLocks noGrp="1"/>
          </p:cNvSpPr>
          <p:nvPr>
            <p:ph type="title"/>
          </p:nvPr>
        </p:nvSpPr>
        <p:spPr>
          <a:xfrm>
            <a:off x="713213" y="533575"/>
            <a:ext cx="3408600" cy="10878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72" name="Google Shape;372;p9"/>
          <p:cNvSpPr txBox="1">
            <a:spLocks noGrp="1"/>
          </p:cNvSpPr>
          <p:nvPr>
            <p:ph type="subTitle" idx="1"/>
          </p:nvPr>
        </p:nvSpPr>
        <p:spPr>
          <a:xfrm>
            <a:off x="713213" y="1545125"/>
            <a:ext cx="3408600" cy="982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73" name="Google Shape;373;p9"/>
          <p:cNvSpPr/>
          <p:nvPr/>
        </p:nvSpPr>
        <p:spPr>
          <a:xfrm>
            <a:off x="0" y="4604000"/>
            <a:ext cx="91440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77"/>
        <p:cNvGrpSpPr/>
        <p:nvPr/>
      </p:nvGrpSpPr>
      <p:grpSpPr>
        <a:xfrm>
          <a:off x="0" y="0"/>
          <a:ext cx="0" cy="0"/>
          <a:chOff x="0" y="0"/>
          <a:chExt cx="0" cy="0"/>
        </a:xfrm>
      </p:grpSpPr>
      <p:sp>
        <p:nvSpPr>
          <p:cNvPr id="378" name="Google Shape;378;p11"/>
          <p:cNvSpPr txBox="1">
            <a:spLocks noGrp="1"/>
          </p:cNvSpPr>
          <p:nvPr>
            <p:ph type="title" hasCustomPrompt="1"/>
          </p:nvPr>
        </p:nvSpPr>
        <p:spPr>
          <a:xfrm>
            <a:off x="713225" y="792875"/>
            <a:ext cx="4613400" cy="1043400"/>
          </a:xfrm>
          <a:prstGeom prst="rect">
            <a:avLst/>
          </a:prstGeom>
        </p:spPr>
        <p:txBody>
          <a:bodyPr spcFirstLastPara="1" wrap="square" lIns="91425" tIns="91425" rIns="91425" bIns="91425" anchor="b" anchorCtr="0">
            <a:noAutofit/>
          </a:bodyPr>
          <a:lstStyle>
            <a:lvl1pPr lvl="0">
              <a:spcBef>
                <a:spcPts val="0"/>
              </a:spcBef>
              <a:spcAft>
                <a:spcPts val="0"/>
              </a:spcAft>
              <a:buSzPts val="9600"/>
              <a:buNone/>
              <a:defRPr sz="6500" b="1">
                <a:latin typeface="Hepta Slab"/>
                <a:ea typeface="Hepta Slab"/>
                <a:cs typeface="Hepta Slab"/>
                <a:sym typeface="Hepta Slab"/>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79" name="Google Shape;379;p11"/>
          <p:cNvSpPr txBox="1">
            <a:spLocks noGrp="1"/>
          </p:cNvSpPr>
          <p:nvPr>
            <p:ph type="subTitle" idx="1"/>
          </p:nvPr>
        </p:nvSpPr>
        <p:spPr>
          <a:xfrm>
            <a:off x="713225" y="1836525"/>
            <a:ext cx="2589300" cy="731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
        <p:nvSpPr>
          <p:cNvPr id="380" name="Google Shape;380;p11"/>
          <p:cNvSpPr/>
          <p:nvPr/>
        </p:nvSpPr>
        <p:spPr>
          <a:xfrm>
            <a:off x="0" y="4604000"/>
            <a:ext cx="91440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2"/>
        </a:solidFill>
        <a:effectLst/>
      </p:bgPr>
    </p:bg>
    <p:spTree>
      <p:nvGrpSpPr>
        <p:cNvPr id="1" name="Shape 38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p:cSld name="CUSTOM_4_2_1">
    <p:spTree>
      <p:nvGrpSpPr>
        <p:cNvPr id="1" name="Shape 1311"/>
        <p:cNvGrpSpPr/>
        <p:nvPr/>
      </p:nvGrpSpPr>
      <p:grpSpPr>
        <a:xfrm>
          <a:off x="0" y="0"/>
          <a:ext cx="0" cy="0"/>
          <a:chOff x="0" y="0"/>
          <a:chExt cx="0" cy="0"/>
        </a:xfrm>
      </p:grpSpPr>
      <p:sp>
        <p:nvSpPr>
          <p:cNvPr id="1312" name="Google Shape;1312;p22"/>
          <p:cNvSpPr/>
          <p:nvPr/>
        </p:nvSpPr>
        <p:spPr>
          <a:xfrm>
            <a:off x="0" y="4604000"/>
            <a:ext cx="91440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2"/>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14" name="Google Shape;1314;p22"/>
          <p:cNvSpPr txBox="1">
            <a:spLocks noGrp="1"/>
          </p:cNvSpPr>
          <p:nvPr>
            <p:ph type="subTitle" idx="1"/>
          </p:nvPr>
        </p:nvSpPr>
        <p:spPr>
          <a:xfrm>
            <a:off x="1257600" y="1231575"/>
            <a:ext cx="6628800" cy="123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782"/>
        <p:cNvGrpSpPr/>
        <p:nvPr/>
      </p:nvGrpSpPr>
      <p:grpSpPr>
        <a:xfrm>
          <a:off x="0" y="0"/>
          <a:ext cx="0" cy="0"/>
          <a:chOff x="0" y="0"/>
          <a:chExt cx="0" cy="0"/>
        </a:xfrm>
      </p:grpSpPr>
      <p:sp>
        <p:nvSpPr>
          <p:cNvPr id="1783" name="Google Shape;1783;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84" name="Google Shape;1784;p27"/>
          <p:cNvSpPr txBox="1">
            <a:spLocks noGrp="1"/>
          </p:cNvSpPr>
          <p:nvPr>
            <p:ph type="subTitle" idx="1"/>
          </p:nvPr>
        </p:nvSpPr>
        <p:spPr>
          <a:xfrm>
            <a:off x="2234200" y="2034350"/>
            <a:ext cx="1978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85" name="Google Shape;1785;p27"/>
          <p:cNvSpPr txBox="1">
            <a:spLocks noGrp="1"/>
          </p:cNvSpPr>
          <p:nvPr>
            <p:ph type="subTitle" idx="2"/>
          </p:nvPr>
        </p:nvSpPr>
        <p:spPr>
          <a:xfrm>
            <a:off x="5276000" y="2034350"/>
            <a:ext cx="1978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86" name="Google Shape;1786;p27"/>
          <p:cNvSpPr txBox="1">
            <a:spLocks noGrp="1"/>
          </p:cNvSpPr>
          <p:nvPr>
            <p:ph type="subTitle" idx="3"/>
          </p:nvPr>
        </p:nvSpPr>
        <p:spPr>
          <a:xfrm>
            <a:off x="2234200" y="3467750"/>
            <a:ext cx="1978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87" name="Google Shape;1787;p27"/>
          <p:cNvSpPr txBox="1">
            <a:spLocks noGrp="1"/>
          </p:cNvSpPr>
          <p:nvPr>
            <p:ph type="subTitle" idx="4"/>
          </p:nvPr>
        </p:nvSpPr>
        <p:spPr>
          <a:xfrm>
            <a:off x="5276000" y="3467750"/>
            <a:ext cx="1978200" cy="66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88" name="Google Shape;1788;p27"/>
          <p:cNvSpPr txBox="1">
            <a:spLocks noGrp="1"/>
          </p:cNvSpPr>
          <p:nvPr>
            <p:ph type="subTitle" idx="5"/>
          </p:nvPr>
        </p:nvSpPr>
        <p:spPr>
          <a:xfrm>
            <a:off x="2234200" y="1750750"/>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Hepta Slab Medium"/>
                <a:ea typeface="Hepta Slab Medium"/>
                <a:cs typeface="Hepta Slab Medium"/>
                <a:sym typeface="Hepta Slab Mediu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89" name="Google Shape;1789;p27"/>
          <p:cNvSpPr txBox="1">
            <a:spLocks noGrp="1"/>
          </p:cNvSpPr>
          <p:nvPr>
            <p:ph type="subTitle" idx="6"/>
          </p:nvPr>
        </p:nvSpPr>
        <p:spPr>
          <a:xfrm>
            <a:off x="2234200" y="3184225"/>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Hepta Slab Medium"/>
                <a:ea typeface="Hepta Slab Medium"/>
                <a:cs typeface="Hepta Slab Medium"/>
                <a:sym typeface="Hepta Slab Mediu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90" name="Google Shape;1790;p27"/>
          <p:cNvSpPr txBox="1">
            <a:spLocks noGrp="1"/>
          </p:cNvSpPr>
          <p:nvPr>
            <p:ph type="subTitle" idx="7"/>
          </p:nvPr>
        </p:nvSpPr>
        <p:spPr>
          <a:xfrm>
            <a:off x="5276000" y="1750750"/>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Hepta Slab Medium"/>
                <a:ea typeface="Hepta Slab Medium"/>
                <a:cs typeface="Hepta Slab Medium"/>
                <a:sym typeface="Hepta Slab Mediu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91" name="Google Shape;1791;p27"/>
          <p:cNvSpPr txBox="1">
            <a:spLocks noGrp="1"/>
          </p:cNvSpPr>
          <p:nvPr>
            <p:ph type="subTitle" idx="8"/>
          </p:nvPr>
        </p:nvSpPr>
        <p:spPr>
          <a:xfrm>
            <a:off x="5276000" y="3184225"/>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200">
                <a:solidFill>
                  <a:schemeClr val="dk1"/>
                </a:solidFill>
                <a:latin typeface="Hepta Slab Medium"/>
                <a:ea typeface="Hepta Slab Medium"/>
                <a:cs typeface="Hepta Slab Medium"/>
                <a:sym typeface="Hepta Slab Mediu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92" name="Google Shape;1792;p27"/>
          <p:cNvSpPr/>
          <p:nvPr/>
        </p:nvSpPr>
        <p:spPr>
          <a:xfrm>
            <a:off x="0" y="4821750"/>
            <a:ext cx="9144000" cy="322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3" name="Google Shape;1793;p27"/>
          <p:cNvGrpSpPr/>
          <p:nvPr/>
        </p:nvGrpSpPr>
        <p:grpSpPr>
          <a:xfrm>
            <a:off x="-4236028" y="4840462"/>
            <a:ext cx="17689997" cy="194169"/>
            <a:chOff x="-4236028" y="4840462"/>
            <a:chExt cx="17689997" cy="194169"/>
          </a:xfrm>
        </p:grpSpPr>
        <p:sp>
          <p:nvSpPr>
            <p:cNvPr id="1794" name="Google Shape;1794;p27"/>
            <p:cNvSpPr/>
            <p:nvPr/>
          </p:nvSpPr>
          <p:spPr>
            <a:xfrm>
              <a:off x="8479572" y="4840462"/>
              <a:ext cx="4974397" cy="194169"/>
            </a:xfrm>
            <a:custGeom>
              <a:avLst/>
              <a:gdLst/>
              <a:ahLst/>
              <a:cxnLst/>
              <a:rect l="l" t="t" r="r" b="b"/>
              <a:pathLst>
                <a:path w="72925" h="4816" extrusionOk="0">
                  <a:moveTo>
                    <a:pt x="36463" y="0"/>
                  </a:moveTo>
                  <a:cubicBezTo>
                    <a:pt x="26791" y="0"/>
                    <a:pt x="17517" y="254"/>
                    <a:pt x="10679" y="705"/>
                  </a:cubicBezTo>
                  <a:cubicBezTo>
                    <a:pt x="3842" y="1157"/>
                    <a:pt x="1" y="1769"/>
                    <a:pt x="1" y="2408"/>
                  </a:cubicBezTo>
                  <a:cubicBezTo>
                    <a:pt x="1" y="3047"/>
                    <a:pt x="3842" y="3659"/>
                    <a:pt x="10679" y="4111"/>
                  </a:cubicBezTo>
                  <a:cubicBezTo>
                    <a:pt x="17517" y="4562"/>
                    <a:pt x="26791" y="4816"/>
                    <a:pt x="36463" y="4816"/>
                  </a:cubicBezTo>
                  <a:cubicBezTo>
                    <a:pt x="46133" y="4816"/>
                    <a:pt x="55407" y="4562"/>
                    <a:pt x="62245" y="4111"/>
                  </a:cubicBezTo>
                  <a:cubicBezTo>
                    <a:pt x="69082" y="3659"/>
                    <a:pt x="72924" y="3047"/>
                    <a:pt x="72924" y="2408"/>
                  </a:cubicBezTo>
                  <a:cubicBezTo>
                    <a:pt x="72924" y="1769"/>
                    <a:pt x="69082" y="1157"/>
                    <a:pt x="62245" y="705"/>
                  </a:cubicBezTo>
                  <a:cubicBezTo>
                    <a:pt x="55407" y="254"/>
                    <a:pt x="46133" y="0"/>
                    <a:pt x="36463" y="0"/>
                  </a:cubicBezTo>
                  <a:close/>
                </a:path>
              </a:pathLst>
            </a:custGeom>
            <a:solidFill>
              <a:srgbClr val="23376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7"/>
            <p:cNvSpPr/>
            <p:nvPr/>
          </p:nvSpPr>
          <p:spPr>
            <a:xfrm>
              <a:off x="-4236028" y="4840462"/>
              <a:ext cx="4974397" cy="194169"/>
            </a:xfrm>
            <a:custGeom>
              <a:avLst/>
              <a:gdLst/>
              <a:ahLst/>
              <a:cxnLst/>
              <a:rect l="l" t="t" r="r" b="b"/>
              <a:pathLst>
                <a:path w="72925" h="4816" extrusionOk="0">
                  <a:moveTo>
                    <a:pt x="36463" y="0"/>
                  </a:moveTo>
                  <a:cubicBezTo>
                    <a:pt x="26791" y="0"/>
                    <a:pt x="17517" y="254"/>
                    <a:pt x="10679" y="705"/>
                  </a:cubicBezTo>
                  <a:cubicBezTo>
                    <a:pt x="3842" y="1157"/>
                    <a:pt x="1" y="1769"/>
                    <a:pt x="1" y="2408"/>
                  </a:cubicBezTo>
                  <a:cubicBezTo>
                    <a:pt x="1" y="3047"/>
                    <a:pt x="3842" y="3659"/>
                    <a:pt x="10679" y="4111"/>
                  </a:cubicBezTo>
                  <a:cubicBezTo>
                    <a:pt x="17517" y="4562"/>
                    <a:pt x="26791" y="4816"/>
                    <a:pt x="36463" y="4816"/>
                  </a:cubicBezTo>
                  <a:cubicBezTo>
                    <a:pt x="46133" y="4816"/>
                    <a:pt x="55407" y="4562"/>
                    <a:pt x="62245" y="4111"/>
                  </a:cubicBezTo>
                  <a:cubicBezTo>
                    <a:pt x="69082" y="3659"/>
                    <a:pt x="72924" y="3047"/>
                    <a:pt x="72924" y="2408"/>
                  </a:cubicBezTo>
                  <a:cubicBezTo>
                    <a:pt x="72924" y="1769"/>
                    <a:pt x="69082" y="1157"/>
                    <a:pt x="62245" y="705"/>
                  </a:cubicBezTo>
                  <a:cubicBezTo>
                    <a:pt x="55407" y="254"/>
                    <a:pt x="46133" y="0"/>
                    <a:pt x="36463" y="0"/>
                  </a:cubicBezTo>
                  <a:close/>
                </a:path>
              </a:pathLst>
            </a:custGeom>
            <a:solidFill>
              <a:srgbClr val="23376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6" name="Google Shape;1796;p27"/>
          <p:cNvGrpSpPr/>
          <p:nvPr/>
        </p:nvGrpSpPr>
        <p:grpSpPr>
          <a:xfrm>
            <a:off x="-2103496" y="2385475"/>
            <a:ext cx="13326890" cy="2544506"/>
            <a:chOff x="-2103496" y="2385475"/>
            <a:chExt cx="13326890" cy="2544506"/>
          </a:xfrm>
        </p:grpSpPr>
        <p:grpSp>
          <p:nvGrpSpPr>
            <p:cNvPr id="1797" name="Google Shape;1797;p27"/>
            <p:cNvGrpSpPr/>
            <p:nvPr/>
          </p:nvGrpSpPr>
          <p:grpSpPr>
            <a:xfrm rot="5400000">
              <a:off x="9611161" y="3038236"/>
              <a:ext cx="328988" cy="2363927"/>
              <a:chOff x="3010050" y="1961050"/>
              <a:chExt cx="176600" cy="1268950"/>
            </a:xfrm>
          </p:grpSpPr>
          <p:sp>
            <p:nvSpPr>
              <p:cNvPr id="1798" name="Google Shape;1798;p27"/>
              <p:cNvSpPr/>
              <p:nvPr/>
            </p:nvSpPr>
            <p:spPr>
              <a:xfrm>
                <a:off x="3010050" y="1961050"/>
                <a:ext cx="176600" cy="1268950"/>
              </a:xfrm>
              <a:custGeom>
                <a:avLst/>
                <a:gdLst/>
                <a:ahLst/>
                <a:cxnLst/>
                <a:rect l="l" t="t" r="r" b="b"/>
                <a:pathLst>
                  <a:path w="7064" h="50758" extrusionOk="0">
                    <a:moveTo>
                      <a:pt x="1" y="1"/>
                    </a:moveTo>
                    <a:lnTo>
                      <a:pt x="1" y="50758"/>
                    </a:lnTo>
                    <a:lnTo>
                      <a:pt x="7063" y="50758"/>
                    </a:lnTo>
                    <a:lnTo>
                      <a:pt x="70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7"/>
              <p:cNvSpPr/>
              <p:nvPr/>
            </p:nvSpPr>
            <p:spPr>
              <a:xfrm>
                <a:off x="3010050" y="3120125"/>
                <a:ext cx="176600" cy="77325"/>
              </a:xfrm>
              <a:custGeom>
                <a:avLst/>
                <a:gdLst/>
                <a:ahLst/>
                <a:cxnLst/>
                <a:rect l="l" t="t" r="r" b="b"/>
                <a:pathLst>
                  <a:path w="7064" h="3093" extrusionOk="0">
                    <a:moveTo>
                      <a:pt x="1" y="1"/>
                    </a:moveTo>
                    <a:lnTo>
                      <a:pt x="1" y="3093"/>
                    </a:lnTo>
                    <a:lnTo>
                      <a:pt x="7063" y="3093"/>
                    </a:lnTo>
                    <a:lnTo>
                      <a:pt x="7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7"/>
              <p:cNvSpPr/>
              <p:nvPr/>
            </p:nvSpPr>
            <p:spPr>
              <a:xfrm>
                <a:off x="3010050" y="2938175"/>
                <a:ext cx="176600" cy="38650"/>
              </a:xfrm>
              <a:custGeom>
                <a:avLst/>
                <a:gdLst/>
                <a:ahLst/>
                <a:cxnLst/>
                <a:rect l="l" t="t" r="r" b="b"/>
                <a:pathLst>
                  <a:path w="7064" h="1546" extrusionOk="0">
                    <a:moveTo>
                      <a:pt x="1" y="0"/>
                    </a:moveTo>
                    <a:lnTo>
                      <a:pt x="1" y="1546"/>
                    </a:lnTo>
                    <a:lnTo>
                      <a:pt x="7063" y="1546"/>
                    </a:lnTo>
                    <a:lnTo>
                      <a:pt x="70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7"/>
              <p:cNvSpPr/>
              <p:nvPr/>
            </p:nvSpPr>
            <p:spPr>
              <a:xfrm>
                <a:off x="3034625" y="3140675"/>
                <a:ext cx="127475" cy="36175"/>
              </a:xfrm>
              <a:custGeom>
                <a:avLst/>
                <a:gdLst/>
                <a:ahLst/>
                <a:cxnLst/>
                <a:rect l="l" t="t" r="r" b="b"/>
                <a:pathLst>
                  <a:path w="5099" h="1447" extrusionOk="0">
                    <a:moveTo>
                      <a:pt x="1" y="0"/>
                    </a:moveTo>
                    <a:lnTo>
                      <a:pt x="1" y="1446"/>
                    </a:lnTo>
                    <a:lnTo>
                      <a:pt x="5098" y="1446"/>
                    </a:lnTo>
                    <a:lnTo>
                      <a:pt x="50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7"/>
              <p:cNvSpPr/>
              <p:nvPr/>
            </p:nvSpPr>
            <p:spPr>
              <a:xfrm>
                <a:off x="3010050" y="1996675"/>
                <a:ext cx="176600" cy="77325"/>
              </a:xfrm>
              <a:custGeom>
                <a:avLst/>
                <a:gdLst/>
                <a:ahLst/>
                <a:cxnLst/>
                <a:rect l="l" t="t" r="r" b="b"/>
                <a:pathLst>
                  <a:path w="7064" h="3093" extrusionOk="0">
                    <a:moveTo>
                      <a:pt x="1" y="1"/>
                    </a:moveTo>
                    <a:lnTo>
                      <a:pt x="1" y="3093"/>
                    </a:lnTo>
                    <a:lnTo>
                      <a:pt x="7063" y="3093"/>
                    </a:lnTo>
                    <a:lnTo>
                      <a:pt x="7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7"/>
              <p:cNvSpPr/>
              <p:nvPr/>
            </p:nvSpPr>
            <p:spPr>
              <a:xfrm>
                <a:off x="3010050" y="2217250"/>
                <a:ext cx="176600" cy="38675"/>
              </a:xfrm>
              <a:custGeom>
                <a:avLst/>
                <a:gdLst/>
                <a:ahLst/>
                <a:cxnLst/>
                <a:rect l="l" t="t" r="r" b="b"/>
                <a:pathLst>
                  <a:path w="7064" h="1547" extrusionOk="0">
                    <a:moveTo>
                      <a:pt x="1" y="1"/>
                    </a:moveTo>
                    <a:lnTo>
                      <a:pt x="1" y="1546"/>
                    </a:lnTo>
                    <a:lnTo>
                      <a:pt x="7063" y="1546"/>
                    </a:lnTo>
                    <a:lnTo>
                      <a:pt x="7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7"/>
              <p:cNvSpPr/>
              <p:nvPr/>
            </p:nvSpPr>
            <p:spPr>
              <a:xfrm>
                <a:off x="3034625" y="2017225"/>
                <a:ext cx="127475" cy="36175"/>
              </a:xfrm>
              <a:custGeom>
                <a:avLst/>
                <a:gdLst/>
                <a:ahLst/>
                <a:cxnLst/>
                <a:rect l="l" t="t" r="r" b="b"/>
                <a:pathLst>
                  <a:path w="5099" h="1447" extrusionOk="0">
                    <a:moveTo>
                      <a:pt x="1" y="0"/>
                    </a:moveTo>
                    <a:lnTo>
                      <a:pt x="1" y="1446"/>
                    </a:lnTo>
                    <a:lnTo>
                      <a:pt x="5098" y="1446"/>
                    </a:lnTo>
                    <a:lnTo>
                      <a:pt x="50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7"/>
              <p:cNvSpPr/>
              <p:nvPr/>
            </p:nvSpPr>
            <p:spPr>
              <a:xfrm>
                <a:off x="3034625" y="2312175"/>
                <a:ext cx="127450" cy="566775"/>
              </a:xfrm>
              <a:custGeom>
                <a:avLst/>
                <a:gdLst/>
                <a:ahLst/>
                <a:cxnLst/>
                <a:rect l="l" t="t" r="r" b="b"/>
                <a:pathLst>
                  <a:path w="5098" h="22671" extrusionOk="0">
                    <a:moveTo>
                      <a:pt x="2549" y="1"/>
                    </a:moveTo>
                    <a:cubicBezTo>
                      <a:pt x="1141" y="1"/>
                      <a:pt x="1" y="1141"/>
                      <a:pt x="1" y="2548"/>
                    </a:cubicBezTo>
                    <a:lnTo>
                      <a:pt x="1" y="20121"/>
                    </a:lnTo>
                    <a:cubicBezTo>
                      <a:pt x="1" y="21529"/>
                      <a:pt x="1141" y="22670"/>
                      <a:pt x="2549" y="22670"/>
                    </a:cubicBezTo>
                    <a:cubicBezTo>
                      <a:pt x="3957" y="22670"/>
                      <a:pt x="5097" y="21528"/>
                      <a:pt x="5097" y="20121"/>
                    </a:cubicBezTo>
                    <a:lnTo>
                      <a:pt x="5097" y="2548"/>
                    </a:lnTo>
                    <a:cubicBezTo>
                      <a:pt x="5097" y="1141"/>
                      <a:pt x="3957" y="1"/>
                      <a:pt x="25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7"/>
              <p:cNvSpPr/>
              <p:nvPr/>
            </p:nvSpPr>
            <p:spPr>
              <a:xfrm>
                <a:off x="3063050" y="2338825"/>
                <a:ext cx="70625" cy="515700"/>
              </a:xfrm>
              <a:custGeom>
                <a:avLst/>
                <a:gdLst/>
                <a:ahLst/>
                <a:cxnLst/>
                <a:rect l="l" t="t" r="r" b="b"/>
                <a:pathLst>
                  <a:path w="2825" h="20628" extrusionOk="0">
                    <a:moveTo>
                      <a:pt x="1412" y="1"/>
                    </a:moveTo>
                    <a:cubicBezTo>
                      <a:pt x="633" y="1"/>
                      <a:pt x="1" y="633"/>
                      <a:pt x="1" y="1413"/>
                    </a:cubicBezTo>
                    <a:cubicBezTo>
                      <a:pt x="1" y="2098"/>
                      <a:pt x="488" y="2669"/>
                      <a:pt x="1136" y="2798"/>
                    </a:cubicBezTo>
                    <a:lnTo>
                      <a:pt x="1136" y="17831"/>
                    </a:lnTo>
                    <a:cubicBezTo>
                      <a:pt x="488" y="17959"/>
                      <a:pt x="1" y="18530"/>
                      <a:pt x="1" y="19216"/>
                    </a:cubicBezTo>
                    <a:cubicBezTo>
                      <a:pt x="1" y="19996"/>
                      <a:pt x="633" y="20628"/>
                      <a:pt x="1412" y="20628"/>
                    </a:cubicBezTo>
                    <a:cubicBezTo>
                      <a:pt x="2191" y="20628"/>
                      <a:pt x="2824" y="19996"/>
                      <a:pt x="2824" y="19216"/>
                    </a:cubicBezTo>
                    <a:cubicBezTo>
                      <a:pt x="2824" y="18531"/>
                      <a:pt x="2335" y="17959"/>
                      <a:pt x="1687" y="17831"/>
                    </a:cubicBezTo>
                    <a:lnTo>
                      <a:pt x="1687" y="2798"/>
                    </a:lnTo>
                    <a:cubicBezTo>
                      <a:pt x="2335" y="2669"/>
                      <a:pt x="2824" y="2098"/>
                      <a:pt x="2824" y="1413"/>
                    </a:cubicBezTo>
                    <a:cubicBezTo>
                      <a:pt x="2824" y="633"/>
                      <a:pt x="2191" y="1"/>
                      <a:pt x="14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7"/>
              <p:cNvSpPr/>
              <p:nvPr/>
            </p:nvSpPr>
            <p:spPr>
              <a:xfrm>
                <a:off x="3073775" y="2348525"/>
                <a:ext cx="47200" cy="48475"/>
              </a:xfrm>
              <a:custGeom>
                <a:avLst/>
                <a:gdLst/>
                <a:ahLst/>
                <a:cxnLst/>
                <a:rect l="l" t="t" r="r" b="b"/>
                <a:pathLst>
                  <a:path w="1888" h="1939" extrusionOk="0">
                    <a:moveTo>
                      <a:pt x="946" y="141"/>
                    </a:moveTo>
                    <a:cubicBezTo>
                      <a:pt x="1021" y="141"/>
                      <a:pt x="1094" y="153"/>
                      <a:pt x="1168" y="181"/>
                    </a:cubicBezTo>
                    <a:cubicBezTo>
                      <a:pt x="1596" y="328"/>
                      <a:pt x="1749" y="730"/>
                      <a:pt x="1749" y="1028"/>
                    </a:cubicBezTo>
                    <a:cubicBezTo>
                      <a:pt x="1749" y="1291"/>
                      <a:pt x="1713" y="1435"/>
                      <a:pt x="1503" y="1591"/>
                    </a:cubicBezTo>
                    <a:cubicBezTo>
                      <a:pt x="1318" y="1728"/>
                      <a:pt x="1112" y="1800"/>
                      <a:pt x="921" y="1800"/>
                    </a:cubicBezTo>
                    <a:cubicBezTo>
                      <a:pt x="881" y="1800"/>
                      <a:pt x="841" y="1797"/>
                      <a:pt x="803" y="1791"/>
                    </a:cubicBezTo>
                    <a:cubicBezTo>
                      <a:pt x="610" y="1757"/>
                      <a:pt x="361" y="1645"/>
                      <a:pt x="277" y="1500"/>
                    </a:cubicBezTo>
                    <a:cubicBezTo>
                      <a:pt x="172" y="1318"/>
                      <a:pt x="141" y="1030"/>
                      <a:pt x="156" y="827"/>
                    </a:cubicBezTo>
                    <a:cubicBezTo>
                      <a:pt x="171" y="643"/>
                      <a:pt x="240" y="511"/>
                      <a:pt x="397" y="371"/>
                    </a:cubicBezTo>
                    <a:cubicBezTo>
                      <a:pt x="569" y="220"/>
                      <a:pt x="759" y="141"/>
                      <a:pt x="946" y="141"/>
                    </a:cubicBezTo>
                    <a:close/>
                    <a:moveTo>
                      <a:pt x="944" y="0"/>
                    </a:moveTo>
                    <a:cubicBezTo>
                      <a:pt x="723" y="0"/>
                      <a:pt x="503" y="91"/>
                      <a:pt x="305" y="266"/>
                    </a:cubicBezTo>
                    <a:cubicBezTo>
                      <a:pt x="120" y="431"/>
                      <a:pt x="34" y="596"/>
                      <a:pt x="18" y="816"/>
                    </a:cubicBezTo>
                    <a:cubicBezTo>
                      <a:pt x="0" y="1041"/>
                      <a:pt x="38" y="1361"/>
                      <a:pt x="157" y="1568"/>
                    </a:cubicBezTo>
                    <a:cubicBezTo>
                      <a:pt x="268" y="1761"/>
                      <a:pt x="557" y="1889"/>
                      <a:pt x="778" y="1926"/>
                    </a:cubicBezTo>
                    <a:cubicBezTo>
                      <a:pt x="824" y="1934"/>
                      <a:pt x="871" y="1938"/>
                      <a:pt x="919" y="1938"/>
                    </a:cubicBezTo>
                    <a:cubicBezTo>
                      <a:pt x="1141" y="1938"/>
                      <a:pt x="1376" y="1855"/>
                      <a:pt x="1584" y="1700"/>
                    </a:cubicBezTo>
                    <a:cubicBezTo>
                      <a:pt x="1839" y="1511"/>
                      <a:pt x="1887" y="1318"/>
                      <a:pt x="1887" y="1025"/>
                    </a:cubicBezTo>
                    <a:cubicBezTo>
                      <a:pt x="1887" y="571"/>
                      <a:pt x="1622" y="188"/>
                      <a:pt x="1213" y="46"/>
                    </a:cubicBezTo>
                    <a:cubicBezTo>
                      <a:pt x="1124" y="15"/>
                      <a:pt x="1034" y="0"/>
                      <a:pt x="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7"/>
              <p:cNvSpPr/>
              <p:nvPr/>
            </p:nvSpPr>
            <p:spPr>
              <a:xfrm>
                <a:off x="3072600" y="2796575"/>
                <a:ext cx="52000" cy="48725"/>
              </a:xfrm>
              <a:custGeom>
                <a:avLst/>
                <a:gdLst/>
                <a:ahLst/>
                <a:cxnLst/>
                <a:rect l="l" t="t" r="r" b="b"/>
                <a:pathLst>
                  <a:path w="2080" h="1949" extrusionOk="0">
                    <a:moveTo>
                      <a:pt x="1065" y="139"/>
                    </a:moveTo>
                    <a:cubicBezTo>
                      <a:pt x="1225" y="139"/>
                      <a:pt x="1385" y="174"/>
                      <a:pt x="1525" y="248"/>
                    </a:cubicBezTo>
                    <a:cubicBezTo>
                      <a:pt x="1643" y="311"/>
                      <a:pt x="1798" y="431"/>
                      <a:pt x="1859" y="644"/>
                    </a:cubicBezTo>
                    <a:cubicBezTo>
                      <a:pt x="1935" y="915"/>
                      <a:pt x="1903" y="1197"/>
                      <a:pt x="1771" y="1418"/>
                    </a:cubicBezTo>
                    <a:cubicBezTo>
                      <a:pt x="1654" y="1612"/>
                      <a:pt x="1472" y="1740"/>
                      <a:pt x="1245" y="1791"/>
                    </a:cubicBezTo>
                    <a:cubicBezTo>
                      <a:pt x="1190" y="1804"/>
                      <a:pt x="1136" y="1809"/>
                      <a:pt x="1084" y="1809"/>
                    </a:cubicBezTo>
                    <a:cubicBezTo>
                      <a:pt x="805" y="1809"/>
                      <a:pt x="581" y="1650"/>
                      <a:pt x="434" y="1503"/>
                    </a:cubicBezTo>
                    <a:cubicBezTo>
                      <a:pt x="321" y="1390"/>
                      <a:pt x="277" y="1311"/>
                      <a:pt x="242" y="1161"/>
                    </a:cubicBezTo>
                    <a:cubicBezTo>
                      <a:pt x="150" y="766"/>
                      <a:pt x="389" y="311"/>
                      <a:pt x="749" y="189"/>
                    </a:cubicBezTo>
                    <a:cubicBezTo>
                      <a:pt x="850" y="154"/>
                      <a:pt x="957" y="139"/>
                      <a:pt x="1065" y="139"/>
                    </a:cubicBezTo>
                    <a:close/>
                    <a:moveTo>
                      <a:pt x="1067" y="1"/>
                    </a:moveTo>
                    <a:cubicBezTo>
                      <a:pt x="943" y="1"/>
                      <a:pt x="820" y="20"/>
                      <a:pt x="705" y="59"/>
                    </a:cubicBezTo>
                    <a:cubicBezTo>
                      <a:pt x="282" y="203"/>
                      <a:pt x="0" y="733"/>
                      <a:pt x="107" y="1194"/>
                    </a:cubicBezTo>
                    <a:cubicBezTo>
                      <a:pt x="148" y="1367"/>
                      <a:pt x="205" y="1471"/>
                      <a:pt x="335" y="1601"/>
                    </a:cubicBezTo>
                    <a:cubicBezTo>
                      <a:pt x="563" y="1831"/>
                      <a:pt x="819" y="1949"/>
                      <a:pt x="1081" y="1949"/>
                    </a:cubicBezTo>
                    <a:cubicBezTo>
                      <a:pt x="1145" y="1949"/>
                      <a:pt x="1209" y="1941"/>
                      <a:pt x="1276" y="1927"/>
                    </a:cubicBezTo>
                    <a:cubicBezTo>
                      <a:pt x="1542" y="1868"/>
                      <a:pt x="1754" y="1718"/>
                      <a:pt x="1891" y="1490"/>
                    </a:cubicBezTo>
                    <a:cubicBezTo>
                      <a:pt x="2042" y="1237"/>
                      <a:pt x="2080" y="915"/>
                      <a:pt x="1993" y="606"/>
                    </a:cubicBezTo>
                    <a:cubicBezTo>
                      <a:pt x="1934" y="401"/>
                      <a:pt x="1795" y="233"/>
                      <a:pt x="1589" y="125"/>
                    </a:cubicBezTo>
                    <a:cubicBezTo>
                      <a:pt x="1433" y="43"/>
                      <a:pt x="1250" y="1"/>
                      <a:pt x="10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7"/>
              <p:cNvSpPr/>
              <p:nvPr/>
            </p:nvSpPr>
            <p:spPr>
              <a:xfrm>
                <a:off x="3021425" y="2088050"/>
                <a:ext cx="154850" cy="113700"/>
              </a:xfrm>
              <a:custGeom>
                <a:avLst/>
                <a:gdLst/>
                <a:ahLst/>
                <a:cxnLst/>
                <a:rect l="l" t="t" r="r" b="b"/>
                <a:pathLst>
                  <a:path w="6194" h="4548" extrusionOk="0">
                    <a:moveTo>
                      <a:pt x="1722" y="1"/>
                    </a:moveTo>
                    <a:cubicBezTo>
                      <a:pt x="1704" y="1"/>
                      <a:pt x="1685" y="3"/>
                      <a:pt x="1667" y="8"/>
                    </a:cubicBezTo>
                    <a:cubicBezTo>
                      <a:pt x="1438" y="63"/>
                      <a:pt x="1416" y="357"/>
                      <a:pt x="1409" y="534"/>
                    </a:cubicBezTo>
                    <a:cubicBezTo>
                      <a:pt x="1375" y="1277"/>
                      <a:pt x="1455" y="2038"/>
                      <a:pt x="1503" y="2776"/>
                    </a:cubicBezTo>
                    <a:cubicBezTo>
                      <a:pt x="1529" y="3168"/>
                      <a:pt x="1223" y="4540"/>
                      <a:pt x="1863" y="4545"/>
                    </a:cubicBezTo>
                    <a:cubicBezTo>
                      <a:pt x="2415" y="4457"/>
                      <a:pt x="2179" y="3493"/>
                      <a:pt x="2164" y="3161"/>
                    </a:cubicBezTo>
                    <a:cubicBezTo>
                      <a:pt x="2123" y="2311"/>
                      <a:pt x="2431" y="1299"/>
                      <a:pt x="2153" y="470"/>
                    </a:cubicBezTo>
                    <a:cubicBezTo>
                      <a:pt x="2095" y="298"/>
                      <a:pt x="1933" y="1"/>
                      <a:pt x="1722" y="1"/>
                    </a:cubicBezTo>
                    <a:close/>
                    <a:moveTo>
                      <a:pt x="4213" y="1"/>
                    </a:moveTo>
                    <a:cubicBezTo>
                      <a:pt x="4195" y="1"/>
                      <a:pt x="4176" y="3"/>
                      <a:pt x="4158" y="8"/>
                    </a:cubicBezTo>
                    <a:cubicBezTo>
                      <a:pt x="3929" y="63"/>
                      <a:pt x="3907" y="357"/>
                      <a:pt x="3899" y="534"/>
                    </a:cubicBezTo>
                    <a:cubicBezTo>
                      <a:pt x="3866" y="1277"/>
                      <a:pt x="3946" y="2038"/>
                      <a:pt x="3994" y="2776"/>
                    </a:cubicBezTo>
                    <a:cubicBezTo>
                      <a:pt x="4020" y="3168"/>
                      <a:pt x="3714" y="4540"/>
                      <a:pt x="4353" y="4545"/>
                    </a:cubicBezTo>
                    <a:cubicBezTo>
                      <a:pt x="4906" y="4457"/>
                      <a:pt x="4671" y="3493"/>
                      <a:pt x="4655" y="3161"/>
                    </a:cubicBezTo>
                    <a:cubicBezTo>
                      <a:pt x="4614" y="2311"/>
                      <a:pt x="4922" y="1299"/>
                      <a:pt x="4644" y="470"/>
                    </a:cubicBezTo>
                    <a:cubicBezTo>
                      <a:pt x="4586" y="298"/>
                      <a:pt x="4424" y="1"/>
                      <a:pt x="4213" y="1"/>
                    </a:cubicBezTo>
                    <a:close/>
                    <a:moveTo>
                      <a:pt x="3133" y="3"/>
                    </a:moveTo>
                    <a:cubicBezTo>
                      <a:pt x="2491" y="8"/>
                      <a:pt x="2799" y="1379"/>
                      <a:pt x="2774" y="1771"/>
                    </a:cubicBezTo>
                    <a:cubicBezTo>
                      <a:pt x="2725" y="2511"/>
                      <a:pt x="2645" y="3271"/>
                      <a:pt x="2678" y="4013"/>
                    </a:cubicBezTo>
                    <a:cubicBezTo>
                      <a:pt x="2687" y="4191"/>
                      <a:pt x="2708" y="4484"/>
                      <a:pt x="2936" y="4540"/>
                    </a:cubicBezTo>
                    <a:cubicBezTo>
                      <a:pt x="2955" y="4544"/>
                      <a:pt x="2974" y="4546"/>
                      <a:pt x="2992" y="4546"/>
                    </a:cubicBezTo>
                    <a:cubicBezTo>
                      <a:pt x="3203" y="4546"/>
                      <a:pt x="3366" y="4250"/>
                      <a:pt x="3423" y="4078"/>
                    </a:cubicBezTo>
                    <a:cubicBezTo>
                      <a:pt x="3701" y="3249"/>
                      <a:pt x="3393" y="2238"/>
                      <a:pt x="3434" y="1385"/>
                    </a:cubicBezTo>
                    <a:cubicBezTo>
                      <a:pt x="3449" y="1057"/>
                      <a:pt x="3685" y="91"/>
                      <a:pt x="3133" y="3"/>
                    </a:cubicBezTo>
                    <a:close/>
                    <a:moveTo>
                      <a:pt x="5625" y="3"/>
                    </a:moveTo>
                    <a:cubicBezTo>
                      <a:pt x="4983" y="8"/>
                      <a:pt x="5291" y="1379"/>
                      <a:pt x="5266" y="1771"/>
                    </a:cubicBezTo>
                    <a:cubicBezTo>
                      <a:pt x="5218" y="2511"/>
                      <a:pt x="5137" y="3271"/>
                      <a:pt x="5171" y="4013"/>
                    </a:cubicBezTo>
                    <a:cubicBezTo>
                      <a:pt x="5179" y="4191"/>
                      <a:pt x="5200" y="4484"/>
                      <a:pt x="5428" y="4540"/>
                    </a:cubicBezTo>
                    <a:cubicBezTo>
                      <a:pt x="5447" y="4544"/>
                      <a:pt x="5466" y="4546"/>
                      <a:pt x="5484" y="4546"/>
                    </a:cubicBezTo>
                    <a:cubicBezTo>
                      <a:pt x="5696" y="4546"/>
                      <a:pt x="5858" y="4250"/>
                      <a:pt x="5915" y="4078"/>
                    </a:cubicBezTo>
                    <a:cubicBezTo>
                      <a:pt x="6193" y="3249"/>
                      <a:pt x="5885" y="2238"/>
                      <a:pt x="5926" y="1385"/>
                    </a:cubicBezTo>
                    <a:cubicBezTo>
                      <a:pt x="5940" y="1057"/>
                      <a:pt x="6176" y="91"/>
                      <a:pt x="5625" y="3"/>
                    </a:cubicBezTo>
                    <a:close/>
                    <a:moveTo>
                      <a:pt x="641" y="4"/>
                    </a:moveTo>
                    <a:cubicBezTo>
                      <a:pt x="0" y="9"/>
                      <a:pt x="307" y="1380"/>
                      <a:pt x="282" y="1772"/>
                    </a:cubicBezTo>
                    <a:cubicBezTo>
                      <a:pt x="233" y="2510"/>
                      <a:pt x="153" y="3271"/>
                      <a:pt x="186" y="4014"/>
                    </a:cubicBezTo>
                    <a:cubicBezTo>
                      <a:pt x="195" y="4192"/>
                      <a:pt x="216" y="4485"/>
                      <a:pt x="444" y="4541"/>
                    </a:cubicBezTo>
                    <a:cubicBezTo>
                      <a:pt x="463" y="4545"/>
                      <a:pt x="482" y="4548"/>
                      <a:pt x="500" y="4548"/>
                    </a:cubicBezTo>
                    <a:cubicBezTo>
                      <a:pt x="711" y="4548"/>
                      <a:pt x="874" y="4251"/>
                      <a:pt x="931" y="4079"/>
                    </a:cubicBezTo>
                    <a:cubicBezTo>
                      <a:pt x="1209" y="3250"/>
                      <a:pt x="902" y="2238"/>
                      <a:pt x="941" y="1388"/>
                    </a:cubicBezTo>
                    <a:cubicBezTo>
                      <a:pt x="957" y="1057"/>
                      <a:pt x="1193" y="91"/>
                      <a:pt x="641" y="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7"/>
              <p:cNvSpPr/>
              <p:nvPr/>
            </p:nvSpPr>
            <p:spPr>
              <a:xfrm>
                <a:off x="3021425" y="2992675"/>
                <a:ext cx="154800" cy="113675"/>
              </a:xfrm>
              <a:custGeom>
                <a:avLst/>
                <a:gdLst/>
                <a:ahLst/>
                <a:cxnLst/>
                <a:rect l="l" t="t" r="r" b="b"/>
                <a:pathLst>
                  <a:path w="6192" h="4547" extrusionOk="0">
                    <a:moveTo>
                      <a:pt x="2991" y="1"/>
                    </a:moveTo>
                    <a:cubicBezTo>
                      <a:pt x="2973" y="1"/>
                      <a:pt x="2954" y="3"/>
                      <a:pt x="2935" y="8"/>
                    </a:cubicBezTo>
                    <a:cubicBezTo>
                      <a:pt x="2706" y="63"/>
                      <a:pt x="2685" y="356"/>
                      <a:pt x="2677" y="534"/>
                    </a:cubicBezTo>
                    <a:cubicBezTo>
                      <a:pt x="2644" y="1277"/>
                      <a:pt x="2724" y="2038"/>
                      <a:pt x="2773" y="2776"/>
                    </a:cubicBezTo>
                    <a:cubicBezTo>
                      <a:pt x="2797" y="3168"/>
                      <a:pt x="2491" y="4539"/>
                      <a:pt x="3132" y="4545"/>
                    </a:cubicBezTo>
                    <a:cubicBezTo>
                      <a:pt x="3685" y="4457"/>
                      <a:pt x="3449" y="3491"/>
                      <a:pt x="3432" y="3162"/>
                    </a:cubicBezTo>
                    <a:cubicBezTo>
                      <a:pt x="3393" y="2310"/>
                      <a:pt x="3700" y="1299"/>
                      <a:pt x="3422" y="470"/>
                    </a:cubicBezTo>
                    <a:cubicBezTo>
                      <a:pt x="3364" y="297"/>
                      <a:pt x="3202" y="1"/>
                      <a:pt x="2991" y="1"/>
                    </a:cubicBezTo>
                    <a:close/>
                    <a:moveTo>
                      <a:pt x="5483" y="1"/>
                    </a:moveTo>
                    <a:cubicBezTo>
                      <a:pt x="5465" y="1"/>
                      <a:pt x="5446" y="3"/>
                      <a:pt x="5427" y="8"/>
                    </a:cubicBezTo>
                    <a:cubicBezTo>
                      <a:pt x="5198" y="63"/>
                      <a:pt x="5177" y="356"/>
                      <a:pt x="5169" y="534"/>
                    </a:cubicBezTo>
                    <a:cubicBezTo>
                      <a:pt x="5136" y="1277"/>
                      <a:pt x="5217" y="2038"/>
                      <a:pt x="5265" y="2776"/>
                    </a:cubicBezTo>
                    <a:cubicBezTo>
                      <a:pt x="5289" y="3168"/>
                      <a:pt x="4983" y="4539"/>
                      <a:pt x="5624" y="4545"/>
                    </a:cubicBezTo>
                    <a:cubicBezTo>
                      <a:pt x="6176" y="4457"/>
                      <a:pt x="5940" y="3491"/>
                      <a:pt x="5925" y="3162"/>
                    </a:cubicBezTo>
                    <a:cubicBezTo>
                      <a:pt x="5885" y="2310"/>
                      <a:pt x="6192" y="1299"/>
                      <a:pt x="5914" y="470"/>
                    </a:cubicBezTo>
                    <a:cubicBezTo>
                      <a:pt x="5856" y="297"/>
                      <a:pt x="5694" y="1"/>
                      <a:pt x="5483" y="1"/>
                    </a:cubicBezTo>
                    <a:close/>
                    <a:moveTo>
                      <a:pt x="1864" y="2"/>
                    </a:moveTo>
                    <a:cubicBezTo>
                      <a:pt x="1223" y="8"/>
                      <a:pt x="1530" y="1379"/>
                      <a:pt x="1505" y="1771"/>
                    </a:cubicBezTo>
                    <a:cubicBezTo>
                      <a:pt x="1457" y="2510"/>
                      <a:pt x="1377" y="3271"/>
                      <a:pt x="1410" y="4013"/>
                    </a:cubicBezTo>
                    <a:cubicBezTo>
                      <a:pt x="1417" y="4191"/>
                      <a:pt x="1439" y="4484"/>
                      <a:pt x="1668" y="4539"/>
                    </a:cubicBezTo>
                    <a:cubicBezTo>
                      <a:pt x="1687" y="4544"/>
                      <a:pt x="1705" y="4546"/>
                      <a:pt x="1723" y="4546"/>
                    </a:cubicBezTo>
                    <a:cubicBezTo>
                      <a:pt x="1935" y="4546"/>
                      <a:pt x="2096" y="4250"/>
                      <a:pt x="2154" y="4077"/>
                    </a:cubicBezTo>
                    <a:cubicBezTo>
                      <a:pt x="2432" y="3248"/>
                      <a:pt x="2123" y="2238"/>
                      <a:pt x="2165" y="1385"/>
                    </a:cubicBezTo>
                    <a:cubicBezTo>
                      <a:pt x="2179" y="1056"/>
                      <a:pt x="2415" y="91"/>
                      <a:pt x="1864" y="2"/>
                    </a:cubicBezTo>
                    <a:close/>
                    <a:moveTo>
                      <a:pt x="4356" y="2"/>
                    </a:moveTo>
                    <a:cubicBezTo>
                      <a:pt x="3714" y="8"/>
                      <a:pt x="4021" y="1379"/>
                      <a:pt x="3995" y="1771"/>
                    </a:cubicBezTo>
                    <a:cubicBezTo>
                      <a:pt x="3947" y="2510"/>
                      <a:pt x="3867" y="3271"/>
                      <a:pt x="3901" y="4013"/>
                    </a:cubicBezTo>
                    <a:cubicBezTo>
                      <a:pt x="3908" y="4191"/>
                      <a:pt x="3930" y="4484"/>
                      <a:pt x="4159" y="4539"/>
                    </a:cubicBezTo>
                    <a:cubicBezTo>
                      <a:pt x="4178" y="4544"/>
                      <a:pt x="4196" y="4546"/>
                      <a:pt x="4214" y="4546"/>
                    </a:cubicBezTo>
                    <a:cubicBezTo>
                      <a:pt x="4425" y="4546"/>
                      <a:pt x="4587" y="4250"/>
                      <a:pt x="4645" y="4077"/>
                    </a:cubicBezTo>
                    <a:cubicBezTo>
                      <a:pt x="4923" y="3248"/>
                      <a:pt x="4614" y="2238"/>
                      <a:pt x="4656" y="1385"/>
                    </a:cubicBezTo>
                    <a:cubicBezTo>
                      <a:pt x="4671" y="1056"/>
                      <a:pt x="4906" y="91"/>
                      <a:pt x="4356" y="2"/>
                    </a:cubicBezTo>
                    <a:close/>
                    <a:moveTo>
                      <a:pt x="502" y="2"/>
                    </a:moveTo>
                    <a:cubicBezTo>
                      <a:pt x="483" y="2"/>
                      <a:pt x="465" y="4"/>
                      <a:pt x="446" y="9"/>
                    </a:cubicBezTo>
                    <a:cubicBezTo>
                      <a:pt x="217" y="65"/>
                      <a:pt x="196" y="357"/>
                      <a:pt x="187" y="536"/>
                    </a:cubicBezTo>
                    <a:cubicBezTo>
                      <a:pt x="154" y="1277"/>
                      <a:pt x="234" y="2039"/>
                      <a:pt x="283" y="2778"/>
                    </a:cubicBezTo>
                    <a:cubicBezTo>
                      <a:pt x="308" y="3169"/>
                      <a:pt x="0" y="4542"/>
                      <a:pt x="642" y="4547"/>
                    </a:cubicBezTo>
                    <a:cubicBezTo>
                      <a:pt x="1193" y="4457"/>
                      <a:pt x="957" y="3491"/>
                      <a:pt x="944" y="3163"/>
                    </a:cubicBezTo>
                    <a:cubicBezTo>
                      <a:pt x="902" y="2311"/>
                      <a:pt x="1211" y="1301"/>
                      <a:pt x="933" y="472"/>
                    </a:cubicBezTo>
                    <a:cubicBezTo>
                      <a:pt x="875" y="299"/>
                      <a:pt x="712" y="2"/>
                      <a:pt x="502" y="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1" name="Google Shape;1811;p27"/>
            <p:cNvGrpSpPr/>
            <p:nvPr/>
          </p:nvGrpSpPr>
          <p:grpSpPr>
            <a:xfrm rot="5400000">
              <a:off x="9669327" y="3423657"/>
              <a:ext cx="545275" cy="2467372"/>
              <a:chOff x="1325375" y="1908925"/>
              <a:chExt cx="291950" cy="1321075"/>
            </a:xfrm>
          </p:grpSpPr>
          <p:sp>
            <p:nvSpPr>
              <p:cNvPr id="1812" name="Google Shape;1812;p27"/>
              <p:cNvSpPr/>
              <p:nvPr/>
            </p:nvSpPr>
            <p:spPr>
              <a:xfrm>
                <a:off x="1325375" y="1908925"/>
                <a:ext cx="291950" cy="1321075"/>
              </a:xfrm>
              <a:custGeom>
                <a:avLst/>
                <a:gdLst/>
                <a:ahLst/>
                <a:cxnLst/>
                <a:rect l="l" t="t" r="r" b="b"/>
                <a:pathLst>
                  <a:path w="11678" h="52843" extrusionOk="0">
                    <a:moveTo>
                      <a:pt x="0" y="0"/>
                    </a:moveTo>
                    <a:lnTo>
                      <a:pt x="0" y="52843"/>
                    </a:lnTo>
                    <a:lnTo>
                      <a:pt x="11678" y="52843"/>
                    </a:lnTo>
                    <a:lnTo>
                      <a:pt x="11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7"/>
              <p:cNvSpPr/>
              <p:nvPr/>
            </p:nvSpPr>
            <p:spPr>
              <a:xfrm>
                <a:off x="1353550" y="2212325"/>
                <a:ext cx="235600" cy="714275"/>
              </a:xfrm>
              <a:custGeom>
                <a:avLst/>
                <a:gdLst/>
                <a:ahLst/>
                <a:cxnLst/>
                <a:rect l="l" t="t" r="r" b="b"/>
                <a:pathLst>
                  <a:path w="9424" h="28571" extrusionOk="0">
                    <a:moveTo>
                      <a:pt x="454" y="1"/>
                    </a:moveTo>
                    <a:cubicBezTo>
                      <a:pt x="204" y="1"/>
                      <a:pt x="1" y="204"/>
                      <a:pt x="1" y="454"/>
                    </a:cubicBezTo>
                    <a:lnTo>
                      <a:pt x="1" y="28117"/>
                    </a:lnTo>
                    <a:cubicBezTo>
                      <a:pt x="1" y="28367"/>
                      <a:pt x="204" y="28570"/>
                      <a:pt x="454" y="28570"/>
                    </a:cubicBezTo>
                    <a:lnTo>
                      <a:pt x="8971" y="28570"/>
                    </a:lnTo>
                    <a:cubicBezTo>
                      <a:pt x="9220" y="28570"/>
                      <a:pt x="9423" y="28367"/>
                      <a:pt x="9423" y="28117"/>
                    </a:cubicBezTo>
                    <a:lnTo>
                      <a:pt x="9423" y="454"/>
                    </a:lnTo>
                    <a:cubicBezTo>
                      <a:pt x="9423" y="204"/>
                      <a:pt x="9220" y="1"/>
                      <a:pt x="89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7"/>
              <p:cNvSpPr/>
              <p:nvPr/>
            </p:nvSpPr>
            <p:spPr>
              <a:xfrm>
                <a:off x="1434675" y="2308350"/>
                <a:ext cx="72500" cy="522250"/>
              </a:xfrm>
              <a:custGeom>
                <a:avLst/>
                <a:gdLst/>
                <a:ahLst/>
                <a:cxnLst/>
                <a:rect l="l" t="t" r="r" b="b"/>
                <a:pathLst>
                  <a:path w="2900" h="20890" extrusionOk="0">
                    <a:moveTo>
                      <a:pt x="140" y="1"/>
                    </a:moveTo>
                    <a:cubicBezTo>
                      <a:pt x="64" y="1"/>
                      <a:pt x="1" y="62"/>
                      <a:pt x="1" y="140"/>
                    </a:cubicBezTo>
                    <a:lnTo>
                      <a:pt x="1" y="20750"/>
                    </a:lnTo>
                    <a:cubicBezTo>
                      <a:pt x="1" y="20826"/>
                      <a:pt x="63" y="20889"/>
                      <a:pt x="140" y="20889"/>
                    </a:cubicBezTo>
                    <a:lnTo>
                      <a:pt x="2760" y="20889"/>
                    </a:lnTo>
                    <a:cubicBezTo>
                      <a:pt x="2836" y="20889"/>
                      <a:pt x="2899" y="20826"/>
                      <a:pt x="2899" y="20750"/>
                    </a:cubicBezTo>
                    <a:lnTo>
                      <a:pt x="2899" y="140"/>
                    </a:lnTo>
                    <a:cubicBezTo>
                      <a:pt x="2899" y="64"/>
                      <a:pt x="2838" y="1"/>
                      <a:pt x="2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7"/>
              <p:cNvSpPr/>
              <p:nvPr/>
            </p:nvSpPr>
            <p:spPr>
              <a:xfrm>
                <a:off x="1374725" y="2233750"/>
                <a:ext cx="193275" cy="671450"/>
              </a:xfrm>
              <a:custGeom>
                <a:avLst/>
                <a:gdLst/>
                <a:ahLst/>
                <a:cxnLst/>
                <a:rect l="l" t="t" r="r" b="b"/>
                <a:pathLst>
                  <a:path w="7731" h="26858" extrusionOk="0">
                    <a:moveTo>
                      <a:pt x="3865" y="266"/>
                    </a:moveTo>
                    <a:cubicBezTo>
                      <a:pt x="5849" y="266"/>
                      <a:pt x="7463" y="1920"/>
                      <a:pt x="7463" y="3957"/>
                    </a:cubicBezTo>
                    <a:lnTo>
                      <a:pt x="7463" y="22901"/>
                    </a:lnTo>
                    <a:cubicBezTo>
                      <a:pt x="7463" y="24937"/>
                      <a:pt x="5849" y="26593"/>
                      <a:pt x="3865" y="26593"/>
                    </a:cubicBezTo>
                    <a:cubicBezTo>
                      <a:pt x="1881" y="26593"/>
                      <a:pt x="268" y="24937"/>
                      <a:pt x="268" y="22901"/>
                    </a:cubicBezTo>
                    <a:lnTo>
                      <a:pt x="268" y="3957"/>
                    </a:lnTo>
                    <a:cubicBezTo>
                      <a:pt x="268" y="1921"/>
                      <a:pt x="1881" y="266"/>
                      <a:pt x="3865" y="266"/>
                    </a:cubicBezTo>
                    <a:close/>
                    <a:moveTo>
                      <a:pt x="3865" y="0"/>
                    </a:moveTo>
                    <a:cubicBezTo>
                      <a:pt x="1734" y="0"/>
                      <a:pt x="1" y="1734"/>
                      <a:pt x="1" y="3866"/>
                    </a:cubicBezTo>
                    <a:lnTo>
                      <a:pt x="1" y="22992"/>
                    </a:lnTo>
                    <a:cubicBezTo>
                      <a:pt x="1" y="25124"/>
                      <a:pt x="1734" y="26857"/>
                      <a:pt x="3865" y="26857"/>
                    </a:cubicBezTo>
                    <a:cubicBezTo>
                      <a:pt x="5997" y="26857"/>
                      <a:pt x="7730" y="25124"/>
                      <a:pt x="7730" y="22992"/>
                    </a:cubicBezTo>
                    <a:lnTo>
                      <a:pt x="7730" y="3866"/>
                    </a:lnTo>
                    <a:cubicBezTo>
                      <a:pt x="7730" y="1734"/>
                      <a:pt x="5997" y="0"/>
                      <a:pt x="3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7"/>
              <p:cNvSpPr/>
              <p:nvPr/>
            </p:nvSpPr>
            <p:spPr>
              <a:xfrm>
                <a:off x="1325400" y="1971525"/>
                <a:ext cx="291925" cy="94975"/>
              </a:xfrm>
              <a:custGeom>
                <a:avLst/>
                <a:gdLst/>
                <a:ahLst/>
                <a:cxnLst/>
                <a:rect l="l" t="t" r="r" b="b"/>
                <a:pathLst>
                  <a:path w="11677" h="3799" extrusionOk="0">
                    <a:moveTo>
                      <a:pt x="0" y="0"/>
                    </a:moveTo>
                    <a:lnTo>
                      <a:pt x="0" y="1520"/>
                    </a:lnTo>
                    <a:lnTo>
                      <a:pt x="11677" y="1520"/>
                    </a:lnTo>
                    <a:lnTo>
                      <a:pt x="11677" y="0"/>
                    </a:lnTo>
                    <a:close/>
                    <a:moveTo>
                      <a:pt x="0" y="2278"/>
                    </a:moveTo>
                    <a:lnTo>
                      <a:pt x="0" y="3798"/>
                    </a:lnTo>
                    <a:lnTo>
                      <a:pt x="11677" y="3798"/>
                    </a:lnTo>
                    <a:lnTo>
                      <a:pt x="11677" y="227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7"/>
              <p:cNvSpPr/>
              <p:nvPr/>
            </p:nvSpPr>
            <p:spPr>
              <a:xfrm>
                <a:off x="1325375" y="2094300"/>
                <a:ext cx="291950" cy="11275"/>
              </a:xfrm>
              <a:custGeom>
                <a:avLst/>
                <a:gdLst/>
                <a:ahLst/>
                <a:cxnLst/>
                <a:rect l="l" t="t" r="r" b="b"/>
                <a:pathLst>
                  <a:path w="11678" h="451" extrusionOk="0">
                    <a:moveTo>
                      <a:pt x="0" y="1"/>
                    </a:moveTo>
                    <a:lnTo>
                      <a:pt x="0" y="451"/>
                    </a:lnTo>
                    <a:lnTo>
                      <a:pt x="11678" y="451"/>
                    </a:lnTo>
                    <a:lnTo>
                      <a:pt x="116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7"/>
              <p:cNvSpPr/>
              <p:nvPr/>
            </p:nvSpPr>
            <p:spPr>
              <a:xfrm>
                <a:off x="1346000" y="1926775"/>
                <a:ext cx="249825" cy="13375"/>
              </a:xfrm>
              <a:custGeom>
                <a:avLst/>
                <a:gdLst/>
                <a:ahLst/>
                <a:cxnLst/>
                <a:rect l="l" t="t" r="r" b="b"/>
                <a:pathLst>
                  <a:path w="9993" h="535" extrusionOk="0">
                    <a:moveTo>
                      <a:pt x="1" y="1"/>
                    </a:moveTo>
                    <a:lnTo>
                      <a:pt x="1" y="534"/>
                    </a:lnTo>
                    <a:lnTo>
                      <a:pt x="535" y="534"/>
                    </a:lnTo>
                    <a:lnTo>
                      <a:pt x="535" y="1"/>
                    </a:lnTo>
                    <a:close/>
                    <a:moveTo>
                      <a:pt x="1184" y="1"/>
                    </a:moveTo>
                    <a:lnTo>
                      <a:pt x="1184" y="534"/>
                    </a:lnTo>
                    <a:lnTo>
                      <a:pt x="1718" y="534"/>
                    </a:lnTo>
                    <a:lnTo>
                      <a:pt x="1718" y="1"/>
                    </a:lnTo>
                    <a:close/>
                    <a:moveTo>
                      <a:pt x="2366" y="1"/>
                    </a:moveTo>
                    <a:lnTo>
                      <a:pt x="2366" y="534"/>
                    </a:lnTo>
                    <a:lnTo>
                      <a:pt x="2899" y="534"/>
                    </a:lnTo>
                    <a:lnTo>
                      <a:pt x="2899" y="1"/>
                    </a:lnTo>
                    <a:close/>
                    <a:moveTo>
                      <a:pt x="3548" y="1"/>
                    </a:moveTo>
                    <a:lnTo>
                      <a:pt x="3548" y="534"/>
                    </a:lnTo>
                    <a:lnTo>
                      <a:pt x="4081" y="534"/>
                    </a:lnTo>
                    <a:lnTo>
                      <a:pt x="4081" y="1"/>
                    </a:lnTo>
                    <a:close/>
                    <a:moveTo>
                      <a:pt x="4731" y="1"/>
                    </a:moveTo>
                    <a:lnTo>
                      <a:pt x="4731" y="534"/>
                    </a:lnTo>
                    <a:lnTo>
                      <a:pt x="5264" y="534"/>
                    </a:lnTo>
                    <a:lnTo>
                      <a:pt x="5264" y="1"/>
                    </a:lnTo>
                    <a:close/>
                    <a:moveTo>
                      <a:pt x="5912" y="1"/>
                    </a:moveTo>
                    <a:lnTo>
                      <a:pt x="5912" y="534"/>
                    </a:lnTo>
                    <a:lnTo>
                      <a:pt x="6446" y="534"/>
                    </a:lnTo>
                    <a:lnTo>
                      <a:pt x="6446" y="1"/>
                    </a:lnTo>
                    <a:close/>
                    <a:moveTo>
                      <a:pt x="7094" y="1"/>
                    </a:moveTo>
                    <a:lnTo>
                      <a:pt x="7094" y="534"/>
                    </a:lnTo>
                    <a:lnTo>
                      <a:pt x="7628" y="534"/>
                    </a:lnTo>
                    <a:lnTo>
                      <a:pt x="7628" y="1"/>
                    </a:lnTo>
                    <a:close/>
                    <a:moveTo>
                      <a:pt x="8276" y="1"/>
                    </a:moveTo>
                    <a:lnTo>
                      <a:pt x="8276" y="534"/>
                    </a:lnTo>
                    <a:lnTo>
                      <a:pt x="8810" y="534"/>
                    </a:lnTo>
                    <a:lnTo>
                      <a:pt x="8810" y="1"/>
                    </a:lnTo>
                    <a:close/>
                    <a:moveTo>
                      <a:pt x="9460" y="1"/>
                    </a:moveTo>
                    <a:lnTo>
                      <a:pt x="9460" y="534"/>
                    </a:lnTo>
                    <a:lnTo>
                      <a:pt x="9993" y="534"/>
                    </a:lnTo>
                    <a:lnTo>
                      <a:pt x="99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7"/>
              <p:cNvSpPr/>
              <p:nvPr/>
            </p:nvSpPr>
            <p:spPr>
              <a:xfrm>
                <a:off x="1325400" y="3068575"/>
                <a:ext cx="291925" cy="95000"/>
              </a:xfrm>
              <a:custGeom>
                <a:avLst/>
                <a:gdLst/>
                <a:ahLst/>
                <a:cxnLst/>
                <a:rect l="l" t="t" r="r" b="b"/>
                <a:pathLst>
                  <a:path w="11677" h="3800" extrusionOk="0">
                    <a:moveTo>
                      <a:pt x="0" y="1"/>
                    </a:moveTo>
                    <a:lnTo>
                      <a:pt x="0" y="1521"/>
                    </a:lnTo>
                    <a:lnTo>
                      <a:pt x="11677" y="1521"/>
                    </a:lnTo>
                    <a:lnTo>
                      <a:pt x="11677" y="1"/>
                    </a:lnTo>
                    <a:close/>
                    <a:moveTo>
                      <a:pt x="0" y="2279"/>
                    </a:moveTo>
                    <a:lnTo>
                      <a:pt x="0" y="3800"/>
                    </a:lnTo>
                    <a:lnTo>
                      <a:pt x="11677" y="3800"/>
                    </a:lnTo>
                    <a:lnTo>
                      <a:pt x="11677" y="227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7"/>
              <p:cNvSpPr/>
              <p:nvPr/>
            </p:nvSpPr>
            <p:spPr>
              <a:xfrm>
                <a:off x="1325375" y="3029450"/>
                <a:ext cx="291950" cy="11300"/>
              </a:xfrm>
              <a:custGeom>
                <a:avLst/>
                <a:gdLst/>
                <a:ahLst/>
                <a:cxnLst/>
                <a:rect l="l" t="t" r="r" b="b"/>
                <a:pathLst>
                  <a:path w="11678" h="452" extrusionOk="0">
                    <a:moveTo>
                      <a:pt x="0" y="1"/>
                    </a:moveTo>
                    <a:lnTo>
                      <a:pt x="0" y="451"/>
                    </a:lnTo>
                    <a:lnTo>
                      <a:pt x="11678" y="451"/>
                    </a:lnTo>
                    <a:lnTo>
                      <a:pt x="116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7"/>
              <p:cNvSpPr/>
              <p:nvPr/>
            </p:nvSpPr>
            <p:spPr>
              <a:xfrm>
                <a:off x="1346000" y="3194900"/>
                <a:ext cx="249825" cy="13400"/>
              </a:xfrm>
              <a:custGeom>
                <a:avLst/>
                <a:gdLst/>
                <a:ahLst/>
                <a:cxnLst/>
                <a:rect l="l" t="t" r="r" b="b"/>
                <a:pathLst>
                  <a:path w="9993" h="536" extrusionOk="0">
                    <a:moveTo>
                      <a:pt x="1184" y="0"/>
                    </a:moveTo>
                    <a:lnTo>
                      <a:pt x="1184" y="534"/>
                    </a:lnTo>
                    <a:lnTo>
                      <a:pt x="1718" y="534"/>
                    </a:lnTo>
                    <a:lnTo>
                      <a:pt x="1718" y="0"/>
                    </a:lnTo>
                    <a:close/>
                    <a:moveTo>
                      <a:pt x="2366" y="0"/>
                    </a:moveTo>
                    <a:lnTo>
                      <a:pt x="2366" y="534"/>
                    </a:lnTo>
                    <a:lnTo>
                      <a:pt x="2899" y="534"/>
                    </a:lnTo>
                    <a:lnTo>
                      <a:pt x="2899" y="0"/>
                    </a:lnTo>
                    <a:close/>
                    <a:moveTo>
                      <a:pt x="3548" y="0"/>
                    </a:moveTo>
                    <a:lnTo>
                      <a:pt x="3548" y="534"/>
                    </a:lnTo>
                    <a:lnTo>
                      <a:pt x="4081" y="534"/>
                    </a:lnTo>
                    <a:lnTo>
                      <a:pt x="4081" y="0"/>
                    </a:lnTo>
                    <a:close/>
                    <a:moveTo>
                      <a:pt x="4731" y="0"/>
                    </a:moveTo>
                    <a:lnTo>
                      <a:pt x="4731" y="534"/>
                    </a:lnTo>
                    <a:lnTo>
                      <a:pt x="5264" y="534"/>
                    </a:lnTo>
                    <a:lnTo>
                      <a:pt x="5264" y="0"/>
                    </a:lnTo>
                    <a:close/>
                    <a:moveTo>
                      <a:pt x="5912" y="0"/>
                    </a:moveTo>
                    <a:lnTo>
                      <a:pt x="5912" y="534"/>
                    </a:lnTo>
                    <a:lnTo>
                      <a:pt x="6446" y="534"/>
                    </a:lnTo>
                    <a:lnTo>
                      <a:pt x="6446" y="0"/>
                    </a:lnTo>
                    <a:close/>
                    <a:moveTo>
                      <a:pt x="7094" y="0"/>
                    </a:moveTo>
                    <a:lnTo>
                      <a:pt x="7094" y="534"/>
                    </a:lnTo>
                    <a:lnTo>
                      <a:pt x="7628" y="534"/>
                    </a:lnTo>
                    <a:lnTo>
                      <a:pt x="7628" y="0"/>
                    </a:lnTo>
                    <a:close/>
                    <a:moveTo>
                      <a:pt x="8276" y="0"/>
                    </a:moveTo>
                    <a:lnTo>
                      <a:pt x="8276" y="534"/>
                    </a:lnTo>
                    <a:lnTo>
                      <a:pt x="8810" y="534"/>
                    </a:lnTo>
                    <a:lnTo>
                      <a:pt x="8810" y="0"/>
                    </a:lnTo>
                    <a:close/>
                    <a:moveTo>
                      <a:pt x="9460" y="0"/>
                    </a:moveTo>
                    <a:lnTo>
                      <a:pt x="9460" y="534"/>
                    </a:lnTo>
                    <a:lnTo>
                      <a:pt x="9993" y="534"/>
                    </a:lnTo>
                    <a:lnTo>
                      <a:pt x="9993" y="0"/>
                    </a:lnTo>
                    <a:close/>
                    <a:moveTo>
                      <a:pt x="1" y="1"/>
                    </a:moveTo>
                    <a:lnTo>
                      <a:pt x="1" y="535"/>
                    </a:lnTo>
                    <a:lnTo>
                      <a:pt x="535" y="535"/>
                    </a:lnTo>
                    <a:lnTo>
                      <a:pt x="5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7"/>
              <p:cNvSpPr/>
              <p:nvPr/>
            </p:nvSpPr>
            <p:spPr>
              <a:xfrm>
                <a:off x="1347725" y="2130850"/>
                <a:ext cx="244875" cy="58575"/>
              </a:xfrm>
              <a:custGeom>
                <a:avLst/>
                <a:gdLst/>
                <a:ahLst/>
                <a:cxnLst/>
                <a:rect l="l" t="t" r="r" b="b"/>
                <a:pathLst>
                  <a:path w="9795" h="2343" extrusionOk="0">
                    <a:moveTo>
                      <a:pt x="4924" y="0"/>
                    </a:moveTo>
                    <a:cubicBezTo>
                      <a:pt x="4649" y="0"/>
                      <a:pt x="4564" y="404"/>
                      <a:pt x="4546" y="807"/>
                    </a:cubicBezTo>
                    <a:lnTo>
                      <a:pt x="4537" y="807"/>
                    </a:lnTo>
                    <a:cubicBezTo>
                      <a:pt x="4329" y="820"/>
                      <a:pt x="3952" y="821"/>
                      <a:pt x="3816" y="1010"/>
                    </a:cubicBezTo>
                    <a:cubicBezTo>
                      <a:pt x="3649" y="1244"/>
                      <a:pt x="3868" y="1369"/>
                      <a:pt x="4071" y="1438"/>
                    </a:cubicBezTo>
                    <a:cubicBezTo>
                      <a:pt x="4222" y="1491"/>
                      <a:pt x="4391" y="1520"/>
                      <a:pt x="4563" y="1538"/>
                    </a:cubicBezTo>
                    <a:cubicBezTo>
                      <a:pt x="4563" y="1545"/>
                      <a:pt x="4564" y="1552"/>
                      <a:pt x="4564" y="1559"/>
                    </a:cubicBezTo>
                    <a:cubicBezTo>
                      <a:pt x="4576" y="1768"/>
                      <a:pt x="4578" y="2144"/>
                      <a:pt x="4769" y="2281"/>
                    </a:cubicBezTo>
                    <a:cubicBezTo>
                      <a:pt x="4826" y="2322"/>
                      <a:pt x="4878" y="2340"/>
                      <a:pt x="4923" y="2340"/>
                    </a:cubicBezTo>
                    <a:cubicBezTo>
                      <a:pt x="5060" y="2340"/>
                      <a:pt x="5144" y="2178"/>
                      <a:pt x="5196" y="2025"/>
                    </a:cubicBezTo>
                    <a:cubicBezTo>
                      <a:pt x="5248" y="1879"/>
                      <a:pt x="5277" y="1715"/>
                      <a:pt x="5293" y="1547"/>
                    </a:cubicBezTo>
                    <a:cubicBezTo>
                      <a:pt x="5339" y="1545"/>
                      <a:pt x="5382" y="1543"/>
                      <a:pt x="5426" y="1542"/>
                    </a:cubicBezTo>
                    <a:cubicBezTo>
                      <a:pt x="5555" y="1536"/>
                      <a:pt x="5771" y="1539"/>
                      <a:pt x="5886" y="1475"/>
                    </a:cubicBezTo>
                    <a:cubicBezTo>
                      <a:pt x="5995" y="1416"/>
                      <a:pt x="6023" y="1308"/>
                      <a:pt x="6094" y="1214"/>
                    </a:cubicBezTo>
                    <a:cubicBezTo>
                      <a:pt x="6143" y="907"/>
                      <a:pt x="5728" y="811"/>
                      <a:pt x="5305" y="790"/>
                    </a:cubicBezTo>
                    <a:cubicBezTo>
                      <a:pt x="5303" y="751"/>
                      <a:pt x="5302" y="710"/>
                      <a:pt x="5300" y="671"/>
                    </a:cubicBezTo>
                    <a:cubicBezTo>
                      <a:pt x="5295" y="543"/>
                      <a:pt x="5297" y="328"/>
                      <a:pt x="5233" y="211"/>
                    </a:cubicBezTo>
                    <a:cubicBezTo>
                      <a:pt x="5174" y="103"/>
                      <a:pt x="5066" y="75"/>
                      <a:pt x="4972" y="4"/>
                    </a:cubicBezTo>
                    <a:cubicBezTo>
                      <a:pt x="4955" y="1"/>
                      <a:pt x="4939" y="0"/>
                      <a:pt x="4924" y="0"/>
                    </a:cubicBezTo>
                    <a:close/>
                    <a:moveTo>
                      <a:pt x="8574" y="0"/>
                    </a:moveTo>
                    <a:cubicBezTo>
                      <a:pt x="8298" y="0"/>
                      <a:pt x="8215" y="404"/>
                      <a:pt x="8195" y="807"/>
                    </a:cubicBezTo>
                    <a:lnTo>
                      <a:pt x="8188" y="807"/>
                    </a:lnTo>
                    <a:cubicBezTo>
                      <a:pt x="7979" y="820"/>
                      <a:pt x="7602" y="821"/>
                      <a:pt x="7466" y="1010"/>
                    </a:cubicBezTo>
                    <a:cubicBezTo>
                      <a:pt x="7298" y="1244"/>
                      <a:pt x="7517" y="1369"/>
                      <a:pt x="7721" y="1438"/>
                    </a:cubicBezTo>
                    <a:cubicBezTo>
                      <a:pt x="7872" y="1491"/>
                      <a:pt x="8040" y="1520"/>
                      <a:pt x="8213" y="1538"/>
                    </a:cubicBezTo>
                    <a:cubicBezTo>
                      <a:pt x="8213" y="1545"/>
                      <a:pt x="8215" y="1552"/>
                      <a:pt x="8215" y="1559"/>
                    </a:cubicBezTo>
                    <a:cubicBezTo>
                      <a:pt x="8226" y="1768"/>
                      <a:pt x="8228" y="2144"/>
                      <a:pt x="8418" y="2281"/>
                    </a:cubicBezTo>
                    <a:cubicBezTo>
                      <a:pt x="8476" y="2322"/>
                      <a:pt x="8527" y="2340"/>
                      <a:pt x="8572" y="2340"/>
                    </a:cubicBezTo>
                    <a:cubicBezTo>
                      <a:pt x="8709" y="2340"/>
                      <a:pt x="8793" y="2178"/>
                      <a:pt x="8846" y="2025"/>
                    </a:cubicBezTo>
                    <a:cubicBezTo>
                      <a:pt x="8896" y="1879"/>
                      <a:pt x="8926" y="1715"/>
                      <a:pt x="8942" y="1547"/>
                    </a:cubicBezTo>
                    <a:cubicBezTo>
                      <a:pt x="8987" y="1545"/>
                      <a:pt x="9031" y="1543"/>
                      <a:pt x="9076" y="1542"/>
                    </a:cubicBezTo>
                    <a:cubicBezTo>
                      <a:pt x="9204" y="1536"/>
                      <a:pt x="9419" y="1539"/>
                      <a:pt x="9536" y="1475"/>
                    </a:cubicBezTo>
                    <a:cubicBezTo>
                      <a:pt x="9644" y="1416"/>
                      <a:pt x="9671" y="1308"/>
                      <a:pt x="9742" y="1214"/>
                    </a:cubicBezTo>
                    <a:cubicBezTo>
                      <a:pt x="9794" y="907"/>
                      <a:pt x="9377" y="811"/>
                      <a:pt x="8955" y="790"/>
                    </a:cubicBezTo>
                    <a:cubicBezTo>
                      <a:pt x="8954" y="751"/>
                      <a:pt x="8953" y="710"/>
                      <a:pt x="8949" y="671"/>
                    </a:cubicBezTo>
                    <a:cubicBezTo>
                      <a:pt x="8944" y="543"/>
                      <a:pt x="8947" y="328"/>
                      <a:pt x="8883" y="211"/>
                    </a:cubicBezTo>
                    <a:cubicBezTo>
                      <a:pt x="8824" y="103"/>
                      <a:pt x="8715" y="75"/>
                      <a:pt x="8622" y="4"/>
                    </a:cubicBezTo>
                    <a:cubicBezTo>
                      <a:pt x="8606" y="1"/>
                      <a:pt x="8589" y="0"/>
                      <a:pt x="8574" y="0"/>
                    </a:cubicBezTo>
                    <a:close/>
                    <a:moveTo>
                      <a:pt x="1274" y="3"/>
                    </a:moveTo>
                    <a:cubicBezTo>
                      <a:pt x="999" y="3"/>
                      <a:pt x="916" y="407"/>
                      <a:pt x="897" y="810"/>
                    </a:cubicBezTo>
                    <a:lnTo>
                      <a:pt x="889" y="810"/>
                    </a:lnTo>
                    <a:cubicBezTo>
                      <a:pt x="681" y="822"/>
                      <a:pt x="305" y="823"/>
                      <a:pt x="167" y="1014"/>
                    </a:cubicBezTo>
                    <a:cubicBezTo>
                      <a:pt x="0" y="1245"/>
                      <a:pt x="220" y="1372"/>
                      <a:pt x="423" y="1441"/>
                    </a:cubicBezTo>
                    <a:cubicBezTo>
                      <a:pt x="574" y="1494"/>
                      <a:pt x="742" y="1524"/>
                      <a:pt x="915" y="1540"/>
                    </a:cubicBezTo>
                    <a:cubicBezTo>
                      <a:pt x="915" y="1548"/>
                      <a:pt x="916" y="1555"/>
                      <a:pt x="916" y="1561"/>
                    </a:cubicBezTo>
                    <a:cubicBezTo>
                      <a:pt x="928" y="1770"/>
                      <a:pt x="929" y="2146"/>
                      <a:pt x="1119" y="2283"/>
                    </a:cubicBezTo>
                    <a:cubicBezTo>
                      <a:pt x="1177" y="2325"/>
                      <a:pt x="1228" y="2343"/>
                      <a:pt x="1273" y="2343"/>
                    </a:cubicBezTo>
                    <a:cubicBezTo>
                      <a:pt x="1410" y="2343"/>
                      <a:pt x="1495" y="2181"/>
                      <a:pt x="1547" y="2029"/>
                    </a:cubicBezTo>
                    <a:cubicBezTo>
                      <a:pt x="1596" y="1880"/>
                      <a:pt x="1626" y="1718"/>
                      <a:pt x="1643" y="1549"/>
                    </a:cubicBezTo>
                    <a:cubicBezTo>
                      <a:pt x="1688" y="1548"/>
                      <a:pt x="1734" y="1545"/>
                      <a:pt x="1777" y="1544"/>
                    </a:cubicBezTo>
                    <a:cubicBezTo>
                      <a:pt x="1905" y="1538"/>
                      <a:pt x="2120" y="1542"/>
                      <a:pt x="2237" y="1478"/>
                    </a:cubicBezTo>
                    <a:cubicBezTo>
                      <a:pt x="2344" y="1418"/>
                      <a:pt x="2373" y="1310"/>
                      <a:pt x="2444" y="1217"/>
                    </a:cubicBezTo>
                    <a:cubicBezTo>
                      <a:pt x="2494" y="907"/>
                      <a:pt x="2077" y="811"/>
                      <a:pt x="1656" y="793"/>
                    </a:cubicBezTo>
                    <a:cubicBezTo>
                      <a:pt x="1655" y="753"/>
                      <a:pt x="1653" y="713"/>
                      <a:pt x="1651" y="674"/>
                    </a:cubicBezTo>
                    <a:cubicBezTo>
                      <a:pt x="1644" y="545"/>
                      <a:pt x="1649" y="330"/>
                      <a:pt x="1584" y="214"/>
                    </a:cubicBezTo>
                    <a:cubicBezTo>
                      <a:pt x="1526" y="107"/>
                      <a:pt x="1418" y="78"/>
                      <a:pt x="1323" y="7"/>
                    </a:cubicBezTo>
                    <a:cubicBezTo>
                      <a:pt x="1306" y="4"/>
                      <a:pt x="1290" y="3"/>
                      <a:pt x="1274"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7"/>
              <p:cNvSpPr/>
              <p:nvPr/>
            </p:nvSpPr>
            <p:spPr>
              <a:xfrm>
                <a:off x="1347675" y="2946950"/>
                <a:ext cx="244925" cy="58600"/>
              </a:xfrm>
              <a:custGeom>
                <a:avLst/>
                <a:gdLst/>
                <a:ahLst/>
                <a:cxnLst/>
                <a:rect l="l" t="t" r="r" b="b"/>
                <a:pathLst>
                  <a:path w="9797" h="2344" extrusionOk="0">
                    <a:moveTo>
                      <a:pt x="4927" y="0"/>
                    </a:moveTo>
                    <a:cubicBezTo>
                      <a:pt x="4881" y="0"/>
                      <a:pt x="4830" y="18"/>
                      <a:pt x="4773" y="60"/>
                    </a:cubicBezTo>
                    <a:cubicBezTo>
                      <a:pt x="4582" y="197"/>
                      <a:pt x="4581" y="572"/>
                      <a:pt x="4567" y="782"/>
                    </a:cubicBezTo>
                    <a:cubicBezTo>
                      <a:pt x="4567" y="788"/>
                      <a:pt x="4566" y="795"/>
                      <a:pt x="4566" y="803"/>
                    </a:cubicBezTo>
                    <a:cubicBezTo>
                      <a:pt x="4394" y="819"/>
                      <a:pt x="4225" y="849"/>
                      <a:pt x="4074" y="902"/>
                    </a:cubicBezTo>
                    <a:cubicBezTo>
                      <a:pt x="3871" y="971"/>
                      <a:pt x="3652" y="1099"/>
                      <a:pt x="3819" y="1330"/>
                    </a:cubicBezTo>
                    <a:cubicBezTo>
                      <a:pt x="3957" y="1519"/>
                      <a:pt x="4332" y="1521"/>
                      <a:pt x="4541" y="1533"/>
                    </a:cubicBezTo>
                    <a:lnTo>
                      <a:pt x="4549" y="1533"/>
                    </a:lnTo>
                    <a:cubicBezTo>
                      <a:pt x="4568" y="1937"/>
                      <a:pt x="4652" y="2340"/>
                      <a:pt x="4927" y="2340"/>
                    </a:cubicBezTo>
                    <a:cubicBezTo>
                      <a:pt x="4942" y="2340"/>
                      <a:pt x="4959" y="2339"/>
                      <a:pt x="4976" y="2336"/>
                    </a:cubicBezTo>
                    <a:cubicBezTo>
                      <a:pt x="5069" y="2266"/>
                      <a:pt x="5177" y="2237"/>
                      <a:pt x="5236" y="2130"/>
                    </a:cubicBezTo>
                    <a:cubicBezTo>
                      <a:pt x="5300" y="2013"/>
                      <a:pt x="5297" y="1798"/>
                      <a:pt x="5303" y="1670"/>
                    </a:cubicBezTo>
                    <a:cubicBezTo>
                      <a:pt x="5304" y="1630"/>
                      <a:pt x="5307" y="1591"/>
                      <a:pt x="5309" y="1550"/>
                    </a:cubicBezTo>
                    <a:cubicBezTo>
                      <a:pt x="5730" y="1532"/>
                      <a:pt x="6145" y="1437"/>
                      <a:pt x="6097" y="1126"/>
                    </a:cubicBezTo>
                    <a:cubicBezTo>
                      <a:pt x="6026" y="1033"/>
                      <a:pt x="5997" y="924"/>
                      <a:pt x="5890" y="865"/>
                    </a:cubicBezTo>
                    <a:cubicBezTo>
                      <a:pt x="5774" y="801"/>
                      <a:pt x="5559" y="806"/>
                      <a:pt x="5430" y="799"/>
                    </a:cubicBezTo>
                    <a:cubicBezTo>
                      <a:pt x="5388" y="797"/>
                      <a:pt x="5342" y="795"/>
                      <a:pt x="5297" y="794"/>
                    </a:cubicBezTo>
                    <a:cubicBezTo>
                      <a:pt x="5279" y="625"/>
                      <a:pt x="5250" y="463"/>
                      <a:pt x="5200" y="315"/>
                    </a:cubicBezTo>
                    <a:cubicBezTo>
                      <a:pt x="5148" y="162"/>
                      <a:pt x="5064" y="0"/>
                      <a:pt x="4927" y="0"/>
                    </a:cubicBezTo>
                    <a:close/>
                    <a:moveTo>
                      <a:pt x="8576" y="0"/>
                    </a:moveTo>
                    <a:cubicBezTo>
                      <a:pt x="8531" y="0"/>
                      <a:pt x="8480" y="18"/>
                      <a:pt x="8422" y="60"/>
                    </a:cubicBezTo>
                    <a:cubicBezTo>
                      <a:pt x="8233" y="197"/>
                      <a:pt x="8231" y="572"/>
                      <a:pt x="8219" y="782"/>
                    </a:cubicBezTo>
                    <a:cubicBezTo>
                      <a:pt x="8219" y="788"/>
                      <a:pt x="8218" y="795"/>
                      <a:pt x="8218" y="803"/>
                    </a:cubicBezTo>
                    <a:cubicBezTo>
                      <a:pt x="8046" y="819"/>
                      <a:pt x="7877" y="849"/>
                      <a:pt x="7726" y="902"/>
                    </a:cubicBezTo>
                    <a:cubicBezTo>
                      <a:pt x="7523" y="971"/>
                      <a:pt x="7303" y="1099"/>
                      <a:pt x="7470" y="1330"/>
                    </a:cubicBezTo>
                    <a:cubicBezTo>
                      <a:pt x="7608" y="1519"/>
                      <a:pt x="7984" y="1521"/>
                      <a:pt x="8192" y="1533"/>
                    </a:cubicBezTo>
                    <a:lnTo>
                      <a:pt x="8201" y="1533"/>
                    </a:lnTo>
                    <a:cubicBezTo>
                      <a:pt x="8219" y="1937"/>
                      <a:pt x="8303" y="2340"/>
                      <a:pt x="8577" y="2340"/>
                    </a:cubicBezTo>
                    <a:cubicBezTo>
                      <a:pt x="8593" y="2340"/>
                      <a:pt x="8609" y="2339"/>
                      <a:pt x="8626" y="2336"/>
                    </a:cubicBezTo>
                    <a:cubicBezTo>
                      <a:pt x="8720" y="2266"/>
                      <a:pt x="8828" y="2237"/>
                      <a:pt x="8887" y="2130"/>
                    </a:cubicBezTo>
                    <a:cubicBezTo>
                      <a:pt x="8951" y="2013"/>
                      <a:pt x="8947" y="1798"/>
                      <a:pt x="8955" y="1670"/>
                    </a:cubicBezTo>
                    <a:cubicBezTo>
                      <a:pt x="8956" y="1630"/>
                      <a:pt x="8958" y="1591"/>
                      <a:pt x="8960" y="1550"/>
                    </a:cubicBezTo>
                    <a:cubicBezTo>
                      <a:pt x="9379" y="1532"/>
                      <a:pt x="9796" y="1437"/>
                      <a:pt x="9747" y="1126"/>
                    </a:cubicBezTo>
                    <a:cubicBezTo>
                      <a:pt x="9677" y="1033"/>
                      <a:pt x="9647" y="924"/>
                      <a:pt x="9540" y="865"/>
                    </a:cubicBezTo>
                    <a:cubicBezTo>
                      <a:pt x="9423" y="801"/>
                      <a:pt x="9208" y="806"/>
                      <a:pt x="9080" y="799"/>
                    </a:cubicBezTo>
                    <a:cubicBezTo>
                      <a:pt x="9037" y="797"/>
                      <a:pt x="8992" y="795"/>
                      <a:pt x="8946" y="794"/>
                    </a:cubicBezTo>
                    <a:cubicBezTo>
                      <a:pt x="8929" y="625"/>
                      <a:pt x="8899" y="463"/>
                      <a:pt x="8850" y="315"/>
                    </a:cubicBezTo>
                    <a:cubicBezTo>
                      <a:pt x="8798" y="162"/>
                      <a:pt x="8713" y="0"/>
                      <a:pt x="8576" y="0"/>
                    </a:cubicBezTo>
                    <a:close/>
                    <a:moveTo>
                      <a:pt x="1274" y="3"/>
                    </a:moveTo>
                    <a:cubicBezTo>
                      <a:pt x="1229" y="3"/>
                      <a:pt x="1178" y="21"/>
                      <a:pt x="1120" y="62"/>
                    </a:cubicBezTo>
                    <a:cubicBezTo>
                      <a:pt x="930" y="198"/>
                      <a:pt x="929" y="576"/>
                      <a:pt x="917" y="784"/>
                    </a:cubicBezTo>
                    <a:cubicBezTo>
                      <a:pt x="917" y="791"/>
                      <a:pt x="915" y="797"/>
                      <a:pt x="915" y="806"/>
                    </a:cubicBezTo>
                    <a:cubicBezTo>
                      <a:pt x="743" y="823"/>
                      <a:pt x="575" y="853"/>
                      <a:pt x="423" y="904"/>
                    </a:cubicBezTo>
                    <a:cubicBezTo>
                      <a:pt x="219" y="973"/>
                      <a:pt x="0" y="1100"/>
                      <a:pt x="168" y="1332"/>
                    </a:cubicBezTo>
                    <a:cubicBezTo>
                      <a:pt x="304" y="1522"/>
                      <a:pt x="682" y="1523"/>
                      <a:pt x="890" y="1535"/>
                    </a:cubicBezTo>
                    <a:lnTo>
                      <a:pt x="898" y="1535"/>
                    </a:lnTo>
                    <a:cubicBezTo>
                      <a:pt x="917" y="1939"/>
                      <a:pt x="1000" y="2343"/>
                      <a:pt x="1276" y="2343"/>
                    </a:cubicBezTo>
                    <a:cubicBezTo>
                      <a:pt x="1292" y="2343"/>
                      <a:pt x="1308" y="2342"/>
                      <a:pt x="1324" y="2339"/>
                    </a:cubicBezTo>
                    <a:cubicBezTo>
                      <a:pt x="1417" y="2268"/>
                      <a:pt x="1527" y="2240"/>
                      <a:pt x="1585" y="2132"/>
                    </a:cubicBezTo>
                    <a:cubicBezTo>
                      <a:pt x="1650" y="2015"/>
                      <a:pt x="1646" y="1800"/>
                      <a:pt x="1652" y="1672"/>
                    </a:cubicBezTo>
                    <a:cubicBezTo>
                      <a:pt x="1655" y="1633"/>
                      <a:pt x="1656" y="1593"/>
                      <a:pt x="1657" y="1553"/>
                    </a:cubicBezTo>
                    <a:cubicBezTo>
                      <a:pt x="2079" y="1532"/>
                      <a:pt x="2496" y="1437"/>
                      <a:pt x="2444" y="1129"/>
                    </a:cubicBezTo>
                    <a:cubicBezTo>
                      <a:pt x="2374" y="1036"/>
                      <a:pt x="2346" y="927"/>
                      <a:pt x="2238" y="869"/>
                    </a:cubicBezTo>
                    <a:cubicBezTo>
                      <a:pt x="2121" y="804"/>
                      <a:pt x="1906" y="807"/>
                      <a:pt x="1778" y="801"/>
                    </a:cubicBezTo>
                    <a:cubicBezTo>
                      <a:pt x="1733" y="800"/>
                      <a:pt x="1689" y="797"/>
                      <a:pt x="1644" y="796"/>
                    </a:cubicBezTo>
                    <a:cubicBezTo>
                      <a:pt x="1628" y="628"/>
                      <a:pt x="1598" y="464"/>
                      <a:pt x="1548" y="318"/>
                    </a:cubicBezTo>
                    <a:cubicBezTo>
                      <a:pt x="1496" y="165"/>
                      <a:pt x="1411" y="3"/>
                      <a:pt x="1274"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4" name="Google Shape;1824;p27"/>
            <p:cNvGrpSpPr/>
            <p:nvPr/>
          </p:nvGrpSpPr>
          <p:grpSpPr>
            <a:xfrm rot="-5400000">
              <a:off x="9720919" y="2173607"/>
              <a:ext cx="543920" cy="2461031"/>
              <a:chOff x="3416200" y="1908925"/>
              <a:chExt cx="291975" cy="1321075"/>
            </a:xfrm>
          </p:grpSpPr>
          <p:sp>
            <p:nvSpPr>
              <p:cNvPr id="1825" name="Google Shape;1825;p27"/>
              <p:cNvSpPr/>
              <p:nvPr/>
            </p:nvSpPr>
            <p:spPr>
              <a:xfrm>
                <a:off x="3416200" y="1908925"/>
                <a:ext cx="291925" cy="1321075"/>
              </a:xfrm>
              <a:custGeom>
                <a:avLst/>
                <a:gdLst/>
                <a:ahLst/>
                <a:cxnLst/>
                <a:rect l="l" t="t" r="r" b="b"/>
                <a:pathLst>
                  <a:path w="11677" h="52843" extrusionOk="0">
                    <a:moveTo>
                      <a:pt x="0" y="0"/>
                    </a:moveTo>
                    <a:lnTo>
                      <a:pt x="0" y="52843"/>
                    </a:lnTo>
                    <a:lnTo>
                      <a:pt x="11677" y="52843"/>
                    </a:lnTo>
                    <a:lnTo>
                      <a:pt x="11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7"/>
              <p:cNvSpPr/>
              <p:nvPr/>
            </p:nvSpPr>
            <p:spPr>
              <a:xfrm>
                <a:off x="3417250" y="2207950"/>
                <a:ext cx="283550" cy="716075"/>
              </a:xfrm>
              <a:custGeom>
                <a:avLst/>
                <a:gdLst/>
                <a:ahLst/>
                <a:cxnLst/>
                <a:rect l="l" t="t" r="r" b="b"/>
                <a:pathLst>
                  <a:path w="11342" h="28643" extrusionOk="0">
                    <a:moveTo>
                      <a:pt x="6192" y="1"/>
                    </a:moveTo>
                    <a:cubicBezTo>
                      <a:pt x="4609" y="1"/>
                      <a:pt x="2974" y="560"/>
                      <a:pt x="2060" y="1653"/>
                    </a:cubicBezTo>
                    <a:cubicBezTo>
                      <a:pt x="0" y="4118"/>
                      <a:pt x="1478" y="8364"/>
                      <a:pt x="1541" y="11246"/>
                    </a:cubicBezTo>
                    <a:cubicBezTo>
                      <a:pt x="1593" y="13569"/>
                      <a:pt x="1610" y="15882"/>
                      <a:pt x="1457" y="18218"/>
                    </a:cubicBezTo>
                    <a:cubicBezTo>
                      <a:pt x="1371" y="19537"/>
                      <a:pt x="1227" y="20853"/>
                      <a:pt x="1077" y="22167"/>
                    </a:cubicBezTo>
                    <a:cubicBezTo>
                      <a:pt x="963" y="23183"/>
                      <a:pt x="646" y="24439"/>
                      <a:pt x="814" y="25468"/>
                    </a:cubicBezTo>
                    <a:cubicBezTo>
                      <a:pt x="1206" y="27848"/>
                      <a:pt x="2933" y="28484"/>
                      <a:pt x="5155" y="28618"/>
                    </a:cubicBezTo>
                    <a:cubicBezTo>
                      <a:pt x="5418" y="28634"/>
                      <a:pt x="5677" y="28642"/>
                      <a:pt x="5930" y="28642"/>
                    </a:cubicBezTo>
                    <a:cubicBezTo>
                      <a:pt x="8494" y="28642"/>
                      <a:pt x="10490" y="27766"/>
                      <a:pt x="10738" y="24734"/>
                    </a:cubicBezTo>
                    <a:cubicBezTo>
                      <a:pt x="10965" y="21921"/>
                      <a:pt x="10026" y="19011"/>
                      <a:pt x="10018" y="16181"/>
                    </a:cubicBezTo>
                    <a:cubicBezTo>
                      <a:pt x="10013" y="14694"/>
                      <a:pt x="9846" y="13240"/>
                      <a:pt x="9941" y="11739"/>
                    </a:cubicBezTo>
                    <a:cubicBezTo>
                      <a:pt x="10048" y="10059"/>
                      <a:pt x="10447" y="8450"/>
                      <a:pt x="10628" y="6788"/>
                    </a:cubicBezTo>
                    <a:cubicBezTo>
                      <a:pt x="10885" y="4438"/>
                      <a:pt x="11342" y="2390"/>
                      <a:pt x="9200" y="851"/>
                    </a:cubicBezTo>
                    <a:cubicBezTo>
                      <a:pt x="8407" y="281"/>
                      <a:pt x="7313" y="1"/>
                      <a:pt x="6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7"/>
              <p:cNvSpPr/>
              <p:nvPr/>
            </p:nvSpPr>
            <p:spPr>
              <a:xfrm>
                <a:off x="3479875" y="2261125"/>
                <a:ext cx="164575" cy="616675"/>
              </a:xfrm>
              <a:custGeom>
                <a:avLst/>
                <a:gdLst/>
                <a:ahLst/>
                <a:cxnLst/>
                <a:rect l="l" t="t" r="r" b="b"/>
                <a:pathLst>
                  <a:path w="6583" h="24667" extrusionOk="0">
                    <a:moveTo>
                      <a:pt x="230" y="1"/>
                    </a:moveTo>
                    <a:cubicBezTo>
                      <a:pt x="104" y="1"/>
                      <a:pt x="0" y="103"/>
                      <a:pt x="0" y="231"/>
                    </a:cubicBezTo>
                    <a:lnTo>
                      <a:pt x="0" y="24436"/>
                    </a:lnTo>
                    <a:cubicBezTo>
                      <a:pt x="0" y="24564"/>
                      <a:pt x="104" y="24666"/>
                      <a:pt x="230" y="24666"/>
                    </a:cubicBezTo>
                    <a:lnTo>
                      <a:pt x="6352" y="24666"/>
                    </a:lnTo>
                    <a:cubicBezTo>
                      <a:pt x="6480" y="24666"/>
                      <a:pt x="6582" y="24564"/>
                      <a:pt x="6582" y="24436"/>
                    </a:cubicBezTo>
                    <a:lnTo>
                      <a:pt x="6582" y="231"/>
                    </a:lnTo>
                    <a:cubicBezTo>
                      <a:pt x="6582" y="103"/>
                      <a:pt x="6480" y="1"/>
                      <a:pt x="6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7"/>
              <p:cNvSpPr/>
              <p:nvPr/>
            </p:nvSpPr>
            <p:spPr>
              <a:xfrm>
                <a:off x="3502775" y="2288375"/>
                <a:ext cx="118800" cy="562225"/>
              </a:xfrm>
              <a:custGeom>
                <a:avLst/>
                <a:gdLst/>
                <a:ahLst/>
                <a:cxnLst/>
                <a:rect l="l" t="t" r="r" b="b"/>
                <a:pathLst>
                  <a:path w="4752" h="22489" extrusionOk="0">
                    <a:moveTo>
                      <a:pt x="196" y="1"/>
                    </a:moveTo>
                    <a:cubicBezTo>
                      <a:pt x="196" y="109"/>
                      <a:pt x="109" y="196"/>
                      <a:pt x="1" y="196"/>
                    </a:cubicBezTo>
                    <a:lnTo>
                      <a:pt x="1" y="22292"/>
                    </a:lnTo>
                    <a:cubicBezTo>
                      <a:pt x="109" y="22292"/>
                      <a:pt x="196" y="22379"/>
                      <a:pt x="196" y="22488"/>
                    </a:cubicBezTo>
                    <a:lnTo>
                      <a:pt x="4555" y="22488"/>
                    </a:lnTo>
                    <a:cubicBezTo>
                      <a:pt x="4555" y="22379"/>
                      <a:pt x="4643" y="22292"/>
                      <a:pt x="4752" y="22292"/>
                    </a:cubicBezTo>
                    <a:lnTo>
                      <a:pt x="4752" y="196"/>
                    </a:lnTo>
                    <a:cubicBezTo>
                      <a:pt x="4644" y="196"/>
                      <a:pt x="4555" y="109"/>
                      <a:pt x="45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7"/>
              <p:cNvSpPr/>
              <p:nvPr/>
            </p:nvSpPr>
            <p:spPr>
              <a:xfrm>
                <a:off x="3416200" y="1940125"/>
                <a:ext cx="291925" cy="68475"/>
              </a:xfrm>
              <a:custGeom>
                <a:avLst/>
                <a:gdLst/>
                <a:ahLst/>
                <a:cxnLst/>
                <a:rect l="l" t="t" r="r" b="b"/>
                <a:pathLst>
                  <a:path w="11677" h="2739" extrusionOk="0">
                    <a:moveTo>
                      <a:pt x="0" y="0"/>
                    </a:moveTo>
                    <a:lnTo>
                      <a:pt x="0" y="2739"/>
                    </a:lnTo>
                    <a:lnTo>
                      <a:pt x="11677" y="2739"/>
                    </a:lnTo>
                    <a:lnTo>
                      <a:pt x="116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7"/>
              <p:cNvSpPr/>
              <p:nvPr/>
            </p:nvSpPr>
            <p:spPr>
              <a:xfrm>
                <a:off x="3416200" y="2128150"/>
                <a:ext cx="291925" cy="12200"/>
              </a:xfrm>
              <a:custGeom>
                <a:avLst/>
                <a:gdLst/>
                <a:ahLst/>
                <a:cxnLst/>
                <a:rect l="l" t="t" r="r" b="b"/>
                <a:pathLst>
                  <a:path w="11677" h="488" extrusionOk="0">
                    <a:moveTo>
                      <a:pt x="0" y="1"/>
                    </a:moveTo>
                    <a:lnTo>
                      <a:pt x="0" y="487"/>
                    </a:lnTo>
                    <a:lnTo>
                      <a:pt x="11677" y="487"/>
                    </a:lnTo>
                    <a:lnTo>
                      <a:pt x="116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7"/>
              <p:cNvSpPr/>
              <p:nvPr/>
            </p:nvSpPr>
            <p:spPr>
              <a:xfrm>
                <a:off x="3441450" y="2080750"/>
                <a:ext cx="246850" cy="34950"/>
              </a:xfrm>
              <a:custGeom>
                <a:avLst/>
                <a:gdLst/>
                <a:ahLst/>
                <a:cxnLst/>
                <a:rect l="l" t="t" r="r" b="b"/>
                <a:pathLst>
                  <a:path w="9874" h="1398" extrusionOk="0">
                    <a:moveTo>
                      <a:pt x="3524" y="0"/>
                    </a:moveTo>
                    <a:cubicBezTo>
                      <a:pt x="3444" y="0"/>
                      <a:pt x="3377" y="228"/>
                      <a:pt x="3360" y="533"/>
                    </a:cubicBezTo>
                    <a:cubicBezTo>
                      <a:pt x="3054" y="552"/>
                      <a:pt x="2826" y="618"/>
                      <a:pt x="2826" y="698"/>
                    </a:cubicBezTo>
                    <a:cubicBezTo>
                      <a:pt x="2826" y="778"/>
                      <a:pt x="3055" y="845"/>
                      <a:pt x="3360" y="862"/>
                    </a:cubicBezTo>
                    <a:cubicBezTo>
                      <a:pt x="3379" y="1168"/>
                      <a:pt x="3444" y="1396"/>
                      <a:pt x="3524" y="1396"/>
                    </a:cubicBezTo>
                    <a:cubicBezTo>
                      <a:pt x="3605" y="1396"/>
                      <a:pt x="3671" y="1167"/>
                      <a:pt x="3689" y="862"/>
                    </a:cubicBezTo>
                    <a:cubicBezTo>
                      <a:pt x="3995" y="845"/>
                      <a:pt x="4222" y="778"/>
                      <a:pt x="4222" y="698"/>
                    </a:cubicBezTo>
                    <a:cubicBezTo>
                      <a:pt x="4222" y="618"/>
                      <a:pt x="3994" y="551"/>
                      <a:pt x="3689" y="533"/>
                    </a:cubicBezTo>
                    <a:cubicBezTo>
                      <a:pt x="3670" y="227"/>
                      <a:pt x="3605" y="0"/>
                      <a:pt x="3524" y="0"/>
                    </a:cubicBezTo>
                    <a:close/>
                    <a:moveTo>
                      <a:pt x="6350" y="0"/>
                    </a:moveTo>
                    <a:cubicBezTo>
                      <a:pt x="6270" y="0"/>
                      <a:pt x="6204" y="228"/>
                      <a:pt x="6187" y="533"/>
                    </a:cubicBezTo>
                    <a:cubicBezTo>
                      <a:pt x="5880" y="552"/>
                      <a:pt x="5653" y="618"/>
                      <a:pt x="5653" y="698"/>
                    </a:cubicBezTo>
                    <a:cubicBezTo>
                      <a:pt x="5653" y="778"/>
                      <a:pt x="5882" y="845"/>
                      <a:pt x="6187" y="862"/>
                    </a:cubicBezTo>
                    <a:cubicBezTo>
                      <a:pt x="6205" y="1168"/>
                      <a:pt x="6270" y="1396"/>
                      <a:pt x="6350" y="1396"/>
                    </a:cubicBezTo>
                    <a:cubicBezTo>
                      <a:pt x="6430" y="1396"/>
                      <a:pt x="6498" y="1167"/>
                      <a:pt x="6515" y="862"/>
                    </a:cubicBezTo>
                    <a:cubicBezTo>
                      <a:pt x="6820" y="845"/>
                      <a:pt x="7049" y="778"/>
                      <a:pt x="7049" y="698"/>
                    </a:cubicBezTo>
                    <a:cubicBezTo>
                      <a:pt x="7049" y="618"/>
                      <a:pt x="6820" y="551"/>
                      <a:pt x="6515" y="533"/>
                    </a:cubicBezTo>
                    <a:cubicBezTo>
                      <a:pt x="6497" y="227"/>
                      <a:pt x="6430" y="0"/>
                      <a:pt x="6350" y="0"/>
                    </a:cubicBezTo>
                    <a:close/>
                    <a:moveTo>
                      <a:pt x="9176" y="0"/>
                    </a:moveTo>
                    <a:cubicBezTo>
                      <a:pt x="9096" y="0"/>
                      <a:pt x="9028" y="228"/>
                      <a:pt x="9011" y="533"/>
                    </a:cubicBezTo>
                    <a:cubicBezTo>
                      <a:pt x="8705" y="552"/>
                      <a:pt x="8478" y="618"/>
                      <a:pt x="8478" y="698"/>
                    </a:cubicBezTo>
                    <a:cubicBezTo>
                      <a:pt x="8478" y="778"/>
                      <a:pt x="8706" y="845"/>
                      <a:pt x="9011" y="862"/>
                    </a:cubicBezTo>
                    <a:cubicBezTo>
                      <a:pt x="9029" y="1168"/>
                      <a:pt x="9096" y="1396"/>
                      <a:pt x="9176" y="1396"/>
                    </a:cubicBezTo>
                    <a:cubicBezTo>
                      <a:pt x="9256" y="1396"/>
                      <a:pt x="9322" y="1167"/>
                      <a:pt x="9340" y="862"/>
                    </a:cubicBezTo>
                    <a:cubicBezTo>
                      <a:pt x="9647" y="845"/>
                      <a:pt x="9873" y="778"/>
                      <a:pt x="9873" y="698"/>
                    </a:cubicBezTo>
                    <a:cubicBezTo>
                      <a:pt x="9873" y="618"/>
                      <a:pt x="9644" y="551"/>
                      <a:pt x="9340" y="533"/>
                    </a:cubicBezTo>
                    <a:cubicBezTo>
                      <a:pt x="9321" y="227"/>
                      <a:pt x="9256" y="0"/>
                      <a:pt x="9176" y="0"/>
                    </a:cubicBezTo>
                    <a:close/>
                    <a:moveTo>
                      <a:pt x="697" y="1"/>
                    </a:moveTo>
                    <a:cubicBezTo>
                      <a:pt x="617" y="1"/>
                      <a:pt x="552" y="228"/>
                      <a:pt x="534" y="535"/>
                    </a:cubicBezTo>
                    <a:cubicBezTo>
                      <a:pt x="229" y="552"/>
                      <a:pt x="0" y="619"/>
                      <a:pt x="0" y="699"/>
                    </a:cubicBezTo>
                    <a:cubicBezTo>
                      <a:pt x="0" y="779"/>
                      <a:pt x="227" y="845"/>
                      <a:pt x="534" y="864"/>
                    </a:cubicBezTo>
                    <a:cubicBezTo>
                      <a:pt x="551" y="1168"/>
                      <a:pt x="617" y="1397"/>
                      <a:pt x="697" y="1397"/>
                    </a:cubicBezTo>
                    <a:cubicBezTo>
                      <a:pt x="778" y="1397"/>
                      <a:pt x="844" y="1169"/>
                      <a:pt x="862" y="864"/>
                    </a:cubicBezTo>
                    <a:cubicBezTo>
                      <a:pt x="1168" y="845"/>
                      <a:pt x="1397" y="778"/>
                      <a:pt x="1396" y="699"/>
                    </a:cubicBezTo>
                    <a:cubicBezTo>
                      <a:pt x="1396" y="619"/>
                      <a:pt x="1168" y="553"/>
                      <a:pt x="862" y="535"/>
                    </a:cubicBezTo>
                    <a:cubicBezTo>
                      <a:pt x="845" y="230"/>
                      <a:pt x="778" y="1"/>
                      <a:pt x="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7"/>
              <p:cNvSpPr/>
              <p:nvPr/>
            </p:nvSpPr>
            <p:spPr>
              <a:xfrm>
                <a:off x="3416200" y="3130700"/>
                <a:ext cx="291925" cy="68475"/>
              </a:xfrm>
              <a:custGeom>
                <a:avLst/>
                <a:gdLst/>
                <a:ahLst/>
                <a:cxnLst/>
                <a:rect l="l" t="t" r="r" b="b"/>
                <a:pathLst>
                  <a:path w="11677" h="2739" extrusionOk="0">
                    <a:moveTo>
                      <a:pt x="0" y="0"/>
                    </a:moveTo>
                    <a:lnTo>
                      <a:pt x="0" y="2738"/>
                    </a:lnTo>
                    <a:lnTo>
                      <a:pt x="11677" y="2738"/>
                    </a:lnTo>
                    <a:lnTo>
                      <a:pt x="116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7"/>
              <p:cNvSpPr/>
              <p:nvPr/>
            </p:nvSpPr>
            <p:spPr>
              <a:xfrm>
                <a:off x="3416200" y="2998925"/>
                <a:ext cx="291925" cy="12200"/>
              </a:xfrm>
              <a:custGeom>
                <a:avLst/>
                <a:gdLst/>
                <a:ahLst/>
                <a:cxnLst/>
                <a:rect l="l" t="t" r="r" b="b"/>
                <a:pathLst>
                  <a:path w="11677" h="488" extrusionOk="0">
                    <a:moveTo>
                      <a:pt x="0" y="0"/>
                    </a:moveTo>
                    <a:lnTo>
                      <a:pt x="0" y="487"/>
                    </a:lnTo>
                    <a:lnTo>
                      <a:pt x="11677" y="487"/>
                    </a:lnTo>
                    <a:lnTo>
                      <a:pt x="116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7"/>
              <p:cNvSpPr/>
              <p:nvPr/>
            </p:nvSpPr>
            <p:spPr>
              <a:xfrm>
                <a:off x="3441450" y="3023600"/>
                <a:ext cx="246850" cy="34925"/>
              </a:xfrm>
              <a:custGeom>
                <a:avLst/>
                <a:gdLst/>
                <a:ahLst/>
                <a:cxnLst/>
                <a:rect l="l" t="t" r="r" b="b"/>
                <a:pathLst>
                  <a:path w="9874" h="1397" extrusionOk="0">
                    <a:moveTo>
                      <a:pt x="697" y="1"/>
                    </a:moveTo>
                    <a:cubicBezTo>
                      <a:pt x="617" y="1"/>
                      <a:pt x="552" y="227"/>
                      <a:pt x="534" y="534"/>
                    </a:cubicBezTo>
                    <a:cubicBezTo>
                      <a:pt x="229" y="551"/>
                      <a:pt x="0" y="618"/>
                      <a:pt x="0" y="698"/>
                    </a:cubicBezTo>
                    <a:cubicBezTo>
                      <a:pt x="0" y="778"/>
                      <a:pt x="227" y="845"/>
                      <a:pt x="534" y="863"/>
                    </a:cubicBezTo>
                    <a:cubicBezTo>
                      <a:pt x="551" y="1168"/>
                      <a:pt x="617" y="1396"/>
                      <a:pt x="697" y="1396"/>
                    </a:cubicBezTo>
                    <a:cubicBezTo>
                      <a:pt x="778" y="1396"/>
                      <a:pt x="844" y="1169"/>
                      <a:pt x="862" y="863"/>
                    </a:cubicBezTo>
                    <a:cubicBezTo>
                      <a:pt x="1168" y="846"/>
                      <a:pt x="1397" y="778"/>
                      <a:pt x="1396" y="698"/>
                    </a:cubicBezTo>
                    <a:cubicBezTo>
                      <a:pt x="1396" y="618"/>
                      <a:pt x="1168" y="553"/>
                      <a:pt x="862" y="534"/>
                    </a:cubicBezTo>
                    <a:cubicBezTo>
                      <a:pt x="845" y="230"/>
                      <a:pt x="778" y="1"/>
                      <a:pt x="697" y="1"/>
                    </a:cubicBezTo>
                    <a:close/>
                    <a:moveTo>
                      <a:pt x="3524" y="1"/>
                    </a:moveTo>
                    <a:cubicBezTo>
                      <a:pt x="3444" y="1"/>
                      <a:pt x="3377" y="230"/>
                      <a:pt x="3360" y="534"/>
                    </a:cubicBezTo>
                    <a:cubicBezTo>
                      <a:pt x="3054" y="553"/>
                      <a:pt x="2826" y="618"/>
                      <a:pt x="2826" y="698"/>
                    </a:cubicBezTo>
                    <a:cubicBezTo>
                      <a:pt x="2826" y="778"/>
                      <a:pt x="3055" y="846"/>
                      <a:pt x="3360" y="863"/>
                    </a:cubicBezTo>
                    <a:cubicBezTo>
                      <a:pt x="3379" y="1169"/>
                      <a:pt x="3444" y="1396"/>
                      <a:pt x="3524" y="1396"/>
                    </a:cubicBezTo>
                    <a:cubicBezTo>
                      <a:pt x="3605" y="1396"/>
                      <a:pt x="3671" y="1168"/>
                      <a:pt x="3689" y="863"/>
                    </a:cubicBezTo>
                    <a:cubicBezTo>
                      <a:pt x="3995" y="846"/>
                      <a:pt x="4222" y="778"/>
                      <a:pt x="4222" y="698"/>
                    </a:cubicBezTo>
                    <a:cubicBezTo>
                      <a:pt x="4222" y="618"/>
                      <a:pt x="3994" y="551"/>
                      <a:pt x="3689" y="534"/>
                    </a:cubicBezTo>
                    <a:cubicBezTo>
                      <a:pt x="3670" y="227"/>
                      <a:pt x="3605" y="1"/>
                      <a:pt x="3524" y="1"/>
                    </a:cubicBezTo>
                    <a:close/>
                    <a:moveTo>
                      <a:pt x="6350" y="1"/>
                    </a:moveTo>
                    <a:cubicBezTo>
                      <a:pt x="6270" y="1"/>
                      <a:pt x="6204" y="230"/>
                      <a:pt x="6187" y="534"/>
                    </a:cubicBezTo>
                    <a:cubicBezTo>
                      <a:pt x="5880" y="553"/>
                      <a:pt x="5653" y="618"/>
                      <a:pt x="5653" y="698"/>
                    </a:cubicBezTo>
                    <a:cubicBezTo>
                      <a:pt x="5653" y="778"/>
                      <a:pt x="5882" y="846"/>
                      <a:pt x="6187" y="863"/>
                    </a:cubicBezTo>
                    <a:cubicBezTo>
                      <a:pt x="6205" y="1169"/>
                      <a:pt x="6270" y="1396"/>
                      <a:pt x="6350" y="1396"/>
                    </a:cubicBezTo>
                    <a:cubicBezTo>
                      <a:pt x="6430" y="1396"/>
                      <a:pt x="6498" y="1168"/>
                      <a:pt x="6515" y="863"/>
                    </a:cubicBezTo>
                    <a:cubicBezTo>
                      <a:pt x="6820" y="846"/>
                      <a:pt x="7049" y="778"/>
                      <a:pt x="7049" y="698"/>
                    </a:cubicBezTo>
                    <a:cubicBezTo>
                      <a:pt x="7049" y="618"/>
                      <a:pt x="6820" y="551"/>
                      <a:pt x="6515" y="534"/>
                    </a:cubicBezTo>
                    <a:cubicBezTo>
                      <a:pt x="6497" y="227"/>
                      <a:pt x="6430" y="1"/>
                      <a:pt x="6350" y="1"/>
                    </a:cubicBezTo>
                    <a:close/>
                    <a:moveTo>
                      <a:pt x="9176" y="1"/>
                    </a:moveTo>
                    <a:cubicBezTo>
                      <a:pt x="9096" y="1"/>
                      <a:pt x="9028" y="230"/>
                      <a:pt x="9011" y="534"/>
                    </a:cubicBezTo>
                    <a:cubicBezTo>
                      <a:pt x="8705" y="553"/>
                      <a:pt x="8478" y="618"/>
                      <a:pt x="8478" y="698"/>
                    </a:cubicBezTo>
                    <a:cubicBezTo>
                      <a:pt x="8478" y="778"/>
                      <a:pt x="8706" y="846"/>
                      <a:pt x="9011" y="863"/>
                    </a:cubicBezTo>
                    <a:cubicBezTo>
                      <a:pt x="9029" y="1169"/>
                      <a:pt x="9096" y="1396"/>
                      <a:pt x="9176" y="1396"/>
                    </a:cubicBezTo>
                    <a:cubicBezTo>
                      <a:pt x="9256" y="1396"/>
                      <a:pt x="9322" y="1168"/>
                      <a:pt x="9340" y="863"/>
                    </a:cubicBezTo>
                    <a:cubicBezTo>
                      <a:pt x="9647" y="846"/>
                      <a:pt x="9873" y="778"/>
                      <a:pt x="9873" y="698"/>
                    </a:cubicBezTo>
                    <a:cubicBezTo>
                      <a:pt x="9873" y="618"/>
                      <a:pt x="9644" y="551"/>
                      <a:pt x="9340" y="534"/>
                    </a:cubicBezTo>
                    <a:cubicBezTo>
                      <a:pt x="9321" y="227"/>
                      <a:pt x="9256" y="1"/>
                      <a:pt x="91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7"/>
              <p:cNvSpPr/>
              <p:nvPr/>
            </p:nvSpPr>
            <p:spPr>
              <a:xfrm>
                <a:off x="3542375" y="2343300"/>
                <a:ext cx="40475" cy="458075"/>
              </a:xfrm>
              <a:custGeom>
                <a:avLst/>
                <a:gdLst/>
                <a:ahLst/>
                <a:cxnLst/>
                <a:rect l="l" t="t" r="r" b="b"/>
                <a:pathLst>
                  <a:path w="1619" h="18323" extrusionOk="0">
                    <a:moveTo>
                      <a:pt x="772" y="1"/>
                    </a:moveTo>
                    <a:cubicBezTo>
                      <a:pt x="692" y="1"/>
                      <a:pt x="610" y="15"/>
                      <a:pt x="529" y="47"/>
                    </a:cubicBezTo>
                    <a:cubicBezTo>
                      <a:pt x="522" y="51"/>
                      <a:pt x="514" y="53"/>
                      <a:pt x="508" y="56"/>
                    </a:cubicBezTo>
                    <a:cubicBezTo>
                      <a:pt x="42" y="255"/>
                      <a:pt x="1" y="855"/>
                      <a:pt x="313" y="1200"/>
                    </a:cubicBezTo>
                    <a:cubicBezTo>
                      <a:pt x="456" y="1357"/>
                      <a:pt x="622" y="1426"/>
                      <a:pt x="783" y="1426"/>
                    </a:cubicBezTo>
                    <a:cubicBezTo>
                      <a:pt x="1049" y="1426"/>
                      <a:pt x="1301" y="1239"/>
                      <a:pt x="1419" y="950"/>
                    </a:cubicBezTo>
                    <a:cubicBezTo>
                      <a:pt x="1618" y="466"/>
                      <a:pt x="1226" y="1"/>
                      <a:pt x="772" y="1"/>
                    </a:cubicBezTo>
                    <a:close/>
                    <a:moveTo>
                      <a:pt x="772" y="2416"/>
                    </a:moveTo>
                    <a:cubicBezTo>
                      <a:pt x="692" y="2416"/>
                      <a:pt x="610" y="2430"/>
                      <a:pt x="529" y="2462"/>
                    </a:cubicBezTo>
                    <a:cubicBezTo>
                      <a:pt x="522" y="2464"/>
                      <a:pt x="514" y="2467"/>
                      <a:pt x="508" y="2470"/>
                    </a:cubicBezTo>
                    <a:cubicBezTo>
                      <a:pt x="40" y="2668"/>
                      <a:pt x="1" y="3270"/>
                      <a:pt x="313" y="3614"/>
                    </a:cubicBezTo>
                    <a:cubicBezTo>
                      <a:pt x="456" y="3771"/>
                      <a:pt x="622" y="3840"/>
                      <a:pt x="783" y="3840"/>
                    </a:cubicBezTo>
                    <a:cubicBezTo>
                      <a:pt x="1049" y="3840"/>
                      <a:pt x="1301" y="3653"/>
                      <a:pt x="1419" y="3365"/>
                    </a:cubicBezTo>
                    <a:cubicBezTo>
                      <a:pt x="1618" y="2881"/>
                      <a:pt x="1226" y="2416"/>
                      <a:pt x="772" y="2416"/>
                    </a:cubicBezTo>
                    <a:close/>
                    <a:moveTo>
                      <a:pt x="772" y="4829"/>
                    </a:moveTo>
                    <a:cubicBezTo>
                      <a:pt x="692" y="4829"/>
                      <a:pt x="610" y="4843"/>
                      <a:pt x="529" y="4875"/>
                    </a:cubicBezTo>
                    <a:cubicBezTo>
                      <a:pt x="522" y="4877"/>
                      <a:pt x="514" y="4880"/>
                      <a:pt x="508" y="4884"/>
                    </a:cubicBezTo>
                    <a:cubicBezTo>
                      <a:pt x="40" y="5082"/>
                      <a:pt x="1" y="5683"/>
                      <a:pt x="313" y="6027"/>
                    </a:cubicBezTo>
                    <a:cubicBezTo>
                      <a:pt x="456" y="6184"/>
                      <a:pt x="622" y="6253"/>
                      <a:pt x="783" y="6253"/>
                    </a:cubicBezTo>
                    <a:cubicBezTo>
                      <a:pt x="1049" y="6253"/>
                      <a:pt x="1301" y="6066"/>
                      <a:pt x="1419" y="5778"/>
                    </a:cubicBezTo>
                    <a:cubicBezTo>
                      <a:pt x="1618" y="5294"/>
                      <a:pt x="1226" y="4829"/>
                      <a:pt x="772" y="4829"/>
                    </a:cubicBezTo>
                    <a:close/>
                    <a:moveTo>
                      <a:pt x="773" y="7243"/>
                    </a:moveTo>
                    <a:cubicBezTo>
                      <a:pt x="692" y="7243"/>
                      <a:pt x="610" y="7257"/>
                      <a:pt x="529" y="7289"/>
                    </a:cubicBezTo>
                    <a:cubicBezTo>
                      <a:pt x="522" y="7292"/>
                      <a:pt x="514" y="7294"/>
                      <a:pt x="508" y="7298"/>
                    </a:cubicBezTo>
                    <a:cubicBezTo>
                      <a:pt x="40" y="7496"/>
                      <a:pt x="1" y="8098"/>
                      <a:pt x="313" y="8442"/>
                    </a:cubicBezTo>
                    <a:cubicBezTo>
                      <a:pt x="456" y="8599"/>
                      <a:pt x="622" y="8668"/>
                      <a:pt x="783" y="8668"/>
                    </a:cubicBezTo>
                    <a:cubicBezTo>
                      <a:pt x="1049" y="8668"/>
                      <a:pt x="1301" y="8481"/>
                      <a:pt x="1419" y="8192"/>
                    </a:cubicBezTo>
                    <a:cubicBezTo>
                      <a:pt x="1618" y="7708"/>
                      <a:pt x="1227" y="7243"/>
                      <a:pt x="773" y="7243"/>
                    </a:cubicBezTo>
                    <a:close/>
                    <a:moveTo>
                      <a:pt x="773" y="9656"/>
                    </a:moveTo>
                    <a:cubicBezTo>
                      <a:pt x="693" y="9656"/>
                      <a:pt x="611" y="9671"/>
                      <a:pt x="529" y="9703"/>
                    </a:cubicBezTo>
                    <a:cubicBezTo>
                      <a:pt x="522" y="9705"/>
                      <a:pt x="514" y="9708"/>
                      <a:pt x="508" y="9711"/>
                    </a:cubicBezTo>
                    <a:cubicBezTo>
                      <a:pt x="40" y="9909"/>
                      <a:pt x="1" y="10511"/>
                      <a:pt x="313" y="10855"/>
                    </a:cubicBezTo>
                    <a:cubicBezTo>
                      <a:pt x="456" y="11012"/>
                      <a:pt x="622" y="11081"/>
                      <a:pt x="783" y="11081"/>
                    </a:cubicBezTo>
                    <a:cubicBezTo>
                      <a:pt x="1049" y="11081"/>
                      <a:pt x="1301" y="10894"/>
                      <a:pt x="1419" y="10606"/>
                    </a:cubicBezTo>
                    <a:cubicBezTo>
                      <a:pt x="1618" y="10122"/>
                      <a:pt x="1227" y="9656"/>
                      <a:pt x="773" y="9656"/>
                    </a:cubicBezTo>
                    <a:close/>
                    <a:moveTo>
                      <a:pt x="772" y="12070"/>
                    </a:moveTo>
                    <a:cubicBezTo>
                      <a:pt x="692" y="12070"/>
                      <a:pt x="610" y="12084"/>
                      <a:pt x="529" y="12116"/>
                    </a:cubicBezTo>
                    <a:cubicBezTo>
                      <a:pt x="522" y="12118"/>
                      <a:pt x="514" y="12121"/>
                      <a:pt x="508" y="12125"/>
                    </a:cubicBezTo>
                    <a:cubicBezTo>
                      <a:pt x="40" y="12323"/>
                      <a:pt x="1" y="12924"/>
                      <a:pt x="313" y="13268"/>
                    </a:cubicBezTo>
                    <a:cubicBezTo>
                      <a:pt x="456" y="13425"/>
                      <a:pt x="622" y="13494"/>
                      <a:pt x="783" y="13494"/>
                    </a:cubicBezTo>
                    <a:cubicBezTo>
                      <a:pt x="1049" y="13494"/>
                      <a:pt x="1301" y="13307"/>
                      <a:pt x="1419" y="13019"/>
                    </a:cubicBezTo>
                    <a:cubicBezTo>
                      <a:pt x="1618" y="12535"/>
                      <a:pt x="1226" y="12070"/>
                      <a:pt x="772" y="12070"/>
                    </a:cubicBezTo>
                    <a:close/>
                    <a:moveTo>
                      <a:pt x="773" y="14484"/>
                    </a:moveTo>
                    <a:cubicBezTo>
                      <a:pt x="692" y="14484"/>
                      <a:pt x="610" y="14498"/>
                      <a:pt x="529" y="14530"/>
                    </a:cubicBezTo>
                    <a:cubicBezTo>
                      <a:pt x="522" y="14533"/>
                      <a:pt x="514" y="14535"/>
                      <a:pt x="508" y="14539"/>
                    </a:cubicBezTo>
                    <a:cubicBezTo>
                      <a:pt x="40" y="14737"/>
                      <a:pt x="1" y="15339"/>
                      <a:pt x="313" y="15683"/>
                    </a:cubicBezTo>
                    <a:cubicBezTo>
                      <a:pt x="456" y="15840"/>
                      <a:pt x="622" y="15909"/>
                      <a:pt x="783" y="15909"/>
                    </a:cubicBezTo>
                    <a:cubicBezTo>
                      <a:pt x="1049" y="15909"/>
                      <a:pt x="1301" y="15722"/>
                      <a:pt x="1419" y="15433"/>
                    </a:cubicBezTo>
                    <a:cubicBezTo>
                      <a:pt x="1618" y="14949"/>
                      <a:pt x="1227" y="14484"/>
                      <a:pt x="773" y="14484"/>
                    </a:cubicBezTo>
                    <a:close/>
                    <a:moveTo>
                      <a:pt x="774" y="16897"/>
                    </a:moveTo>
                    <a:cubicBezTo>
                      <a:pt x="693" y="16897"/>
                      <a:pt x="611" y="16912"/>
                      <a:pt x="529" y="16944"/>
                    </a:cubicBezTo>
                    <a:cubicBezTo>
                      <a:pt x="522" y="16946"/>
                      <a:pt x="514" y="16949"/>
                      <a:pt x="508" y="16952"/>
                    </a:cubicBezTo>
                    <a:cubicBezTo>
                      <a:pt x="40" y="17150"/>
                      <a:pt x="1" y="17752"/>
                      <a:pt x="313" y="18096"/>
                    </a:cubicBezTo>
                    <a:cubicBezTo>
                      <a:pt x="456" y="18253"/>
                      <a:pt x="622" y="18322"/>
                      <a:pt x="783" y="18322"/>
                    </a:cubicBezTo>
                    <a:cubicBezTo>
                      <a:pt x="1049" y="18322"/>
                      <a:pt x="1301" y="18135"/>
                      <a:pt x="1419" y="17847"/>
                    </a:cubicBezTo>
                    <a:cubicBezTo>
                      <a:pt x="1618" y="17362"/>
                      <a:pt x="1227" y="16897"/>
                      <a:pt x="774" y="1689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7"/>
              <p:cNvSpPr/>
              <p:nvPr/>
            </p:nvSpPr>
            <p:spPr>
              <a:xfrm>
                <a:off x="3416200" y="3073900"/>
                <a:ext cx="291975" cy="104825"/>
              </a:xfrm>
              <a:custGeom>
                <a:avLst/>
                <a:gdLst/>
                <a:ahLst/>
                <a:cxnLst/>
                <a:rect l="l" t="t" r="r" b="b"/>
                <a:pathLst>
                  <a:path w="11679" h="4193" extrusionOk="0">
                    <a:moveTo>
                      <a:pt x="0" y="1"/>
                    </a:moveTo>
                    <a:lnTo>
                      <a:pt x="0" y="480"/>
                    </a:lnTo>
                    <a:lnTo>
                      <a:pt x="11678" y="480"/>
                    </a:lnTo>
                    <a:lnTo>
                      <a:pt x="11678" y="1"/>
                    </a:lnTo>
                    <a:close/>
                    <a:moveTo>
                      <a:pt x="0" y="1139"/>
                    </a:moveTo>
                    <a:lnTo>
                      <a:pt x="0" y="1617"/>
                    </a:lnTo>
                    <a:lnTo>
                      <a:pt x="11678" y="1617"/>
                    </a:lnTo>
                    <a:lnTo>
                      <a:pt x="11678" y="1139"/>
                    </a:lnTo>
                    <a:close/>
                    <a:moveTo>
                      <a:pt x="5839" y="3087"/>
                    </a:moveTo>
                    <a:cubicBezTo>
                      <a:pt x="3369" y="3087"/>
                      <a:pt x="1365" y="3335"/>
                      <a:pt x="1365" y="3640"/>
                    </a:cubicBezTo>
                    <a:cubicBezTo>
                      <a:pt x="1365" y="3945"/>
                      <a:pt x="3369" y="4192"/>
                      <a:pt x="5839" y="4192"/>
                    </a:cubicBezTo>
                    <a:cubicBezTo>
                      <a:pt x="8310" y="4192"/>
                      <a:pt x="10312" y="3946"/>
                      <a:pt x="10312" y="3640"/>
                    </a:cubicBezTo>
                    <a:cubicBezTo>
                      <a:pt x="10312" y="3335"/>
                      <a:pt x="8310" y="3087"/>
                      <a:pt x="5839" y="30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7"/>
              <p:cNvSpPr/>
              <p:nvPr/>
            </p:nvSpPr>
            <p:spPr>
              <a:xfrm>
                <a:off x="3416200" y="1961175"/>
                <a:ext cx="291975" cy="104175"/>
              </a:xfrm>
              <a:custGeom>
                <a:avLst/>
                <a:gdLst/>
                <a:ahLst/>
                <a:cxnLst/>
                <a:rect l="l" t="t" r="r" b="b"/>
                <a:pathLst>
                  <a:path w="11679" h="4167" extrusionOk="0">
                    <a:moveTo>
                      <a:pt x="5839" y="0"/>
                    </a:moveTo>
                    <a:cubicBezTo>
                      <a:pt x="3369" y="0"/>
                      <a:pt x="1365" y="248"/>
                      <a:pt x="1365" y="553"/>
                    </a:cubicBezTo>
                    <a:cubicBezTo>
                      <a:pt x="1365" y="858"/>
                      <a:pt x="3369" y="1105"/>
                      <a:pt x="5839" y="1105"/>
                    </a:cubicBezTo>
                    <a:cubicBezTo>
                      <a:pt x="8310" y="1105"/>
                      <a:pt x="10312" y="858"/>
                      <a:pt x="10312" y="553"/>
                    </a:cubicBezTo>
                    <a:cubicBezTo>
                      <a:pt x="10312" y="248"/>
                      <a:pt x="8310" y="0"/>
                      <a:pt x="5839" y="0"/>
                    </a:cubicBezTo>
                    <a:close/>
                    <a:moveTo>
                      <a:pt x="0" y="2550"/>
                    </a:moveTo>
                    <a:lnTo>
                      <a:pt x="0" y="3029"/>
                    </a:lnTo>
                    <a:lnTo>
                      <a:pt x="11678" y="3029"/>
                    </a:lnTo>
                    <a:lnTo>
                      <a:pt x="11678" y="2550"/>
                    </a:lnTo>
                    <a:close/>
                    <a:moveTo>
                      <a:pt x="0" y="3688"/>
                    </a:moveTo>
                    <a:lnTo>
                      <a:pt x="0" y="4166"/>
                    </a:lnTo>
                    <a:lnTo>
                      <a:pt x="11678" y="4166"/>
                    </a:lnTo>
                    <a:lnTo>
                      <a:pt x="11678" y="368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8" name="Google Shape;1838;p27"/>
            <p:cNvGrpSpPr/>
            <p:nvPr/>
          </p:nvGrpSpPr>
          <p:grpSpPr>
            <a:xfrm rot="-5400000" flipH="1">
              <a:off x="-1059525" y="3356442"/>
              <a:ext cx="685966" cy="2461077"/>
              <a:chOff x="2412300" y="1908900"/>
              <a:chExt cx="368225" cy="1321100"/>
            </a:xfrm>
          </p:grpSpPr>
          <p:sp>
            <p:nvSpPr>
              <p:cNvPr id="1839" name="Google Shape;1839;p27"/>
              <p:cNvSpPr/>
              <p:nvPr/>
            </p:nvSpPr>
            <p:spPr>
              <a:xfrm>
                <a:off x="2412350" y="1908925"/>
                <a:ext cx="368150" cy="1321075"/>
              </a:xfrm>
              <a:custGeom>
                <a:avLst/>
                <a:gdLst/>
                <a:ahLst/>
                <a:cxnLst/>
                <a:rect l="l" t="t" r="r" b="b"/>
                <a:pathLst>
                  <a:path w="14726" h="52843" extrusionOk="0">
                    <a:moveTo>
                      <a:pt x="0" y="0"/>
                    </a:moveTo>
                    <a:lnTo>
                      <a:pt x="0" y="52843"/>
                    </a:lnTo>
                    <a:lnTo>
                      <a:pt x="14725" y="52843"/>
                    </a:lnTo>
                    <a:lnTo>
                      <a:pt x="147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7"/>
              <p:cNvSpPr/>
              <p:nvPr/>
            </p:nvSpPr>
            <p:spPr>
              <a:xfrm>
                <a:off x="2451200" y="2196600"/>
                <a:ext cx="290400" cy="745725"/>
              </a:xfrm>
              <a:custGeom>
                <a:avLst/>
                <a:gdLst/>
                <a:ahLst/>
                <a:cxnLst/>
                <a:rect l="l" t="t" r="r" b="b"/>
                <a:pathLst>
                  <a:path w="11616" h="29829" extrusionOk="0">
                    <a:moveTo>
                      <a:pt x="262" y="1"/>
                    </a:moveTo>
                    <a:cubicBezTo>
                      <a:pt x="262" y="145"/>
                      <a:pt x="145" y="262"/>
                      <a:pt x="1" y="262"/>
                    </a:cubicBezTo>
                    <a:lnTo>
                      <a:pt x="1" y="29567"/>
                    </a:lnTo>
                    <a:cubicBezTo>
                      <a:pt x="145" y="29567"/>
                      <a:pt x="262" y="29684"/>
                      <a:pt x="262" y="29828"/>
                    </a:cubicBezTo>
                    <a:lnTo>
                      <a:pt x="11354" y="29828"/>
                    </a:lnTo>
                    <a:cubicBezTo>
                      <a:pt x="11354" y="29685"/>
                      <a:pt x="11471" y="29567"/>
                      <a:pt x="11615" y="29567"/>
                    </a:cubicBezTo>
                    <a:lnTo>
                      <a:pt x="11615" y="262"/>
                    </a:lnTo>
                    <a:cubicBezTo>
                      <a:pt x="11471" y="262"/>
                      <a:pt x="11354" y="145"/>
                      <a:pt x="1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7"/>
              <p:cNvSpPr/>
              <p:nvPr/>
            </p:nvSpPr>
            <p:spPr>
              <a:xfrm>
                <a:off x="2482325" y="2225525"/>
                <a:ext cx="228200" cy="687850"/>
              </a:xfrm>
              <a:custGeom>
                <a:avLst/>
                <a:gdLst/>
                <a:ahLst/>
                <a:cxnLst/>
                <a:rect l="l" t="t" r="r" b="b"/>
                <a:pathLst>
                  <a:path w="9128" h="27514" extrusionOk="0">
                    <a:moveTo>
                      <a:pt x="245" y="0"/>
                    </a:moveTo>
                    <a:cubicBezTo>
                      <a:pt x="245" y="136"/>
                      <a:pt x="135" y="245"/>
                      <a:pt x="1" y="245"/>
                    </a:cubicBezTo>
                    <a:lnTo>
                      <a:pt x="1" y="27270"/>
                    </a:lnTo>
                    <a:cubicBezTo>
                      <a:pt x="135" y="27270"/>
                      <a:pt x="245" y="27379"/>
                      <a:pt x="245" y="27514"/>
                    </a:cubicBezTo>
                    <a:lnTo>
                      <a:pt x="8882" y="27514"/>
                    </a:lnTo>
                    <a:cubicBezTo>
                      <a:pt x="8882" y="27379"/>
                      <a:pt x="8990" y="27270"/>
                      <a:pt x="9127" y="27270"/>
                    </a:cubicBezTo>
                    <a:lnTo>
                      <a:pt x="9127" y="245"/>
                    </a:lnTo>
                    <a:cubicBezTo>
                      <a:pt x="8991" y="245"/>
                      <a:pt x="8882" y="136"/>
                      <a:pt x="8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7"/>
              <p:cNvSpPr/>
              <p:nvPr/>
            </p:nvSpPr>
            <p:spPr>
              <a:xfrm>
                <a:off x="2412350" y="1908900"/>
                <a:ext cx="368150" cy="209250"/>
              </a:xfrm>
              <a:custGeom>
                <a:avLst/>
                <a:gdLst/>
                <a:ahLst/>
                <a:cxnLst/>
                <a:rect l="l" t="t" r="r" b="b"/>
                <a:pathLst>
                  <a:path w="14726" h="8370" extrusionOk="0">
                    <a:moveTo>
                      <a:pt x="0" y="0"/>
                    </a:moveTo>
                    <a:lnTo>
                      <a:pt x="0" y="8370"/>
                    </a:lnTo>
                    <a:lnTo>
                      <a:pt x="14725" y="8370"/>
                    </a:lnTo>
                    <a:lnTo>
                      <a:pt x="147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7"/>
              <p:cNvSpPr/>
              <p:nvPr/>
            </p:nvSpPr>
            <p:spPr>
              <a:xfrm>
                <a:off x="2412350" y="1926225"/>
                <a:ext cx="368150" cy="61225"/>
              </a:xfrm>
              <a:custGeom>
                <a:avLst/>
                <a:gdLst/>
                <a:ahLst/>
                <a:cxnLst/>
                <a:rect l="l" t="t" r="r" b="b"/>
                <a:pathLst>
                  <a:path w="14726" h="2449" extrusionOk="0">
                    <a:moveTo>
                      <a:pt x="0" y="0"/>
                    </a:moveTo>
                    <a:lnTo>
                      <a:pt x="0" y="2449"/>
                    </a:lnTo>
                    <a:lnTo>
                      <a:pt x="14725" y="2449"/>
                    </a:lnTo>
                    <a:lnTo>
                      <a:pt x="147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7"/>
              <p:cNvSpPr/>
              <p:nvPr/>
            </p:nvSpPr>
            <p:spPr>
              <a:xfrm>
                <a:off x="2430475" y="1946425"/>
                <a:ext cx="331825" cy="20750"/>
              </a:xfrm>
              <a:custGeom>
                <a:avLst/>
                <a:gdLst/>
                <a:ahLst/>
                <a:cxnLst/>
                <a:rect l="l" t="t" r="r" b="b"/>
                <a:pathLst>
                  <a:path w="13273" h="830" extrusionOk="0">
                    <a:moveTo>
                      <a:pt x="416" y="1"/>
                    </a:moveTo>
                    <a:cubicBezTo>
                      <a:pt x="186" y="1"/>
                      <a:pt x="1" y="187"/>
                      <a:pt x="1" y="416"/>
                    </a:cubicBezTo>
                    <a:cubicBezTo>
                      <a:pt x="1" y="646"/>
                      <a:pt x="185" y="830"/>
                      <a:pt x="414" y="830"/>
                    </a:cubicBezTo>
                    <a:cubicBezTo>
                      <a:pt x="414" y="830"/>
                      <a:pt x="415" y="830"/>
                      <a:pt x="416" y="830"/>
                    </a:cubicBezTo>
                    <a:cubicBezTo>
                      <a:pt x="642" y="830"/>
                      <a:pt x="830" y="646"/>
                      <a:pt x="830" y="416"/>
                    </a:cubicBezTo>
                    <a:cubicBezTo>
                      <a:pt x="830" y="188"/>
                      <a:pt x="645" y="1"/>
                      <a:pt x="416" y="1"/>
                    </a:cubicBezTo>
                    <a:close/>
                    <a:moveTo>
                      <a:pt x="2490" y="1"/>
                    </a:moveTo>
                    <a:cubicBezTo>
                      <a:pt x="2259" y="1"/>
                      <a:pt x="2075" y="187"/>
                      <a:pt x="2075" y="416"/>
                    </a:cubicBezTo>
                    <a:cubicBezTo>
                      <a:pt x="2075" y="646"/>
                      <a:pt x="2259" y="830"/>
                      <a:pt x="2488" y="830"/>
                    </a:cubicBezTo>
                    <a:cubicBezTo>
                      <a:pt x="2488" y="830"/>
                      <a:pt x="2489" y="830"/>
                      <a:pt x="2490" y="830"/>
                    </a:cubicBezTo>
                    <a:cubicBezTo>
                      <a:pt x="2716" y="830"/>
                      <a:pt x="2903" y="646"/>
                      <a:pt x="2903" y="416"/>
                    </a:cubicBezTo>
                    <a:cubicBezTo>
                      <a:pt x="2903" y="188"/>
                      <a:pt x="2717" y="1"/>
                      <a:pt x="2490" y="1"/>
                    </a:cubicBezTo>
                    <a:close/>
                    <a:moveTo>
                      <a:pt x="4562" y="1"/>
                    </a:moveTo>
                    <a:cubicBezTo>
                      <a:pt x="4332" y="1"/>
                      <a:pt x="4148" y="187"/>
                      <a:pt x="4148" y="416"/>
                    </a:cubicBezTo>
                    <a:cubicBezTo>
                      <a:pt x="4148" y="646"/>
                      <a:pt x="4331" y="830"/>
                      <a:pt x="4560" y="830"/>
                    </a:cubicBezTo>
                    <a:cubicBezTo>
                      <a:pt x="4561" y="830"/>
                      <a:pt x="4562" y="830"/>
                      <a:pt x="4562" y="830"/>
                    </a:cubicBezTo>
                    <a:cubicBezTo>
                      <a:pt x="4790" y="830"/>
                      <a:pt x="4977" y="646"/>
                      <a:pt x="4977" y="416"/>
                    </a:cubicBezTo>
                    <a:cubicBezTo>
                      <a:pt x="4977" y="188"/>
                      <a:pt x="4791" y="1"/>
                      <a:pt x="4562" y="1"/>
                    </a:cubicBezTo>
                    <a:close/>
                    <a:moveTo>
                      <a:pt x="6636" y="1"/>
                    </a:moveTo>
                    <a:cubicBezTo>
                      <a:pt x="6406" y="1"/>
                      <a:pt x="6222" y="187"/>
                      <a:pt x="6222" y="416"/>
                    </a:cubicBezTo>
                    <a:cubicBezTo>
                      <a:pt x="6222" y="646"/>
                      <a:pt x="6405" y="830"/>
                      <a:pt x="6634" y="830"/>
                    </a:cubicBezTo>
                    <a:cubicBezTo>
                      <a:pt x="6635" y="830"/>
                      <a:pt x="6636" y="830"/>
                      <a:pt x="6636" y="830"/>
                    </a:cubicBezTo>
                    <a:cubicBezTo>
                      <a:pt x="6864" y="830"/>
                      <a:pt x="7051" y="646"/>
                      <a:pt x="7051" y="416"/>
                    </a:cubicBezTo>
                    <a:cubicBezTo>
                      <a:pt x="7051" y="188"/>
                      <a:pt x="6865" y="1"/>
                      <a:pt x="6636" y="1"/>
                    </a:cubicBezTo>
                    <a:close/>
                    <a:moveTo>
                      <a:pt x="8711" y="1"/>
                    </a:moveTo>
                    <a:cubicBezTo>
                      <a:pt x="8481" y="1"/>
                      <a:pt x="8297" y="187"/>
                      <a:pt x="8297" y="416"/>
                    </a:cubicBezTo>
                    <a:cubicBezTo>
                      <a:pt x="8297" y="646"/>
                      <a:pt x="8480" y="830"/>
                      <a:pt x="8709" y="830"/>
                    </a:cubicBezTo>
                    <a:cubicBezTo>
                      <a:pt x="8710" y="830"/>
                      <a:pt x="8711" y="830"/>
                      <a:pt x="8711" y="830"/>
                    </a:cubicBezTo>
                    <a:cubicBezTo>
                      <a:pt x="8939" y="830"/>
                      <a:pt x="9126" y="646"/>
                      <a:pt x="9126" y="416"/>
                    </a:cubicBezTo>
                    <a:cubicBezTo>
                      <a:pt x="9126" y="188"/>
                      <a:pt x="8940" y="1"/>
                      <a:pt x="8711" y="1"/>
                    </a:cubicBezTo>
                    <a:close/>
                    <a:moveTo>
                      <a:pt x="10785" y="1"/>
                    </a:moveTo>
                    <a:cubicBezTo>
                      <a:pt x="10555" y="1"/>
                      <a:pt x="10370" y="187"/>
                      <a:pt x="10370" y="416"/>
                    </a:cubicBezTo>
                    <a:cubicBezTo>
                      <a:pt x="10370" y="646"/>
                      <a:pt x="10554" y="830"/>
                      <a:pt x="10783" y="830"/>
                    </a:cubicBezTo>
                    <a:cubicBezTo>
                      <a:pt x="10784" y="830"/>
                      <a:pt x="10784" y="830"/>
                      <a:pt x="10785" y="830"/>
                    </a:cubicBezTo>
                    <a:cubicBezTo>
                      <a:pt x="11012" y="830"/>
                      <a:pt x="11199" y="646"/>
                      <a:pt x="11199" y="416"/>
                    </a:cubicBezTo>
                    <a:cubicBezTo>
                      <a:pt x="11199" y="188"/>
                      <a:pt x="11014" y="1"/>
                      <a:pt x="10785" y="1"/>
                    </a:cubicBezTo>
                    <a:close/>
                    <a:moveTo>
                      <a:pt x="12859" y="1"/>
                    </a:moveTo>
                    <a:cubicBezTo>
                      <a:pt x="12629" y="1"/>
                      <a:pt x="12444" y="187"/>
                      <a:pt x="12444" y="416"/>
                    </a:cubicBezTo>
                    <a:cubicBezTo>
                      <a:pt x="12444" y="646"/>
                      <a:pt x="12628" y="830"/>
                      <a:pt x="12857" y="830"/>
                    </a:cubicBezTo>
                    <a:cubicBezTo>
                      <a:pt x="12858" y="830"/>
                      <a:pt x="12858" y="830"/>
                      <a:pt x="12859" y="830"/>
                    </a:cubicBezTo>
                    <a:cubicBezTo>
                      <a:pt x="13086" y="830"/>
                      <a:pt x="13273" y="646"/>
                      <a:pt x="13273" y="416"/>
                    </a:cubicBezTo>
                    <a:cubicBezTo>
                      <a:pt x="13273" y="188"/>
                      <a:pt x="13087" y="1"/>
                      <a:pt x="128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7"/>
              <p:cNvSpPr/>
              <p:nvPr/>
            </p:nvSpPr>
            <p:spPr>
              <a:xfrm>
                <a:off x="2412300" y="2003300"/>
                <a:ext cx="368200" cy="79850"/>
              </a:xfrm>
              <a:custGeom>
                <a:avLst/>
                <a:gdLst/>
                <a:ahLst/>
                <a:cxnLst/>
                <a:rect l="l" t="t" r="r" b="b"/>
                <a:pathLst>
                  <a:path w="14728" h="3194" extrusionOk="0">
                    <a:moveTo>
                      <a:pt x="4968" y="0"/>
                    </a:moveTo>
                    <a:cubicBezTo>
                      <a:pt x="3872" y="0"/>
                      <a:pt x="2763" y="190"/>
                      <a:pt x="1736" y="398"/>
                    </a:cubicBezTo>
                    <a:cubicBezTo>
                      <a:pt x="1351" y="475"/>
                      <a:pt x="875" y="555"/>
                      <a:pt x="422" y="555"/>
                    </a:cubicBezTo>
                    <a:cubicBezTo>
                      <a:pt x="278" y="555"/>
                      <a:pt x="136" y="547"/>
                      <a:pt x="0" y="528"/>
                    </a:cubicBezTo>
                    <a:lnTo>
                      <a:pt x="0" y="1218"/>
                    </a:lnTo>
                    <a:cubicBezTo>
                      <a:pt x="395" y="1156"/>
                      <a:pt x="777" y="1065"/>
                      <a:pt x="1180" y="961"/>
                    </a:cubicBezTo>
                    <a:cubicBezTo>
                      <a:pt x="2242" y="689"/>
                      <a:pt x="3342" y="323"/>
                      <a:pt x="4465" y="216"/>
                    </a:cubicBezTo>
                    <a:cubicBezTo>
                      <a:pt x="4636" y="199"/>
                      <a:pt x="4804" y="192"/>
                      <a:pt x="4970" y="192"/>
                    </a:cubicBezTo>
                    <a:cubicBezTo>
                      <a:pt x="6069" y="192"/>
                      <a:pt x="7045" y="532"/>
                      <a:pt x="8054" y="882"/>
                    </a:cubicBezTo>
                    <a:cubicBezTo>
                      <a:pt x="9277" y="1308"/>
                      <a:pt x="10288" y="1624"/>
                      <a:pt x="11553" y="1624"/>
                    </a:cubicBezTo>
                    <a:cubicBezTo>
                      <a:pt x="11763" y="1624"/>
                      <a:pt x="11981" y="1615"/>
                      <a:pt x="12207" y="1597"/>
                    </a:cubicBezTo>
                    <a:cubicBezTo>
                      <a:pt x="13124" y="1523"/>
                      <a:pt x="13930" y="1149"/>
                      <a:pt x="14727" y="821"/>
                    </a:cubicBezTo>
                    <a:lnTo>
                      <a:pt x="14727" y="248"/>
                    </a:lnTo>
                    <a:cubicBezTo>
                      <a:pt x="13771" y="415"/>
                      <a:pt x="12848" y="649"/>
                      <a:pt x="11863" y="749"/>
                    </a:cubicBezTo>
                    <a:cubicBezTo>
                      <a:pt x="11579" y="778"/>
                      <a:pt x="11294" y="791"/>
                      <a:pt x="11009" y="791"/>
                    </a:cubicBezTo>
                    <a:cubicBezTo>
                      <a:pt x="9449" y="791"/>
                      <a:pt x="7874" y="396"/>
                      <a:pt x="6376" y="121"/>
                    </a:cubicBezTo>
                    <a:cubicBezTo>
                      <a:pt x="5914" y="36"/>
                      <a:pt x="5443" y="0"/>
                      <a:pt x="4968" y="0"/>
                    </a:cubicBezTo>
                    <a:close/>
                    <a:moveTo>
                      <a:pt x="4934" y="667"/>
                    </a:moveTo>
                    <a:cubicBezTo>
                      <a:pt x="4805" y="667"/>
                      <a:pt x="4675" y="672"/>
                      <a:pt x="4546" y="682"/>
                    </a:cubicBezTo>
                    <a:cubicBezTo>
                      <a:pt x="4376" y="695"/>
                      <a:pt x="3885" y="738"/>
                      <a:pt x="3817" y="945"/>
                    </a:cubicBezTo>
                    <a:cubicBezTo>
                      <a:pt x="3736" y="1195"/>
                      <a:pt x="4311" y="1342"/>
                      <a:pt x="4465" y="1414"/>
                    </a:cubicBezTo>
                    <a:cubicBezTo>
                      <a:pt x="4756" y="1548"/>
                      <a:pt x="5033" y="1677"/>
                      <a:pt x="5350" y="1677"/>
                    </a:cubicBezTo>
                    <a:cubicBezTo>
                      <a:pt x="5390" y="1677"/>
                      <a:pt x="5430" y="1675"/>
                      <a:pt x="5471" y="1670"/>
                    </a:cubicBezTo>
                    <a:cubicBezTo>
                      <a:pt x="5852" y="1630"/>
                      <a:pt x="6223" y="1535"/>
                      <a:pt x="6587" y="1417"/>
                    </a:cubicBezTo>
                    <a:cubicBezTo>
                      <a:pt x="6720" y="1373"/>
                      <a:pt x="6932" y="1344"/>
                      <a:pt x="6873" y="1160"/>
                    </a:cubicBezTo>
                    <a:cubicBezTo>
                      <a:pt x="6825" y="1011"/>
                      <a:pt x="6597" y="919"/>
                      <a:pt x="6459" y="888"/>
                    </a:cubicBezTo>
                    <a:cubicBezTo>
                      <a:pt x="6263" y="844"/>
                      <a:pt x="6061" y="796"/>
                      <a:pt x="5862" y="757"/>
                    </a:cubicBezTo>
                    <a:cubicBezTo>
                      <a:pt x="5818" y="747"/>
                      <a:pt x="5771" y="740"/>
                      <a:pt x="5725" y="731"/>
                    </a:cubicBezTo>
                    <a:cubicBezTo>
                      <a:pt x="5463" y="688"/>
                      <a:pt x="5199" y="667"/>
                      <a:pt x="4934" y="667"/>
                    </a:cubicBezTo>
                    <a:close/>
                    <a:moveTo>
                      <a:pt x="1810" y="1670"/>
                    </a:moveTo>
                    <a:cubicBezTo>
                      <a:pt x="1547" y="1670"/>
                      <a:pt x="1281" y="1689"/>
                      <a:pt x="999" y="1713"/>
                    </a:cubicBezTo>
                    <a:cubicBezTo>
                      <a:pt x="763" y="1734"/>
                      <a:pt x="486" y="1780"/>
                      <a:pt x="216" y="1780"/>
                    </a:cubicBezTo>
                    <a:cubicBezTo>
                      <a:pt x="144" y="1780"/>
                      <a:pt x="72" y="1777"/>
                      <a:pt x="2" y="1769"/>
                    </a:cubicBezTo>
                    <a:lnTo>
                      <a:pt x="2" y="1984"/>
                    </a:lnTo>
                    <a:cubicBezTo>
                      <a:pt x="81" y="1972"/>
                      <a:pt x="161" y="1960"/>
                      <a:pt x="239" y="1956"/>
                    </a:cubicBezTo>
                    <a:cubicBezTo>
                      <a:pt x="293" y="1953"/>
                      <a:pt x="348" y="1951"/>
                      <a:pt x="404" y="1951"/>
                    </a:cubicBezTo>
                    <a:cubicBezTo>
                      <a:pt x="826" y="1951"/>
                      <a:pt x="1299" y="2042"/>
                      <a:pt x="1676" y="2158"/>
                    </a:cubicBezTo>
                    <a:cubicBezTo>
                      <a:pt x="2346" y="2364"/>
                      <a:pt x="2839" y="2849"/>
                      <a:pt x="3545" y="3005"/>
                    </a:cubicBezTo>
                    <a:cubicBezTo>
                      <a:pt x="4074" y="3124"/>
                      <a:pt x="4569" y="3194"/>
                      <a:pt x="5067" y="3194"/>
                    </a:cubicBezTo>
                    <a:cubicBezTo>
                      <a:pt x="5476" y="3194"/>
                      <a:pt x="5887" y="3147"/>
                      <a:pt x="6319" y="3042"/>
                    </a:cubicBezTo>
                    <a:cubicBezTo>
                      <a:pt x="7120" y="2847"/>
                      <a:pt x="7853" y="2513"/>
                      <a:pt x="8664" y="2342"/>
                    </a:cubicBezTo>
                    <a:cubicBezTo>
                      <a:pt x="9212" y="2227"/>
                      <a:pt x="9807" y="2056"/>
                      <a:pt x="10383" y="2056"/>
                    </a:cubicBezTo>
                    <a:cubicBezTo>
                      <a:pt x="10519" y="2056"/>
                      <a:pt x="10654" y="2066"/>
                      <a:pt x="10787" y="2088"/>
                    </a:cubicBezTo>
                    <a:cubicBezTo>
                      <a:pt x="11240" y="2162"/>
                      <a:pt x="11701" y="2298"/>
                      <a:pt x="12143" y="2436"/>
                    </a:cubicBezTo>
                    <a:cubicBezTo>
                      <a:pt x="12597" y="2577"/>
                      <a:pt x="13003" y="2639"/>
                      <a:pt x="13431" y="2639"/>
                    </a:cubicBezTo>
                    <a:cubicBezTo>
                      <a:pt x="13674" y="2639"/>
                      <a:pt x="13924" y="2619"/>
                      <a:pt x="14194" y="2583"/>
                    </a:cubicBezTo>
                    <a:cubicBezTo>
                      <a:pt x="14283" y="2572"/>
                      <a:pt x="14482" y="2542"/>
                      <a:pt x="14726" y="2495"/>
                    </a:cubicBezTo>
                    <a:lnTo>
                      <a:pt x="14726" y="2185"/>
                    </a:lnTo>
                    <a:cubicBezTo>
                      <a:pt x="14714" y="2189"/>
                      <a:pt x="14701" y="2190"/>
                      <a:pt x="14689" y="2192"/>
                    </a:cubicBezTo>
                    <a:cubicBezTo>
                      <a:pt x="14239" y="2274"/>
                      <a:pt x="13807" y="2314"/>
                      <a:pt x="13365" y="2314"/>
                    </a:cubicBezTo>
                    <a:cubicBezTo>
                      <a:pt x="13171" y="2314"/>
                      <a:pt x="12976" y="2306"/>
                      <a:pt x="12776" y="2291"/>
                    </a:cubicBezTo>
                    <a:cubicBezTo>
                      <a:pt x="11759" y="2207"/>
                      <a:pt x="10801" y="1758"/>
                      <a:pt x="9774" y="1758"/>
                    </a:cubicBezTo>
                    <a:cubicBezTo>
                      <a:pt x="9762" y="1758"/>
                      <a:pt x="9750" y="1758"/>
                      <a:pt x="9738" y="1758"/>
                    </a:cubicBezTo>
                    <a:cubicBezTo>
                      <a:pt x="8824" y="1767"/>
                      <a:pt x="8073" y="1959"/>
                      <a:pt x="7203" y="2207"/>
                    </a:cubicBezTo>
                    <a:cubicBezTo>
                      <a:pt x="6697" y="2351"/>
                      <a:pt x="6146" y="2427"/>
                      <a:pt x="5602" y="2427"/>
                    </a:cubicBezTo>
                    <a:cubicBezTo>
                      <a:pt x="5268" y="2427"/>
                      <a:pt x="4937" y="2399"/>
                      <a:pt x="4620" y="2339"/>
                    </a:cubicBezTo>
                    <a:cubicBezTo>
                      <a:pt x="3965" y="2213"/>
                      <a:pt x="3379" y="1913"/>
                      <a:pt x="2737" y="1768"/>
                    </a:cubicBezTo>
                    <a:cubicBezTo>
                      <a:pt x="2418" y="1695"/>
                      <a:pt x="2115" y="1670"/>
                      <a:pt x="1810" y="1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7"/>
              <p:cNvSpPr/>
              <p:nvPr/>
            </p:nvSpPr>
            <p:spPr>
              <a:xfrm>
                <a:off x="2412350" y="3005525"/>
                <a:ext cx="368150" cy="224475"/>
              </a:xfrm>
              <a:custGeom>
                <a:avLst/>
                <a:gdLst/>
                <a:ahLst/>
                <a:cxnLst/>
                <a:rect l="l" t="t" r="r" b="b"/>
                <a:pathLst>
                  <a:path w="14726" h="8979" extrusionOk="0">
                    <a:moveTo>
                      <a:pt x="0" y="1"/>
                    </a:moveTo>
                    <a:lnTo>
                      <a:pt x="0" y="8979"/>
                    </a:lnTo>
                    <a:lnTo>
                      <a:pt x="14725" y="8979"/>
                    </a:lnTo>
                    <a:lnTo>
                      <a:pt x="147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7"/>
              <p:cNvSpPr/>
              <p:nvPr/>
            </p:nvSpPr>
            <p:spPr>
              <a:xfrm>
                <a:off x="2412350" y="3151475"/>
                <a:ext cx="368150" cy="61225"/>
              </a:xfrm>
              <a:custGeom>
                <a:avLst/>
                <a:gdLst/>
                <a:ahLst/>
                <a:cxnLst/>
                <a:rect l="l" t="t" r="r" b="b"/>
                <a:pathLst>
                  <a:path w="14726" h="2449" extrusionOk="0">
                    <a:moveTo>
                      <a:pt x="0" y="0"/>
                    </a:moveTo>
                    <a:lnTo>
                      <a:pt x="0" y="2449"/>
                    </a:lnTo>
                    <a:lnTo>
                      <a:pt x="14725" y="2449"/>
                    </a:lnTo>
                    <a:lnTo>
                      <a:pt x="147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7"/>
              <p:cNvSpPr/>
              <p:nvPr/>
            </p:nvSpPr>
            <p:spPr>
              <a:xfrm>
                <a:off x="2430475" y="3171750"/>
                <a:ext cx="331825" cy="20725"/>
              </a:xfrm>
              <a:custGeom>
                <a:avLst/>
                <a:gdLst/>
                <a:ahLst/>
                <a:cxnLst/>
                <a:rect l="l" t="t" r="r" b="b"/>
                <a:pathLst>
                  <a:path w="13273" h="829" extrusionOk="0">
                    <a:moveTo>
                      <a:pt x="416" y="0"/>
                    </a:moveTo>
                    <a:cubicBezTo>
                      <a:pt x="186" y="0"/>
                      <a:pt x="1" y="184"/>
                      <a:pt x="1" y="414"/>
                    </a:cubicBezTo>
                    <a:cubicBezTo>
                      <a:pt x="1" y="642"/>
                      <a:pt x="186" y="829"/>
                      <a:pt x="416" y="829"/>
                    </a:cubicBezTo>
                    <a:cubicBezTo>
                      <a:pt x="642" y="829"/>
                      <a:pt x="830" y="643"/>
                      <a:pt x="830" y="414"/>
                    </a:cubicBezTo>
                    <a:cubicBezTo>
                      <a:pt x="830" y="184"/>
                      <a:pt x="645" y="0"/>
                      <a:pt x="416" y="0"/>
                    </a:cubicBezTo>
                    <a:close/>
                    <a:moveTo>
                      <a:pt x="2490" y="0"/>
                    </a:moveTo>
                    <a:cubicBezTo>
                      <a:pt x="2260" y="0"/>
                      <a:pt x="2075" y="184"/>
                      <a:pt x="2075" y="414"/>
                    </a:cubicBezTo>
                    <a:cubicBezTo>
                      <a:pt x="2075" y="642"/>
                      <a:pt x="2259" y="829"/>
                      <a:pt x="2490" y="829"/>
                    </a:cubicBezTo>
                    <a:cubicBezTo>
                      <a:pt x="2716" y="829"/>
                      <a:pt x="2903" y="643"/>
                      <a:pt x="2903" y="414"/>
                    </a:cubicBezTo>
                    <a:cubicBezTo>
                      <a:pt x="2903" y="184"/>
                      <a:pt x="2717" y="0"/>
                      <a:pt x="2490" y="0"/>
                    </a:cubicBezTo>
                    <a:close/>
                    <a:moveTo>
                      <a:pt x="4562" y="0"/>
                    </a:moveTo>
                    <a:cubicBezTo>
                      <a:pt x="4332" y="0"/>
                      <a:pt x="4148" y="184"/>
                      <a:pt x="4148" y="414"/>
                    </a:cubicBezTo>
                    <a:cubicBezTo>
                      <a:pt x="4148" y="642"/>
                      <a:pt x="4332" y="829"/>
                      <a:pt x="4562" y="829"/>
                    </a:cubicBezTo>
                    <a:cubicBezTo>
                      <a:pt x="4790" y="829"/>
                      <a:pt x="4977" y="643"/>
                      <a:pt x="4977" y="414"/>
                    </a:cubicBezTo>
                    <a:cubicBezTo>
                      <a:pt x="4977" y="184"/>
                      <a:pt x="4791" y="0"/>
                      <a:pt x="4562" y="0"/>
                    </a:cubicBezTo>
                    <a:close/>
                    <a:moveTo>
                      <a:pt x="6637" y="0"/>
                    </a:moveTo>
                    <a:cubicBezTo>
                      <a:pt x="6406" y="0"/>
                      <a:pt x="6222" y="184"/>
                      <a:pt x="6223" y="414"/>
                    </a:cubicBezTo>
                    <a:cubicBezTo>
                      <a:pt x="6223" y="642"/>
                      <a:pt x="6407" y="829"/>
                      <a:pt x="6637" y="829"/>
                    </a:cubicBezTo>
                    <a:cubicBezTo>
                      <a:pt x="6865" y="829"/>
                      <a:pt x="7052" y="643"/>
                      <a:pt x="7052" y="414"/>
                    </a:cubicBezTo>
                    <a:cubicBezTo>
                      <a:pt x="7052" y="184"/>
                      <a:pt x="6866" y="0"/>
                      <a:pt x="6637" y="0"/>
                    </a:cubicBezTo>
                    <a:close/>
                    <a:moveTo>
                      <a:pt x="8711" y="0"/>
                    </a:moveTo>
                    <a:cubicBezTo>
                      <a:pt x="8481" y="0"/>
                      <a:pt x="8297" y="184"/>
                      <a:pt x="8297" y="414"/>
                    </a:cubicBezTo>
                    <a:cubicBezTo>
                      <a:pt x="8297" y="642"/>
                      <a:pt x="8481" y="829"/>
                      <a:pt x="8711" y="829"/>
                    </a:cubicBezTo>
                    <a:cubicBezTo>
                      <a:pt x="8939" y="829"/>
                      <a:pt x="9126" y="643"/>
                      <a:pt x="9126" y="414"/>
                    </a:cubicBezTo>
                    <a:cubicBezTo>
                      <a:pt x="9126" y="184"/>
                      <a:pt x="8940" y="0"/>
                      <a:pt x="8711" y="0"/>
                    </a:cubicBezTo>
                    <a:close/>
                    <a:moveTo>
                      <a:pt x="10785" y="0"/>
                    </a:moveTo>
                    <a:cubicBezTo>
                      <a:pt x="10555" y="0"/>
                      <a:pt x="10370" y="184"/>
                      <a:pt x="10370" y="414"/>
                    </a:cubicBezTo>
                    <a:cubicBezTo>
                      <a:pt x="10370" y="642"/>
                      <a:pt x="10555" y="829"/>
                      <a:pt x="10785" y="829"/>
                    </a:cubicBezTo>
                    <a:cubicBezTo>
                      <a:pt x="11012" y="829"/>
                      <a:pt x="11199" y="643"/>
                      <a:pt x="11199" y="414"/>
                    </a:cubicBezTo>
                    <a:cubicBezTo>
                      <a:pt x="11199" y="184"/>
                      <a:pt x="11014" y="0"/>
                      <a:pt x="10785" y="0"/>
                    </a:cubicBezTo>
                    <a:close/>
                    <a:moveTo>
                      <a:pt x="12859" y="0"/>
                    </a:moveTo>
                    <a:cubicBezTo>
                      <a:pt x="12629" y="0"/>
                      <a:pt x="12444" y="184"/>
                      <a:pt x="12444" y="414"/>
                    </a:cubicBezTo>
                    <a:cubicBezTo>
                      <a:pt x="12444" y="642"/>
                      <a:pt x="12629" y="829"/>
                      <a:pt x="12859" y="829"/>
                    </a:cubicBezTo>
                    <a:cubicBezTo>
                      <a:pt x="13086" y="829"/>
                      <a:pt x="13273" y="643"/>
                      <a:pt x="13273" y="414"/>
                    </a:cubicBezTo>
                    <a:cubicBezTo>
                      <a:pt x="13273" y="184"/>
                      <a:pt x="13087" y="0"/>
                      <a:pt x="12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7"/>
              <p:cNvSpPr/>
              <p:nvPr/>
            </p:nvSpPr>
            <p:spPr>
              <a:xfrm>
                <a:off x="2412350" y="3055775"/>
                <a:ext cx="368175" cy="79850"/>
              </a:xfrm>
              <a:custGeom>
                <a:avLst/>
                <a:gdLst/>
                <a:ahLst/>
                <a:cxnLst/>
                <a:rect l="l" t="t" r="r" b="b"/>
                <a:pathLst>
                  <a:path w="14727" h="3194" extrusionOk="0">
                    <a:moveTo>
                      <a:pt x="5065" y="0"/>
                    </a:moveTo>
                    <a:cubicBezTo>
                      <a:pt x="4567" y="0"/>
                      <a:pt x="4072" y="70"/>
                      <a:pt x="3544" y="188"/>
                    </a:cubicBezTo>
                    <a:cubicBezTo>
                      <a:pt x="2838" y="346"/>
                      <a:pt x="2345" y="831"/>
                      <a:pt x="1675" y="1036"/>
                    </a:cubicBezTo>
                    <a:cubicBezTo>
                      <a:pt x="1298" y="1151"/>
                      <a:pt x="824" y="1243"/>
                      <a:pt x="402" y="1243"/>
                    </a:cubicBezTo>
                    <a:cubicBezTo>
                      <a:pt x="346" y="1243"/>
                      <a:pt x="292" y="1241"/>
                      <a:pt x="238" y="1238"/>
                    </a:cubicBezTo>
                    <a:cubicBezTo>
                      <a:pt x="161" y="1234"/>
                      <a:pt x="81" y="1223"/>
                      <a:pt x="2" y="1209"/>
                    </a:cubicBezTo>
                    <a:lnTo>
                      <a:pt x="2" y="1425"/>
                    </a:lnTo>
                    <a:cubicBezTo>
                      <a:pt x="72" y="1417"/>
                      <a:pt x="143" y="1414"/>
                      <a:pt x="215" y="1414"/>
                    </a:cubicBezTo>
                    <a:cubicBezTo>
                      <a:pt x="485" y="1414"/>
                      <a:pt x="762" y="1460"/>
                      <a:pt x="998" y="1481"/>
                    </a:cubicBezTo>
                    <a:cubicBezTo>
                      <a:pt x="1280" y="1505"/>
                      <a:pt x="1545" y="1524"/>
                      <a:pt x="1807" y="1524"/>
                    </a:cubicBezTo>
                    <a:cubicBezTo>
                      <a:pt x="2113" y="1524"/>
                      <a:pt x="2416" y="1499"/>
                      <a:pt x="2736" y="1426"/>
                    </a:cubicBezTo>
                    <a:cubicBezTo>
                      <a:pt x="3380" y="1281"/>
                      <a:pt x="3964" y="979"/>
                      <a:pt x="4619" y="855"/>
                    </a:cubicBezTo>
                    <a:cubicBezTo>
                      <a:pt x="4936" y="794"/>
                      <a:pt x="5267" y="765"/>
                      <a:pt x="5601" y="765"/>
                    </a:cubicBezTo>
                    <a:cubicBezTo>
                      <a:pt x="6146" y="765"/>
                      <a:pt x="6697" y="843"/>
                      <a:pt x="7202" y="986"/>
                    </a:cubicBezTo>
                    <a:cubicBezTo>
                      <a:pt x="8073" y="1235"/>
                      <a:pt x="8824" y="1427"/>
                      <a:pt x="9737" y="1436"/>
                    </a:cubicBezTo>
                    <a:cubicBezTo>
                      <a:pt x="9746" y="1436"/>
                      <a:pt x="9756" y="1436"/>
                      <a:pt x="9766" y="1436"/>
                    </a:cubicBezTo>
                    <a:cubicBezTo>
                      <a:pt x="10795" y="1436"/>
                      <a:pt x="11756" y="987"/>
                      <a:pt x="12777" y="903"/>
                    </a:cubicBezTo>
                    <a:cubicBezTo>
                      <a:pt x="12979" y="887"/>
                      <a:pt x="13177" y="878"/>
                      <a:pt x="13374" y="878"/>
                    </a:cubicBezTo>
                    <a:cubicBezTo>
                      <a:pt x="13813" y="878"/>
                      <a:pt x="14243" y="919"/>
                      <a:pt x="14688" y="1001"/>
                    </a:cubicBezTo>
                    <a:cubicBezTo>
                      <a:pt x="14699" y="1004"/>
                      <a:pt x="14712" y="1005"/>
                      <a:pt x="14725" y="1009"/>
                    </a:cubicBezTo>
                    <a:lnTo>
                      <a:pt x="14725" y="699"/>
                    </a:lnTo>
                    <a:cubicBezTo>
                      <a:pt x="14481" y="654"/>
                      <a:pt x="14281" y="623"/>
                      <a:pt x="14194" y="611"/>
                    </a:cubicBezTo>
                    <a:cubicBezTo>
                      <a:pt x="13922" y="575"/>
                      <a:pt x="13671" y="555"/>
                      <a:pt x="13427" y="555"/>
                    </a:cubicBezTo>
                    <a:cubicBezTo>
                      <a:pt x="13000" y="555"/>
                      <a:pt x="12595" y="616"/>
                      <a:pt x="12142" y="758"/>
                    </a:cubicBezTo>
                    <a:cubicBezTo>
                      <a:pt x="11702" y="896"/>
                      <a:pt x="11240" y="1031"/>
                      <a:pt x="10787" y="1106"/>
                    </a:cubicBezTo>
                    <a:cubicBezTo>
                      <a:pt x="10654" y="1128"/>
                      <a:pt x="10519" y="1137"/>
                      <a:pt x="10384" y="1137"/>
                    </a:cubicBezTo>
                    <a:cubicBezTo>
                      <a:pt x="9806" y="1137"/>
                      <a:pt x="9211" y="967"/>
                      <a:pt x="8664" y="852"/>
                    </a:cubicBezTo>
                    <a:cubicBezTo>
                      <a:pt x="7853" y="681"/>
                      <a:pt x="7120" y="346"/>
                      <a:pt x="6318" y="152"/>
                    </a:cubicBezTo>
                    <a:cubicBezTo>
                      <a:pt x="5886" y="47"/>
                      <a:pt x="5475" y="0"/>
                      <a:pt x="5065" y="0"/>
                    </a:cubicBezTo>
                    <a:close/>
                    <a:moveTo>
                      <a:pt x="5347" y="1519"/>
                    </a:moveTo>
                    <a:cubicBezTo>
                      <a:pt x="5031" y="1519"/>
                      <a:pt x="4753" y="1648"/>
                      <a:pt x="4464" y="1782"/>
                    </a:cubicBezTo>
                    <a:cubicBezTo>
                      <a:pt x="4311" y="1853"/>
                      <a:pt x="3734" y="2002"/>
                      <a:pt x="3816" y="2250"/>
                    </a:cubicBezTo>
                    <a:cubicBezTo>
                      <a:pt x="3883" y="2457"/>
                      <a:pt x="4376" y="2500"/>
                      <a:pt x="4546" y="2513"/>
                    </a:cubicBezTo>
                    <a:cubicBezTo>
                      <a:pt x="4675" y="2523"/>
                      <a:pt x="4804" y="2528"/>
                      <a:pt x="4933" y="2528"/>
                    </a:cubicBezTo>
                    <a:cubicBezTo>
                      <a:pt x="5198" y="2528"/>
                      <a:pt x="5462" y="2507"/>
                      <a:pt x="5724" y="2464"/>
                    </a:cubicBezTo>
                    <a:cubicBezTo>
                      <a:pt x="5769" y="2456"/>
                      <a:pt x="5816" y="2448"/>
                      <a:pt x="5862" y="2438"/>
                    </a:cubicBezTo>
                    <a:cubicBezTo>
                      <a:pt x="6061" y="2399"/>
                      <a:pt x="6263" y="2351"/>
                      <a:pt x="6459" y="2307"/>
                    </a:cubicBezTo>
                    <a:cubicBezTo>
                      <a:pt x="6597" y="2276"/>
                      <a:pt x="6825" y="2184"/>
                      <a:pt x="6874" y="2035"/>
                    </a:cubicBezTo>
                    <a:cubicBezTo>
                      <a:pt x="6932" y="1852"/>
                      <a:pt x="6721" y="1822"/>
                      <a:pt x="6586" y="1778"/>
                    </a:cubicBezTo>
                    <a:cubicBezTo>
                      <a:pt x="6222" y="1660"/>
                      <a:pt x="5852" y="1565"/>
                      <a:pt x="5471" y="1526"/>
                    </a:cubicBezTo>
                    <a:cubicBezTo>
                      <a:pt x="5429" y="1521"/>
                      <a:pt x="5388" y="1519"/>
                      <a:pt x="5347" y="1519"/>
                    </a:cubicBezTo>
                    <a:close/>
                    <a:moveTo>
                      <a:pt x="11556" y="1570"/>
                    </a:moveTo>
                    <a:cubicBezTo>
                      <a:pt x="10290" y="1570"/>
                      <a:pt x="9278" y="1887"/>
                      <a:pt x="8054" y="2312"/>
                    </a:cubicBezTo>
                    <a:cubicBezTo>
                      <a:pt x="7043" y="2661"/>
                      <a:pt x="6068" y="3002"/>
                      <a:pt x="4968" y="3002"/>
                    </a:cubicBezTo>
                    <a:cubicBezTo>
                      <a:pt x="4803" y="3002"/>
                      <a:pt x="4635" y="2995"/>
                      <a:pt x="4464" y="2978"/>
                    </a:cubicBezTo>
                    <a:cubicBezTo>
                      <a:pt x="3340" y="2870"/>
                      <a:pt x="2242" y="2505"/>
                      <a:pt x="1179" y="2233"/>
                    </a:cubicBezTo>
                    <a:cubicBezTo>
                      <a:pt x="777" y="2128"/>
                      <a:pt x="394" y="2038"/>
                      <a:pt x="0" y="1976"/>
                    </a:cubicBezTo>
                    <a:lnTo>
                      <a:pt x="0" y="2666"/>
                    </a:lnTo>
                    <a:cubicBezTo>
                      <a:pt x="136" y="2647"/>
                      <a:pt x="278" y="2639"/>
                      <a:pt x="421" y="2639"/>
                    </a:cubicBezTo>
                    <a:cubicBezTo>
                      <a:pt x="875" y="2639"/>
                      <a:pt x="1350" y="2719"/>
                      <a:pt x="1735" y="2796"/>
                    </a:cubicBezTo>
                    <a:cubicBezTo>
                      <a:pt x="2763" y="3004"/>
                      <a:pt x="3872" y="3194"/>
                      <a:pt x="4969" y="3194"/>
                    </a:cubicBezTo>
                    <a:cubicBezTo>
                      <a:pt x="5443" y="3194"/>
                      <a:pt x="5914" y="3158"/>
                      <a:pt x="6376" y="3073"/>
                    </a:cubicBezTo>
                    <a:cubicBezTo>
                      <a:pt x="7874" y="2797"/>
                      <a:pt x="9451" y="2403"/>
                      <a:pt x="11011" y="2403"/>
                    </a:cubicBezTo>
                    <a:cubicBezTo>
                      <a:pt x="11296" y="2403"/>
                      <a:pt x="11580" y="2416"/>
                      <a:pt x="11863" y="2445"/>
                    </a:cubicBezTo>
                    <a:cubicBezTo>
                      <a:pt x="12846" y="2545"/>
                      <a:pt x="13769" y="2779"/>
                      <a:pt x="14726" y="2946"/>
                    </a:cubicBezTo>
                    <a:lnTo>
                      <a:pt x="14726" y="2373"/>
                    </a:lnTo>
                    <a:cubicBezTo>
                      <a:pt x="13930" y="2045"/>
                      <a:pt x="13122" y="1671"/>
                      <a:pt x="12206" y="1597"/>
                    </a:cubicBezTo>
                    <a:cubicBezTo>
                      <a:pt x="11981" y="1579"/>
                      <a:pt x="11765" y="1570"/>
                      <a:pt x="11556" y="15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7"/>
              <p:cNvSpPr/>
              <p:nvPr/>
            </p:nvSpPr>
            <p:spPr>
              <a:xfrm>
                <a:off x="2523825" y="2496900"/>
                <a:ext cx="145175" cy="145150"/>
              </a:xfrm>
              <a:custGeom>
                <a:avLst/>
                <a:gdLst/>
                <a:ahLst/>
                <a:cxnLst/>
                <a:rect l="l" t="t" r="r" b="b"/>
                <a:pathLst>
                  <a:path w="5807" h="5806" extrusionOk="0">
                    <a:moveTo>
                      <a:pt x="2903" y="0"/>
                    </a:moveTo>
                    <a:cubicBezTo>
                      <a:pt x="1300" y="0"/>
                      <a:pt x="1" y="1300"/>
                      <a:pt x="1" y="2903"/>
                    </a:cubicBezTo>
                    <a:cubicBezTo>
                      <a:pt x="1" y="4506"/>
                      <a:pt x="1300" y="5806"/>
                      <a:pt x="2903" y="5806"/>
                    </a:cubicBezTo>
                    <a:cubicBezTo>
                      <a:pt x="4507" y="5806"/>
                      <a:pt x="5806" y="4506"/>
                      <a:pt x="5806" y="2903"/>
                    </a:cubicBezTo>
                    <a:cubicBezTo>
                      <a:pt x="5806" y="1300"/>
                      <a:pt x="4507" y="0"/>
                      <a:pt x="2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7"/>
              <p:cNvSpPr/>
              <p:nvPr/>
            </p:nvSpPr>
            <p:spPr>
              <a:xfrm>
                <a:off x="2484825" y="2270100"/>
                <a:ext cx="209825" cy="597000"/>
              </a:xfrm>
              <a:custGeom>
                <a:avLst/>
                <a:gdLst/>
                <a:ahLst/>
                <a:cxnLst/>
                <a:rect l="l" t="t" r="r" b="b"/>
                <a:pathLst>
                  <a:path w="8393" h="23880" extrusionOk="0">
                    <a:moveTo>
                      <a:pt x="4398" y="8406"/>
                    </a:moveTo>
                    <a:cubicBezTo>
                      <a:pt x="5273" y="8406"/>
                      <a:pt x="6155" y="8719"/>
                      <a:pt x="6854" y="9336"/>
                    </a:cubicBezTo>
                    <a:cubicBezTo>
                      <a:pt x="7628" y="10019"/>
                      <a:pt x="8084" y="10980"/>
                      <a:pt x="8103" y="11976"/>
                    </a:cubicBezTo>
                    <a:cubicBezTo>
                      <a:pt x="8115" y="12676"/>
                      <a:pt x="7916" y="13364"/>
                      <a:pt x="7527" y="13968"/>
                    </a:cubicBezTo>
                    <a:cubicBezTo>
                      <a:pt x="7253" y="14391"/>
                      <a:pt x="6985" y="14728"/>
                      <a:pt x="6567" y="14995"/>
                    </a:cubicBezTo>
                    <a:cubicBezTo>
                      <a:pt x="5740" y="15523"/>
                      <a:pt x="5020" y="15709"/>
                      <a:pt x="4415" y="15709"/>
                    </a:cubicBezTo>
                    <a:cubicBezTo>
                      <a:pt x="3821" y="15709"/>
                      <a:pt x="3338" y="15529"/>
                      <a:pt x="2974" y="15316"/>
                    </a:cubicBezTo>
                    <a:cubicBezTo>
                      <a:pt x="1060" y="14193"/>
                      <a:pt x="456" y="12157"/>
                      <a:pt x="977" y="10839"/>
                    </a:cubicBezTo>
                    <a:cubicBezTo>
                      <a:pt x="1276" y="10080"/>
                      <a:pt x="1707" y="9527"/>
                      <a:pt x="2370" y="9049"/>
                    </a:cubicBezTo>
                    <a:cubicBezTo>
                      <a:pt x="2968" y="8617"/>
                      <a:pt x="3680" y="8406"/>
                      <a:pt x="4398" y="8406"/>
                    </a:cubicBezTo>
                    <a:close/>
                    <a:moveTo>
                      <a:pt x="3140" y="0"/>
                    </a:moveTo>
                    <a:lnTo>
                      <a:pt x="3140" y="278"/>
                    </a:lnTo>
                    <a:lnTo>
                      <a:pt x="4324" y="278"/>
                    </a:lnTo>
                    <a:lnTo>
                      <a:pt x="4324" y="8130"/>
                    </a:lnTo>
                    <a:cubicBezTo>
                      <a:pt x="3575" y="8144"/>
                      <a:pt x="2832" y="8374"/>
                      <a:pt x="2207" y="8825"/>
                    </a:cubicBezTo>
                    <a:cubicBezTo>
                      <a:pt x="1497" y="9337"/>
                      <a:pt x="1039" y="9927"/>
                      <a:pt x="718" y="10739"/>
                    </a:cubicBezTo>
                    <a:cubicBezTo>
                      <a:pt x="0" y="12557"/>
                      <a:pt x="1230" y="14616"/>
                      <a:pt x="2832" y="15558"/>
                    </a:cubicBezTo>
                    <a:cubicBezTo>
                      <a:pt x="3301" y="15834"/>
                      <a:pt x="3802" y="15975"/>
                      <a:pt x="4324" y="15990"/>
                    </a:cubicBezTo>
                    <a:lnTo>
                      <a:pt x="4324" y="23601"/>
                    </a:lnTo>
                    <a:lnTo>
                      <a:pt x="3140" y="23601"/>
                    </a:lnTo>
                    <a:lnTo>
                      <a:pt x="3140" y="23879"/>
                    </a:lnTo>
                    <a:lnTo>
                      <a:pt x="5762" y="23879"/>
                    </a:lnTo>
                    <a:lnTo>
                      <a:pt x="5762" y="23601"/>
                    </a:lnTo>
                    <a:lnTo>
                      <a:pt x="4602" y="23601"/>
                    </a:lnTo>
                    <a:lnTo>
                      <a:pt x="4602" y="15985"/>
                    </a:lnTo>
                    <a:cubicBezTo>
                      <a:pt x="5280" y="15944"/>
                      <a:pt x="5992" y="15695"/>
                      <a:pt x="6715" y="15232"/>
                    </a:cubicBezTo>
                    <a:cubicBezTo>
                      <a:pt x="7204" y="14921"/>
                      <a:pt x="7505" y="14513"/>
                      <a:pt x="7760" y="14119"/>
                    </a:cubicBezTo>
                    <a:cubicBezTo>
                      <a:pt x="8179" y="13470"/>
                      <a:pt x="8393" y="12727"/>
                      <a:pt x="8378" y="11973"/>
                    </a:cubicBezTo>
                    <a:cubicBezTo>
                      <a:pt x="8359" y="10899"/>
                      <a:pt x="7869" y="9863"/>
                      <a:pt x="7036" y="9129"/>
                    </a:cubicBezTo>
                    <a:cubicBezTo>
                      <a:pt x="6340" y="8515"/>
                      <a:pt x="5474" y="8182"/>
                      <a:pt x="4602" y="8136"/>
                    </a:cubicBezTo>
                    <a:lnTo>
                      <a:pt x="4602" y="278"/>
                    </a:lnTo>
                    <a:lnTo>
                      <a:pt x="5762" y="278"/>
                    </a:lnTo>
                    <a:lnTo>
                      <a:pt x="57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2" name="Google Shape;1852;p27"/>
            <p:cNvGrpSpPr/>
            <p:nvPr/>
          </p:nvGrpSpPr>
          <p:grpSpPr>
            <a:xfrm>
              <a:off x="-1755951" y="3857544"/>
              <a:ext cx="2236596" cy="386456"/>
              <a:chOff x="5100638" y="3089000"/>
              <a:chExt cx="998525" cy="172525"/>
            </a:xfrm>
          </p:grpSpPr>
          <p:sp>
            <p:nvSpPr>
              <p:cNvPr id="1853" name="Google Shape;1853;p27"/>
              <p:cNvSpPr/>
              <p:nvPr/>
            </p:nvSpPr>
            <p:spPr>
              <a:xfrm>
                <a:off x="5551438" y="3089000"/>
                <a:ext cx="547725" cy="172500"/>
              </a:xfrm>
              <a:custGeom>
                <a:avLst/>
                <a:gdLst/>
                <a:ahLst/>
                <a:cxnLst/>
                <a:rect l="l" t="t" r="r" b="b"/>
                <a:pathLst>
                  <a:path w="21909" h="6900" extrusionOk="0">
                    <a:moveTo>
                      <a:pt x="1" y="1"/>
                    </a:moveTo>
                    <a:lnTo>
                      <a:pt x="1" y="6900"/>
                    </a:lnTo>
                    <a:lnTo>
                      <a:pt x="18462" y="6900"/>
                    </a:lnTo>
                    <a:cubicBezTo>
                      <a:pt x="20367" y="6900"/>
                      <a:pt x="21909" y="5354"/>
                      <a:pt x="21909" y="3450"/>
                    </a:cubicBezTo>
                    <a:cubicBezTo>
                      <a:pt x="21909" y="2497"/>
                      <a:pt x="21523" y="1635"/>
                      <a:pt x="20900" y="1011"/>
                    </a:cubicBezTo>
                    <a:cubicBezTo>
                      <a:pt x="20276" y="387"/>
                      <a:pt x="19414" y="1"/>
                      <a:pt x="18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7"/>
              <p:cNvSpPr/>
              <p:nvPr/>
            </p:nvSpPr>
            <p:spPr>
              <a:xfrm>
                <a:off x="5100638" y="3089000"/>
                <a:ext cx="678875" cy="172525"/>
              </a:xfrm>
              <a:custGeom>
                <a:avLst/>
                <a:gdLst/>
                <a:ahLst/>
                <a:cxnLst/>
                <a:rect l="l" t="t" r="r" b="b"/>
                <a:pathLst>
                  <a:path w="27155" h="6901" extrusionOk="0">
                    <a:moveTo>
                      <a:pt x="335" y="1"/>
                    </a:moveTo>
                    <a:cubicBezTo>
                      <a:pt x="151" y="1"/>
                      <a:pt x="1" y="151"/>
                      <a:pt x="1" y="336"/>
                    </a:cubicBezTo>
                    <a:cubicBezTo>
                      <a:pt x="1" y="520"/>
                      <a:pt x="151" y="669"/>
                      <a:pt x="335" y="669"/>
                    </a:cubicBezTo>
                    <a:lnTo>
                      <a:pt x="23360" y="669"/>
                    </a:lnTo>
                    <a:cubicBezTo>
                      <a:pt x="24857" y="669"/>
                      <a:pt x="26069" y="1882"/>
                      <a:pt x="26069" y="3379"/>
                    </a:cubicBezTo>
                    <a:cubicBezTo>
                      <a:pt x="26069" y="4874"/>
                      <a:pt x="24857" y="6087"/>
                      <a:pt x="23360" y="6087"/>
                    </a:cubicBezTo>
                    <a:lnTo>
                      <a:pt x="335" y="6087"/>
                    </a:lnTo>
                    <a:cubicBezTo>
                      <a:pt x="151" y="6087"/>
                      <a:pt x="1" y="6236"/>
                      <a:pt x="1" y="6422"/>
                    </a:cubicBezTo>
                    <a:lnTo>
                      <a:pt x="1" y="6567"/>
                    </a:lnTo>
                    <a:cubicBezTo>
                      <a:pt x="1" y="6751"/>
                      <a:pt x="151" y="6901"/>
                      <a:pt x="335" y="6901"/>
                    </a:cubicBezTo>
                    <a:lnTo>
                      <a:pt x="23613" y="6901"/>
                    </a:lnTo>
                    <a:cubicBezTo>
                      <a:pt x="25510" y="6900"/>
                      <a:pt x="27110" y="5401"/>
                      <a:pt x="27140" y="3504"/>
                    </a:cubicBezTo>
                    <a:cubicBezTo>
                      <a:pt x="27154" y="2529"/>
                      <a:pt x="26766" y="1647"/>
                      <a:pt x="26132" y="1011"/>
                    </a:cubicBezTo>
                    <a:cubicBezTo>
                      <a:pt x="25507" y="387"/>
                      <a:pt x="24645" y="1"/>
                      <a:pt x="236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7"/>
              <p:cNvSpPr/>
              <p:nvPr/>
            </p:nvSpPr>
            <p:spPr>
              <a:xfrm>
                <a:off x="5125613" y="3105725"/>
                <a:ext cx="626750" cy="135450"/>
              </a:xfrm>
              <a:custGeom>
                <a:avLst/>
                <a:gdLst/>
                <a:ahLst/>
                <a:cxnLst/>
                <a:rect l="l" t="t" r="r" b="b"/>
                <a:pathLst>
                  <a:path w="25070" h="5418" extrusionOk="0">
                    <a:moveTo>
                      <a:pt x="1" y="0"/>
                    </a:moveTo>
                    <a:lnTo>
                      <a:pt x="1" y="5418"/>
                    </a:lnTo>
                    <a:lnTo>
                      <a:pt x="22361" y="5418"/>
                    </a:lnTo>
                    <a:cubicBezTo>
                      <a:pt x="23858" y="5418"/>
                      <a:pt x="25070" y="4205"/>
                      <a:pt x="25070" y="2710"/>
                    </a:cubicBezTo>
                    <a:cubicBezTo>
                      <a:pt x="25070" y="1213"/>
                      <a:pt x="23858" y="0"/>
                      <a:pt x="223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7"/>
              <p:cNvSpPr/>
              <p:nvPr/>
            </p:nvSpPr>
            <p:spPr>
              <a:xfrm>
                <a:off x="5821638" y="3137600"/>
                <a:ext cx="220925" cy="71700"/>
              </a:xfrm>
              <a:custGeom>
                <a:avLst/>
                <a:gdLst/>
                <a:ahLst/>
                <a:cxnLst/>
                <a:rect l="l" t="t" r="r" b="b"/>
                <a:pathLst>
                  <a:path w="8837" h="2868" extrusionOk="0">
                    <a:moveTo>
                      <a:pt x="122" y="0"/>
                    </a:moveTo>
                    <a:cubicBezTo>
                      <a:pt x="122" y="68"/>
                      <a:pt x="67" y="122"/>
                      <a:pt x="1" y="122"/>
                    </a:cubicBezTo>
                    <a:lnTo>
                      <a:pt x="1" y="2746"/>
                    </a:lnTo>
                    <a:cubicBezTo>
                      <a:pt x="67" y="2746"/>
                      <a:pt x="122" y="2800"/>
                      <a:pt x="122" y="2868"/>
                    </a:cubicBezTo>
                    <a:lnTo>
                      <a:pt x="8715" y="2868"/>
                    </a:lnTo>
                    <a:cubicBezTo>
                      <a:pt x="8715" y="2800"/>
                      <a:pt x="8769" y="2746"/>
                      <a:pt x="8837" y="2746"/>
                    </a:cubicBezTo>
                    <a:lnTo>
                      <a:pt x="8837" y="122"/>
                    </a:lnTo>
                    <a:cubicBezTo>
                      <a:pt x="8769" y="122"/>
                      <a:pt x="8715" y="68"/>
                      <a:pt x="87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7"/>
              <p:cNvSpPr/>
              <p:nvPr/>
            </p:nvSpPr>
            <p:spPr>
              <a:xfrm>
                <a:off x="5862938" y="3164225"/>
                <a:ext cx="140750" cy="18450"/>
              </a:xfrm>
              <a:custGeom>
                <a:avLst/>
                <a:gdLst/>
                <a:ahLst/>
                <a:cxnLst/>
                <a:rect l="l" t="t" r="r" b="b"/>
                <a:pathLst>
                  <a:path w="5630" h="738" extrusionOk="0">
                    <a:moveTo>
                      <a:pt x="2296" y="1"/>
                    </a:moveTo>
                    <a:cubicBezTo>
                      <a:pt x="2264" y="1"/>
                      <a:pt x="2231" y="6"/>
                      <a:pt x="2197" y="17"/>
                    </a:cubicBezTo>
                    <a:cubicBezTo>
                      <a:pt x="2064" y="60"/>
                      <a:pt x="2009" y="196"/>
                      <a:pt x="1988" y="327"/>
                    </a:cubicBezTo>
                    <a:cubicBezTo>
                      <a:pt x="1956" y="524"/>
                      <a:pt x="2113" y="737"/>
                      <a:pt x="2317" y="737"/>
                    </a:cubicBezTo>
                    <a:cubicBezTo>
                      <a:pt x="2332" y="737"/>
                      <a:pt x="2347" y="736"/>
                      <a:pt x="2362" y="733"/>
                    </a:cubicBezTo>
                    <a:cubicBezTo>
                      <a:pt x="2550" y="704"/>
                      <a:pt x="2719" y="471"/>
                      <a:pt x="2650" y="282"/>
                    </a:cubicBezTo>
                    <a:cubicBezTo>
                      <a:pt x="2629" y="227"/>
                      <a:pt x="2600" y="177"/>
                      <a:pt x="2561" y="131"/>
                    </a:cubicBezTo>
                    <a:cubicBezTo>
                      <a:pt x="2492" y="53"/>
                      <a:pt x="2399" y="1"/>
                      <a:pt x="2296" y="1"/>
                    </a:cubicBezTo>
                    <a:close/>
                    <a:moveTo>
                      <a:pt x="340" y="2"/>
                    </a:moveTo>
                    <a:cubicBezTo>
                      <a:pt x="308" y="2"/>
                      <a:pt x="275" y="7"/>
                      <a:pt x="242" y="18"/>
                    </a:cubicBezTo>
                    <a:cubicBezTo>
                      <a:pt x="108" y="62"/>
                      <a:pt x="52" y="196"/>
                      <a:pt x="31" y="328"/>
                    </a:cubicBezTo>
                    <a:cubicBezTo>
                      <a:pt x="0" y="527"/>
                      <a:pt x="158" y="738"/>
                      <a:pt x="362" y="738"/>
                    </a:cubicBezTo>
                    <a:cubicBezTo>
                      <a:pt x="376" y="738"/>
                      <a:pt x="391" y="736"/>
                      <a:pt x="406" y="734"/>
                    </a:cubicBezTo>
                    <a:cubicBezTo>
                      <a:pt x="596" y="704"/>
                      <a:pt x="763" y="472"/>
                      <a:pt x="693" y="284"/>
                    </a:cubicBezTo>
                    <a:cubicBezTo>
                      <a:pt x="675" y="227"/>
                      <a:pt x="644" y="177"/>
                      <a:pt x="606" y="132"/>
                    </a:cubicBezTo>
                    <a:cubicBezTo>
                      <a:pt x="537" y="54"/>
                      <a:pt x="443" y="2"/>
                      <a:pt x="340" y="2"/>
                    </a:cubicBezTo>
                    <a:close/>
                    <a:moveTo>
                      <a:pt x="1319" y="2"/>
                    </a:moveTo>
                    <a:cubicBezTo>
                      <a:pt x="1286" y="2"/>
                      <a:pt x="1253" y="7"/>
                      <a:pt x="1220" y="18"/>
                    </a:cubicBezTo>
                    <a:cubicBezTo>
                      <a:pt x="1086" y="62"/>
                      <a:pt x="1030" y="196"/>
                      <a:pt x="1010" y="328"/>
                    </a:cubicBezTo>
                    <a:cubicBezTo>
                      <a:pt x="979" y="527"/>
                      <a:pt x="1137" y="738"/>
                      <a:pt x="1340" y="738"/>
                    </a:cubicBezTo>
                    <a:cubicBezTo>
                      <a:pt x="1355" y="738"/>
                      <a:pt x="1370" y="736"/>
                      <a:pt x="1384" y="734"/>
                    </a:cubicBezTo>
                    <a:cubicBezTo>
                      <a:pt x="1575" y="704"/>
                      <a:pt x="1742" y="472"/>
                      <a:pt x="1672" y="284"/>
                    </a:cubicBezTo>
                    <a:cubicBezTo>
                      <a:pt x="1652" y="227"/>
                      <a:pt x="1622" y="177"/>
                      <a:pt x="1584" y="132"/>
                    </a:cubicBezTo>
                    <a:cubicBezTo>
                      <a:pt x="1516" y="54"/>
                      <a:pt x="1422" y="2"/>
                      <a:pt x="1319" y="2"/>
                    </a:cubicBezTo>
                    <a:close/>
                    <a:moveTo>
                      <a:pt x="3251" y="2"/>
                    </a:moveTo>
                    <a:cubicBezTo>
                      <a:pt x="3219" y="2"/>
                      <a:pt x="3186" y="7"/>
                      <a:pt x="3152" y="18"/>
                    </a:cubicBezTo>
                    <a:cubicBezTo>
                      <a:pt x="3019" y="62"/>
                      <a:pt x="2962" y="196"/>
                      <a:pt x="2942" y="328"/>
                    </a:cubicBezTo>
                    <a:cubicBezTo>
                      <a:pt x="2911" y="527"/>
                      <a:pt x="3068" y="738"/>
                      <a:pt x="3272" y="738"/>
                    </a:cubicBezTo>
                    <a:cubicBezTo>
                      <a:pt x="3287" y="738"/>
                      <a:pt x="3301" y="736"/>
                      <a:pt x="3316" y="734"/>
                    </a:cubicBezTo>
                    <a:cubicBezTo>
                      <a:pt x="3506" y="704"/>
                      <a:pt x="3673" y="472"/>
                      <a:pt x="3604" y="284"/>
                    </a:cubicBezTo>
                    <a:cubicBezTo>
                      <a:pt x="3586" y="227"/>
                      <a:pt x="3555" y="177"/>
                      <a:pt x="3516" y="132"/>
                    </a:cubicBezTo>
                    <a:cubicBezTo>
                      <a:pt x="3448" y="54"/>
                      <a:pt x="3354" y="2"/>
                      <a:pt x="3251" y="2"/>
                    </a:cubicBezTo>
                    <a:close/>
                    <a:moveTo>
                      <a:pt x="4229" y="2"/>
                    </a:moveTo>
                    <a:cubicBezTo>
                      <a:pt x="4197" y="2"/>
                      <a:pt x="4164" y="7"/>
                      <a:pt x="4131" y="18"/>
                    </a:cubicBezTo>
                    <a:cubicBezTo>
                      <a:pt x="3997" y="62"/>
                      <a:pt x="3941" y="196"/>
                      <a:pt x="3920" y="328"/>
                    </a:cubicBezTo>
                    <a:cubicBezTo>
                      <a:pt x="3889" y="527"/>
                      <a:pt x="4048" y="738"/>
                      <a:pt x="4251" y="738"/>
                    </a:cubicBezTo>
                    <a:cubicBezTo>
                      <a:pt x="4265" y="738"/>
                      <a:pt x="4280" y="736"/>
                      <a:pt x="4295" y="734"/>
                    </a:cubicBezTo>
                    <a:cubicBezTo>
                      <a:pt x="4485" y="704"/>
                      <a:pt x="4652" y="472"/>
                      <a:pt x="4582" y="284"/>
                    </a:cubicBezTo>
                    <a:cubicBezTo>
                      <a:pt x="4563" y="227"/>
                      <a:pt x="4532" y="177"/>
                      <a:pt x="4495" y="132"/>
                    </a:cubicBezTo>
                    <a:cubicBezTo>
                      <a:pt x="4426" y="54"/>
                      <a:pt x="4332" y="2"/>
                      <a:pt x="4229" y="2"/>
                    </a:cubicBezTo>
                    <a:close/>
                    <a:moveTo>
                      <a:pt x="5207" y="2"/>
                    </a:moveTo>
                    <a:cubicBezTo>
                      <a:pt x="5175" y="2"/>
                      <a:pt x="5142" y="7"/>
                      <a:pt x="5109" y="18"/>
                    </a:cubicBezTo>
                    <a:cubicBezTo>
                      <a:pt x="4975" y="62"/>
                      <a:pt x="4918" y="196"/>
                      <a:pt x="4898" y="328"/>
                    </a:cubicBezTo>
                    <a:cubicBezTo>
                      <a:pt x="4867" y="527"/>
                      <a:pt x="5024" y="738"/>
                      <a:pt x="5228" y="738"/>
                    </a:cubicBezTo>
                    <a:cubicBezTo>
                      <a:pt x="5243" y="738"/>
                      <a:pt x="5257" y="736"/>
                      <a:pt x="5272" y="734"/>
                    </a:cubicBezTo>
                    <a:cubicBezTo>
                      <a:pt x="5463" y="704"/>
                      <a:pt x="5630" y="472"/>
                      <a:pt x="5560" y="284"/>
                    </a:cubicBezTo>
                    <a:cubicBezTo>
                      <a:pt x="5540" y="227"/>
                      <a:pt x="5511" y="177"/>
                      <a:pt x="5472" y="132"/>
                    </a:cubicBezTo>
                    <a:cubicBezTo>
                      <a:pt x="5404" y="54"/>
                      <a:pt x="5310" y="2"/>
                      <a:pt x="5207"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7"/>
              <p:cNvSpPr/>
              <p:nvPr/>
            </p:nvSpPr>
            <p:spPr>
              <a:xfrm>
                <a:off x="5125613" y="3125800"/>
                <a:ext cx="567375" cy="97225"/>
              </a:xfrm>
              <a:custGeom>
                <a:avLst/>
                <a:gdLst/>
                <a:ahLst/>
                <a:cxnLst/>
                <a:rect l="l" t="t" r="r" b="b"/>
                <a:pathLst>
                  <a:path w="22695" h="3889" extrusionOk="0">
                    <a:moveTo>
                      <a:pt x="1" y="1"/>
                    </a:moveTo>
                    <a:lnTo>
                      <a:pt x="1" y="631"/>
                    </a:lnTo>
                    <a:lnTo>
                      <a:pt x="22666" y="631"/>
                    </a:lnTo>
                    <a:cubicBezTo>
                      <a:pt x="22681" y="631"/>
                      <a:pt x="22693" y="619"/>
                      <a:pt x="22694" y="604"/>
                    </a:cubicBezTo>
                    <a:lnTo>
                      <a:pt x="22694" y="27"/>
                    </a:lnTo>
                    <a:cubicBezTo>
                      <a:pt x="22694" y="12"/>
                      <a:pt x="22682" y="1"/>
                      <a:pt x="22667" y="1"/>
                    </a:cubicBezTo>
                    <a:close/>
                    <a:moveTo>
                      <a:pt x="1" y="1631"/>
                    </a:moveTo>
                    <a:lnTo>
                      <a:pt x="1" y="2261"/>
                    </a:lnTo>
                    <a:lnTo>
                      <a:pt x="22667" y="2261"/>
                    </a:lnTo>
                    <a:cubicBezTo>
                      <a:pt x="22681" y="2261"/>
                      <a:pt x="22693" y="2249"/>
                      <a:pt x="22693" y="2234"/>
                    </a:cubicBezTo>
                    <a:lnTo>
                      <a:pt x="22693" y="1657"/>
                    </a:lnTo>
                    <a:cubicBezTo>
                      <a:pt x="22693" y="1642"/>
                      <a:pt x="22681" y="1631"/>
                      <a:pt x="22666" y="1631"/>
                    </a:cubicBezTo>
                    <a:close/>
                    <a:moveTo>
                      <a:pt x="1" y="3260"/>
                    </a:moveTo>
                    <a:lnTo>
                      <a:pt x="1" y="3889"/>
                    </a:lnTo>
                    <a:lnTo>
                      <a:pt x="22667" y="3889"/>
                    </a:lnTo>
                    <a:cubicBezTo>
                      <a:pt x="22681" y="3889"/>
                      <a:pt x="22693" y="3877"/>
                      <a:pt x="22693" y="3862"/>
                    </a:cubicBezTo>
                    <a:lnTo>
                      <a:pt x="22693" y="3286"/>
                    </a:lnTo>
                    <a:cubicBezTo>
                      <a:pt x="22693" y="3271"/>
                      <a:pt x="22681" y="3260"/>
                      <a:pt x="22666" y="3260"/>
                    </a:cubicBezTo>
                    <a:close/>
                  </a:path>
                </a:pathLst>
              </a:custGeom>
              <a:solidFill>
                <a:srgbClr val="F9B050">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9" name="Google Shape;1859;p27"/>
            <p:cNvGrpSpPr/>
            <p:nvPr/>
          </p:nvGrpSpPr>
          <p:grpSpPr>
            <a:xfrm rot="10800000">
              <a:off x="-1755938" y="3551407"/>
              <a:ext cx="2078795" cy="306152"/>
              <a:chOff x="5178325" y="1049075"/>
              <a:chExt cx="928075" cy="136675"/>
            </a:xfrm>
          </p:grpSpPr>
          <p:sp>
            <p:nvSpPr>
              <p:cNvPr id="1860" name="Google Shape;1860;p27"/>
              <p:cNvSpPr/>
              <p:nvPr/>
            </p:nvSpPr>
            <p:spPr>
              <a:xfrm>
                <a:off x="5178325" y="1049075"/>
                <a:ext cx="928075" cy="136675"/>
              </a:xfrm>
              <a:custGeom>
                <a:avLst/>
                <a:gdLst/>
                <a:ahLst/>
                <a:cxnLst/>
                <a:rect l="l" t="t" r="r" b="b"/>
                <a:pathLst>
                  <a:path w="37123" h="5467" extrusionOk="0">
                    <a:moveTo>
                      <a:pt x="0" y="1"/>
                    </a:moveTo>
                    <a:lnTo>
                      <a:pt x="0" y="5466"/>
                    </a:lnTo>
                    <a:lnTo>
                      <a:pt x="37122" y="5466"/>
                    </a:lnTo>
                    <a:lnTo>
                      <a:pt x="37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7"/>
              <p:cNvSpPr/>
              <p:nvPr/>
            </p:nvSpPr>
            <p:spPr>
              <a:xfrm>
                <a:off x="5342300" y="1076050"/>
                <a:ext cx="76350" cy="82675"/>
              </a:xfrm>
              <a:custGeom>
                <a:avLst/>
                <a:gdLst/>
                <a:ahLst/>
                <a:cxnLst/>
                <a:rect l="l" t="t" r="r" b="b"/>
                <a:pathLst>
                  <a:path w="3054" h="3307" extrusionOk="0">
                    <a:moveTo>
                      <a:pt x="298" y="1"/>
                    </a:moveTo>
                    <a:cubicBezTo>
                      <a:pt x="134" y="1"/>
                      <a:pt x="0" y="135"/>
                      <a:pt x="0" y="299"/>
                    </a:cubicBezTo>
                    <a:cubicBezTo>
                      <a:pt x="0" y="464"/>
                      <a:pt x="134" y="598"/>
                      <a:pt x="298" y="598"/>
                    </a:cubicBezTo>
                    <a:lnTo>
                      <a:pt x="2756" y="598"/>
                    </a:lnTo>
                    <a:cubicBezTo>
                      <a:pt x="2920" y="598"/>
                      <a:pt x="3054" y="464"/>
                      <a:pt x="3054" y="299"/>
                    </a:cubicBezTo>
                    <a:cubicBezTo>
                      <a:pt x="3054" y="135"/>
                      <a:pt x="2920" y="1"/>
                      <a:pt x="2756" y="1"/>
                    </a:cubicBezTo>
                    <a:close/>
                    <a:moveTo>
                      <a:pt x="298" y="1357"/>
                    </a:moveTo>
                    <a:cubicBezTo>
                      <a:pt x="134" y="1357"/>
                      <a:pt x="0" y="1491"/>
                      <a:pt x="0" y="1654"/>
                    </a:cubicBezTo>
                    <a:cubicBezTo>
                      <a:pt x="0" y="1819"/>
                      <a:pt x="134" y="1953"/>
                      <a:pt x="298" y="1953"/>
                    </a:cubicBezTo>
                    <a:lnTo>
                      <a:pt x="2756" y="1953"/>
                    </a:lnTo>
                    <a:cubicBezTo>
                      <a:pt x="2920" y="1952"/>
                      <a:pt x="3054" y="1819"/>
                      <a:pt x="3054" y="1654"/>
                    </a:cubicBezTo>
                    <a:cubicBezTo>
                      <a:pt x="3054" y="1491"/>
                      <a:pt x="2920" y="1357"/>
                      <a:pt x="2756" y="1357"/>
                    </a:cubicBezTo>
                    <a:close/>
                    <a:moveTo>
                      <a:pt x="298" y="2711"/>
                    </a:moveTo>
                    <a:cubicBezTo>
                      <a:pt x="134" y="2711"/>
                      <a:pt x="0" y="2845"/>
                      <a:pt x="0" y="3010"/>
                    </a:cubicBezTo>
                    <a:cubicBezTo>
                      <a:pt x="0" y="3173"/>
                      <a:pt x="134" y="3307"/>
                      <a:pt x="298" y="3307"/>
                    </a:cubicBezTo>
                    <a:lnTo>
                      <a:pt x="2756" y="3307"/>
                    </a:lnTo>
                    <a:cubicBezTo>
                      <a:pt x="2920" y="3307"/>
                      <a:pt x="3054" y="3173"/>
                      <a:pt x="3054" y="3010"/>
                    </a:cubicBezTo>
                    <a:cubicBezTo>
                      <a:pt x="3054" y="2845"/>
                      <a:pt x="2920" y="2711"/>
                      <a:pt x="2756" y="271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7"/>
              <p:cNvSpPr/>
              <p:nvPr/>
            </p:nvSpPr>
            <p:spPr>
              <a:xfrm>
                <a:off x="5478375" y="1071800"/>
                <a:ext cx="489975" cy="91225"/>
              </a:xfrm>
              <a:custGeom>
                <a:avLst/>
                <a:gdLst/>
                <a:ahLst/>
                <a:cxnLst/>
                <a:rect l="l" t="t" r="r" b="b"/>
                <a:pathLst>
                  <a:path w="19599" h="3649" extrusionOk="0">
                    <a:moveTo>
                      <a:pt x="86" y="1"/>
                    </a:moveTo>
                    <a:cubicBezTo>
                      <a:pt x="39" y="1"/>
                      <a:pt x="0" y="38"/>
                      <a:pt x="0" y="86"/>
                    </a:cubicBezTo>
                    <a:lnTo>
                      <a:pt x="0" y="3563"/>
                    </a:lnTo>
                    <a:cubicBezTo>
                      <a:pt x="0" y="3610"/>
                      <a:pt x="38" y="3648"/>
                      <a:pt x="86" y="3648"/>
                    </a:cubicBezTo>
                    <a:lnTo>
                      <a:pt x="19513" y="3648"/>
                    </a:lnTo>
                    <a:cubicBezTo>
                      <a:pt x="19560" y="3648"/>
                      <a:pt x="19599" y="3611"/>
                      <a:pt x="19599" y="3563"/>
                    </a:cubicBezTo>
                    <a:lnTo>
                      <a:pt x="19599" y="86"/>
                    </a:lnTo>
                    <a:cubicBezTo>
                      <a:pt x="19598" y="38"/>
                      <a:pt x="19560" y="1"/>
                      <a:pt x="195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7"/>
              <p:cNvSpPr/>
              <p:nvPr/>
            </p:nvSpPr>
            <p:spPr>
              <a:xfrm>
                <a:off x="5196125" y="1061025"/>
                <a:ext cx="94700" cy="112800"/>
              </a:xfrm>
              <a:custGeom>
                <a:avLst/>
                <a:gdLst/>
                <a:ahLst/>
                <a:cxnLst/>
                <a:rect l="l" t="t" r="r" b="b"/>
                <a:pathLst>
                  <a:path w="3788" h="4512" extrusionOk="0">
                    <a:moveTo>
                      <a:pt x="1788" y="671"/>
                    </a:moveTo>
                    <a:cubicBezTo>
                      <a:pt x="1793" y="671"/>
                      <a:pt x="1798" y="671"/>
                      <a:pt x="1803" y="671"/>
                    </a:cubicBezTo>
                    <a:cubicBezTo>
                      <a:pt x="1893" y="682"/>
                      <a:pt x="1972" y="737"/>
                      <a:pt x="2016" y="820"/>
                    </a:cubicBezTo>
                    <a:cubicBezTo>
                      <a:pt x="2060" y="902"/>
                      <a:pt x="2060" y="1001"/>
                      <a:pt x="2015" y="1084"/>
                    </a:cubicBezTo>
                    <a:cubicBezTo>
                      <a:pt x="1985" y="1141"/>
                      <a:pt x="1946" y="1175"/>
                      <a:pt x="1899" y="1188"/>
                    </a:cubicBezTo>
                    <a:cubicBezTo>
                      <a:pt x="1886" y="1192"/>
                      <a:pt x="1872" y="1193"/>
                      <a:pt x="1857" y="1193"/>
                    </a:cubicBezTo>
                    <a:cubicBezTo>
                      <a:pt x="1809" y="1193"/>
                      <a:pt x="1754" y="1175"/>
                      <a:pt x="1699" y="1141"/>
                    </a:cubicBezTo>
                    <a:cubicBezTo>
                      <a:pt x="1624" y="1094"/>
                      <a:pt x="1582" y="1006"/>
                      <a:pt x="1585" y="905"/>
                    </a:cubicBezTo>
                    <a:cubicBezTo>
                      <a:pt x="1589" y="809"/>
                      <a:pt x="1635" y="725"/>
                      <a:pt x="1700" y="691"/>
                    </a:cubicBezTo>
                    <a:cubicBezTo>
                      <a:pt x="1727" y="677"/>
                      <a:pt x="1756" y="671"/>
                      <a:pt x="1788" y="671"/>
                    </a:cubicBezTo>
                    <a:close/>
                    <a:moveTo>
                      <a:pt x="1780" y="533"/>
                    </a:moveTo>
                    <a:cubicBezTo>
                      <a:pt x="1728" y="533"/>
                      <a:pt x="1680" y="545"/>
                      <a:pt x="1636" y="569"/>
                    </a:cubicBezTo>
                    <a:cubicBezTo>
                      <a:pt x="1525" y="628"/>
                      <a:pt x="1453" y="755"/>
                      <a:pt x="1448" y="900"/>
                    </a:cubicBezTo>
                    <a:cubicBezTo>
                      <a:pt x="1441" y="1051"/>
                      <a:pt x="1509" y="1186"/>
                      <a:pt x="1626" y="1260"/>
                    </a:cubicBezTo>
                    <a:cubicBezTo>
                      <a:pt x="1702" y="1308"/>
                      <a:pt x="1783" y="1334"/>
                      <a:pt x="1858" y="1334"/>
                    </a:cubicBezTo>
                    <a:cubicBezTo>
                      <a:pt x="1884" y="1334"/>
                      <a:pt x="1911" y="1330"/>
                      <a:pt x="1937" y="1324"/>
                    </a:cubicBezTo>
                    <a:cubicBezTo>
                      <a:pt x="2021" y="1301"/>
                      <a:pt x="2091" y="1242"/>
                      <a:pt x="2139" y="1152"/>
                    </a:cubicBezTo>
                    <a:cubicBezTo>
                      <a:pt x="2205" y="1025"/>
                      <a:pt x="2205" y="881"/>
                      <a:pt x="2140" y="757"/>
                    </a:cubicBezTo>
                    <a:cubicBezTo>
                      <a:pt x="2076" y="634"/>
                      <a:pt x="1957" y="552"/>
                      <a:pt x="1822" y="536"/>
                    </a:cubicBezTo>
                    <a:cubicBezTo>
                      <a:pt x="1808" y="534"/>
                      <a:pt x="1794" y="533"/>
                      <a:pt x="1780" y="533"/>
                    </a:cubicBezTo>
                    <a:close/>
                    <a:moveTo>
                      <a:pt x="1758" y="1697"/>
                    </a:moveTo>
                    <a:cubicBezTo>
                      <a:pt x="1837" y="1697"/>
                      <a:pt x="1917" y="1712"/>
                      <a:pt x="1991" y="1737"/>
                    </a:cubicBezTo>
                    <a:cubicBezTo>
                      <a:pt x="2127" y="1783"/>
                      <a:pt x="2240" y="1889"/>
                      <a:pt x="2310" y="2035"/>
                    </a:cubicBezTo>
                    <a:cubicBezTo>
                      <a:pt x="2390" y="2206"/>
                      <a:pt x="2401" y="2410"/>
                      <a:pt x="2337" y="2581"/>
                    </a:cubicBezTo>
                    <a:cubicBezTo>
                      <a:pt x="2278" y="2737"/>
                      <a:pt x="2141" y="2825"/>
                      <a:pt x="1931" y="2842"/>
                    </a:cubicBezTo>
                    <a:cubicBezTo>
                      <a:pt x="1913" y="2843"/>
                      <a:pt x="1896" y="2844"/>
                      <a:pt x="1878" y="2844"/>
                    </a:cubicBezTo>
                    <a:cubicBezTo>
                      <a:pt x="1654" y="2844"/>
                      <a:pt x="1465" y="2735"/>
                      <a:pt x="1326" y="2525"/>
                    </a:cubicBezTo>
                    <a:cubicBezTo>
                      <a:pt x="1291" y="2468"/>
                      <a:pt x="1255" y="2411"/>
                      <a:pt x="1256" y="2258"/>
                    </a:cubicBezTo>
                    <a:cubicBezTo>
                      <a:pt x="1256" y="2146"/>
                      <a:pt x="1264" y="2066"/>
                      <a:pt x="1303" y="1983"/>
                    </a:cubicBezTo>
                    <a:cubicBezTo>
                      <a:pt x="1401" y="1773"/>
                      <a:pt x="1578" y="1697"/>
                      <a:pt x="1758" y="1697"/>
                    </a:cubicBezTo>
                    <a:close/>
                    <a:moveTo>
                      <a:pt x="1756" y="1558"/>
                    </a:moveTo>
                    <a:cubicBezTo>
                      <a:pt x="1499" y="1558"/>
                      <a:pt x="1285" y="1688"/>
                      <a:pt x="1174" y="1924"/>
                    </a:cubicBezTo>
                    <a:cubicBezTo>
                      <a:pt x="1121" y="2042"/>
                      <a:pt x="1116" y="2153"/>
                      <a:pt x="1116" y="2258"/>
                    </a:cubicBezTo>
                    <a:cubicBezTo>
                      <a:pt x="1116" y="2436"/>
                      <a:pt x="1157" y="2518"/>
                      <a:pt x="1208" y="2598"/>
                    </a:cubicBezTo>
                    <a:lnTo>
                      <a:pt x="1209" y="2600"/>
                    </a:lnTo>
                    <a:cubicBezTo>
                      <a:pt x="1373" y="2848"/>
                      <a:pt x="1606" y="2982"/>
                      <a:pt x="1876" y="2982"/>
                    </a:cubicBezTo>
                    <a:cubicBezTo>
                      <a:pt x="1897" y="2982"/>
                      <a:pt x="1920" y="2982"/>
                      <a:pt x="1943" y="2980"/>
                    </a:cubicBezTo>
                    <a:cubicBezTo>
                      <a:pt x="2206" y="2958"/>
                      <a:pt x="2388" y="2836"/>
                      <a:pt x="2466" y="2629"/>
                    </a:cubicBezTo>
                    <a:cubicBezTo>
                      <a:pt x="2543" y="2420"/>
                      <a:pt x="2532" y="2183"/>
                      <a:pt x="2434" y="1975"/>
                    </a:cubicBezTo>
                    <a:cubicBezTo>
                      <a:pt x="2347" y="1793"/>
                      <a:pt x="2205" y="1662"/>
                      <a:pt x="2034" y="1605"/>
                    </a:cubicBezTo>
                    <a:cubicBezTo>
                      <a:pt x="1938" y="1573"/>
                      <a:pt x="1844" y="1558"/>
                      <a:pt x="1756" y="1558"/>
                    </a:cubicBezTo>
                    <a:close/>
                    <a:moveTo>
                      <a:pt x="1856" y="3308"/>
                    </a:moveTo>
                    <a:cubicBezTo>
                      <a:pt x="1872" y="3308"/>
                      <a:pt x="1887" y="3309"/>
                      <a:pt x="1900" y="3312"/>
                    </a:cubicBezTo>
                    <a:cubicBezTo>
                      <a:pt x="1947" y="3324"/>
                      <a:pt x="1986" y="3358"/>
                      <a:pt x="2016" y="3415"/>
                    </a:cubicBezTo>
                    <a:cubicBezTo>
                      <a:pt x="2061" y="3500"/>
                      <a:pt x="2061" y="3597"/>
                      <a:pt x="2017" y="3679"/>
                    </a:cubicBezTo>
                    <a:cubicBezTo>
                      <a:pt x="1973" y="3763"/>
                      <a:pt x="1894" y="3817"/>
                      <a:pt x="1804" y="3828"/>
                    </a:cubicBezTo>
                    <a:cubicBezTo>
                      <a:pt x="1795" y="3829"/>
                      <a:pt x="1786" y="3830"/>
                      <a:pt x="1778" y="3830"/>
                    </a:cubicBezTo>
                    <a:cubicBezTo>
                      <a:pt x="1750" y="3830"/>
                      <a:pt x="1724" y="3823"/>
                      <a:pt x="1700" y="3811"/>
                    </a:cubicBezTo>
                    <a:cubicBezTo>
                      <a:pt x="1633" y="3775"/>
                      <a:pt x="1589" y="3692"/>
                      <a:pt x="1585" y="3597"/>
                    </a:cubicBezTo>
                    <a:cubicBezTo>
                      <a:pt x="1582" y="3496"/>
                      <a:pt x="1624" y="3407"/>
                      <a:pt x="1699" y="3360"/>
                    </a:cubicBezTo>
                    <a:cubicBezTo>
                      <a:pt x="1754" y="3325"/>
                      <a:pt x="1808" y="3308"/>
                      <a:pt x="1856" y="3308"/>
                    </a:cubicBezTo>
                    <a:close/>
                    <a:moveTo>
                      <a:pt x="1857" y="3168"/>
                    </a:moveTo>
                    <a:cubicBezTo>
                      <a:pt x="1783" y="3168"/>
                      <a:pt x="1703" y="3193"/>
                      <a:pt x="1625" y="3243"/>
                    </a:cubicBezTo>
                    <a:cubicBezTo>
                      <a:pt x="1508" y="3317"/>
                      <a:pt x="1440" y="3451"/>
                      <a:pt x="1446" y="3602"/>
                    </a:cubicBezTo>
                    <a:cubicBezTo>
                      <a:pt x="1451" y="3748"/>
                      <a:pt x="1524" y="3875"/>
                      <a:pt x="1635" y="3934"/>
                    </a:cubicBezTo>
                    <a:cubicBezTo>
                      <a:pt x="1680" y="3958"/>
                      <a:pt x="1728" y="3970"/>
                      <a:pt x="1781" y="3970"/>
                    </a:cubicBezTo>
                    <a:cubicBezTo>
                      <a:pt x="1793" y="3970"/>
                      <a:pt x="1807" y="3970"/>
                      <a:pt x="1820" y="3967"/>
                    </a:cubicBezTo>
                    <a:cubicBezTo>
                      <a:pt x="1956" y="3951"/>
                      <a:pt x="2075" y="3868"/>
                      <a:pt x="2140" y="3745"/>
                    </a:cubicBezTo>
                    <a:cubicBezTo>
                      <a:pt x="2205" y="3621"/>
                      <a:pt x="2205" y="3476"/>
                      <a:pt x="2139" y="3351"/>
                    </a:cubicBezTo>
                    <a:cubicBezTo>
                      <a:pt x="2091" y="3260"/>
                      <a:pt x="2021" y="3201"/>
                      <a:pt x="1937" y="3179"/>
                    </a:cubicBezTo>
                    <a:cubicBezTo>
                      <a:pt x="1911" y="3172"/>
                      <a:pt x="1884" y="3168"/>
                      <a:pt x="1857" y="3168"/>
                    </a:cubicBezTo>
                    <a:close/>
                    <a:moveTo>
                      <a:pt x="2792" y="140"/>
                    </a:moveTo>
                    <a:cubicBezTo>
                      <a:pt x="2854" y="582"/>
                      <a:pt x="3205" y="934"/>
                      <a:pt x="3648" y="996"/>
                    </a:cubicBezTo>
                    <a:lnTo>
                      <a:pt x="3648" y="3517"/>
                    </a:lnTo>
                    <a:cubicBezTo>
                      <a:pt x="3205" y="3579"/>
                      <a:pt x="2854" y="3929"/>
                      <a:pt x="2792" y="4372"/>
                    </a:cubicBezTo>
                    <a:lnTo>
                      <a:pt x="995" y="4372"/>
                    </a:lnTo>
                    <a:cubicBezTo>
                      <a:pt x="934" y="3929"/>
                      <a:pt x="583" y="3579"/>
                      <a:pt x="140" y="3517"/>
                    </a:cubicBezTo>
                    <a:lnTo>
                      <a:pt x="140" y="996"/>
                    </a:lnTo>
                    <a:cubicBezTo>
                      <a:pt x="583" y="934"/>
                      <a:pt x="934" y="582"/>
                      <a:pt x="995" y="140"/>
                    </a:cubicBezTo>
                    <a:close/>
                    <a:moveTo>
                      <a:pt x="866" y="1"/>
                    </a:moveTo>
                    <a:cubicBezTo>
                      <a:pt x="866" y="478"/>
                      <a:pt x="478" y="865"/>
                      <a:pt x="1" y="865"/>
                    </a:cubicBezTo>
                    <a:lnTo>
                      <a:pt x="1" y="3646"/>
                    </a:lnTo>
                    <a:cubicBezTo>
                      <a:pt x="478" y="3646"/>
                      <a:pt x="866" y="4034"/>
                      <a:pt x="866" y="4511"/>
                    </a:cubicBezTo>
                    <a:lnTo>
                      <a:pt x="2922" y="4511"/>
                    </a:lnTo>
                    <a:cubicBezTo>
                      <a:pt x="2922" y="4034"/>
                      <a:pt x="3310" y="3646"/>
                      <a:pt x="3787" y="3646"/>
                    </a:cubicBezTo>
                    <a:lnTo>
                      <a:pt x="3787" y="865"/>
                    </a:lnTo>
                    <a:cubicBezTo>
                      <a:pt x="3309" y="865"/>
                      <a:pt x="2922" y="478"/>
                      <a:pt x="29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7"/>
              <p:cNvSpPr/>
              <p:nvPr/>
            </p:nvSpPr>
            <p:spPr>
              <a:xfrm>
                <a:off x="5992925" y="1061025"/>
                <a:ext cx="94700" cy="112800"/>
              </a:xfrm>
              <a:custGeom>
                <a:avLst/>
                <a:gdLst/>
                <a:ahLst/>
                <a:cxnLst/>
                <a:rect l="l" t="t" r="r" b="b"/>
                <a:pathLst>
                  <a:path w="3788" h="4512" extrusionOk="0">
                    <a:moveTo>
                      <a:pt x="1783" y="670"/>
                    </a:moveTo>
                    <a:cubicBezTo>
                      <a:pt x="1790" y="670"/>
                      <a:pt x="1796" y="671"/>
                      <a:pt x="1803" y="671"/>
                    </a:cubicBezTo>
                    <a:cubicBezTo>
                      <a:pt x="1893" y="682"/>
                      <a:pt x="1971" y="737"/>
                      <a:pt x="2016" y="820"/>
                    </a:cubicBezTo>
                    <a:cubicBezTo>
                      <a:pt x="2060" y="902"/>
                      <a:pt x="2060" y="1001"/>
                      <a:pt x="2014" y="1084"/>
                    </a:cubicBezTo>
                    <a:cubicBezTo>
                      <a:pt x="1985" y="1141"/>
                      <a:pt x="1947" y="1175"/>
                      <a:pt x="1899" y="1188"/>
                    </a:cubicBezTo>
                    <a:cubicBezTo>
                      <a:pt x="1886" y="1192"/>
                      <a:pt x="1872" y="1193"/>
                      <a:pt x="1857" y="1193"/>
                    </a:cubicBezTo>
                    <a:cubicBezTo>
                      <a:pt x="1809" y="1193"/>
                      <a:pt x="1754" y="1175"/>
                      <a:pt x="1698" y="1141"/>
                    </a:cubicBezTo>
                    <a:cubicBezTo>
                      <a:pt x="1624" y="1094"/>
                      <a:pt x="1581" y="1006"/>
                      <a:pt x="1585" y="905"/>
                    </a:cubicBezTo>
                    <a:cubicBezTo>
                      <a:pt x="1589" y="809"/>
                      <a:pt x="1634" y="725"/>
                      <a:pt x="1701" y="691"/>
                    </a:cubicBezTo>
                    <a:cubicBezTo>
                      <a:pt x="1727" y="678"/>
                      <a:pt x="1754" y="670"/>
                      <a:pt x="1783" y="670"/>
                    </a:cubicBezTo>
                    <a:close/>
                    <a:moveTo>
                      <a:pt x="1780" y="533"/>
                    </a:moveTo>
                    <a:cubicBezTo>
                      <a:pt x="1729" y="533"/>
                      <a:pt x="1680" y="545"/>
                      <a:pt x="1636" y="569"/>
                    </a:cubicBezTo>
                    <a:cubicBezTo>
                      <a:pt x="1525" y="628"/>
                      <a:pt x="1452" y="755"/>
                      <a:pt x="1447" y="900"/>
                    </a:cubicBezTo>
                    <a:cubicBezTo>
                      <a:pt x="1442" y="1051"/>
                      <a:pt x="1509" y="1186"/>
                      <a:pt x="1627" y="1260"/>
                    </a:cubicBezTo>
                    <a:cubicBezTo>
                      <a:pt x="1703" y="1308"/>
                      <a:pt x="1783" y="1334"/>
                      <a:pt x="1858" y="1334"/>
                    </a:cubicBezTo>
                    <a:cubicBezTo>
                      <a:pt x="1886" y="1334"/>
                      <a:pt x="1912" y="1330"/>
                      <a:pt x="1937" y="1324"/>
                    </a:cubicBezTo>
                    <a:cubicBezTo>
                      <a:pt x="2021" y="1301"/>
                      <a:pt x="2090" y="1242"/>
                      <a:pt x="2138" y="1152"/>
                    </a:cubicBezTo>
                    <a:cubicBezTo>
                      <a:pt x="2205" y="1025"/>
                      <a:pt x="2205" y="881"/>
                      <a:pt x="2140" y="757"/>
                    </a:cubicBezTo>
                    <a:cubicBezTo>
                      <a:pt x="2076" y="634"/>
                      <a:pt x="1957" y="552"/>
                      <a:pt x="1821" y="536"/>
                    </a:cubicBezTo>
                    <a:cubicBezTo>
                      <a:pt x="1807" y="534"/>
                      <a:pt x="1793" y="533"/>
                      <a:pt x="1780" y="533"/>
                    </a:cubicBezTo>
                    <a:close/>
                    <a:moveTo>
                      <a:pt x="1759" y="1697"/>
                    </a:moveTo>
                    <a:cubicBezTo>
                      <a:pt x="1839" y="1697"/>
                      <a:pt x="1919" y="1712"/>
                      <a:pt x="1993" y="1737"/>
                    </a:cubicBezTo>
                    <a:cubicBezTo>
                      <a:pt x="2127" y="1783"/>
                      <a:pt x="2242" y="1889"/>
                      <a:pt x="2311" y="2035"/>
                    </a:cubicBezTo>
                    <a:cubicBezTo>
                      <a:pt x="2391" y="2206"/>
                      <a:pt x="2402" y="2410"/>
                      <a:pt x="2338" y="2581"/>
                    </a:cubicBezTo>
                    <a:cubicBezTo>
                      <a:pt x="2279" y="2736"/>
                      <a:pt x="2142" y="2825"/>
                      <a:pt x="1933" y="2842"/>
                    </a:cubicBezTo>
                    <a:cubicBezTo>
                      <a:pt x="1915" y="2843"/>
                      <a:pt x="1897" y="2844"/>
                      <a:pt x="1880" y="2844"/>
                    </a:cubicBezTo>
                    <a:cubicBezTo>
                      <a:pt x="1656" y="2844"/>
                      <a:pt x="1466" y="2735"/>
                      <a:pt x="1327" y="2525"/>
                    </a:cubicBezTo>
                    <a:cubicBezTo>
                      <a:pt x="1292" y="2468"/>
                      <a:pt x="1256" y="2411"/>
                      <a:pt x="1258" y="2258"/>
                    </a:cubicBezTo>
                    <a:cubicBezTo>
                      <a:pt x="1258" y="2146"/>
                      <a:pt x="1265" y="2066"/>
                      <a:pt x="1305" y="1983"/>
                    </a:cubicBezTo>
                    <a:cubicBezTo>
                      <a:pt x="1403" y="1773"/>
                      <a:pt x="1580" y="1697"/>
                      <a:pt x="1759" y="1697"/>
                    </a:cubicBezTo>
                    <a:close/>
                    <a:moveTo>
                      <a:pt x="1756" y="1558"/>
                    </a:moveTo>
                    <a:cubicBezTo>
                      <a:pt x="1500" y="1558"/>
                      <a:pt x="1285" y="1688"/>
                      <a:pt x="1174" y="1924"/>
                    </a:cubicBezTo>
                    <a:cubicBezTo>
                      <a:pt x="1120" y="2042"/>
                      <a:pt x="1115" y="2153"/>
                      <a:pt x="1115" y="2258"/>
                    </a:cubicBezTo>
                    <a:cubicBezTo>
                      <a:pt x="1115" y="2436"/>
                      <a:pt x="1157" y="2518"/>
                      <a:pt x="1209" y="2598"/>
                    </a:cubicBezTo>
                    <a:lnTo>
                      <a:pt x="1210" y="2600"/>
                    </a:lnTo>
                    <a:cubicBezTo>
                      <a:pt x="1372" y="2848"/>
                      <a:pt x="1606" y="2982"/>
                      <a:pt x="1875" y="2982"/>
                    </a:cubicBezTo>
                    <a:cubicBezTo>
                      <a:pt x="1897" y="2982"/>
                      <a:pt x="1921" y="2982"/>
                      <a:pt x="1943" y="2980"/>
                    </a:cubicBezTo>
                    <a:cubicBezTo>
                      <a:pt x="2206" y="2958"/>
                      <a:pt x="2388" y="2836"/>
                      <a:pt x="2466" y="2629"/>
                    </a:cubicBezTo>
                    <a:cubicBezTo>
                      <a:pt x="2543" y="2420"/>
                      <a:pt x="2533" y="2183"/>
                      <a:pt x="2434" y="1975"/>
                    </a:cubicBezTo>
                    <a:cubicBezTo>
                      <a:pt x="2348" y="1793"/>
                      <a:pt x="2205" y="1662"/>
                      <a:pt x="2034" y="1605"/>
                    </a:cubicBezTo>
                    <a:cubicBezTo>
                      <a:pt x="1938" y="1573"/>
                      <a:pt x="1845" y="1558"/>
                      <a:pt x="1756" y="1558"/>
                    </a:cubicBezTo>
                    <a:close/>
                    <a:moveTo>
                      <a:pt x="1858" y="3308"/>
                    </a:moveTo>
                    <a:cubicBezTo>
                      <a:pt x="1873" y="3308"/>
                      <a:pt x="1888" y="3309"/>
                      <a:pt x="1903" y="3312"/>
                    </a:cubicBezTo>
                    <a:cubicBezTo>
                      <a:pt x="1950" y="3324"/>
                      <a:pt x="1988" y="3358"/>
                      <a:pt x="2018" y="3415"/>
                    </a:cubicBezTo>
                    <a:cubicBezTo>
                      <a:pt x="2063" y="3500"/>
                      <a:pt x="2063" y="3597"/>
                      <a:pt x="2019" y="3679"/>
                    </a:cubicBezTo>
                    <a:cubicBezTo>
                      <a:pt x="1975" y="3763"/>
                      <a:pt x="1896" y="3817"/>
                      <a:pt x="1807" y="3828"/>
                    </a:cubicBezTo>
                    <a:cubicBezTo>
                      <a:pt x="1798" y="3829"/>
                      <a:pt x="1789" y="3830"/>
                      <a:pt x="1780" y="3830"/>
                    </a:cubicBezTo>
                    <a:cubicBezTo>
                      <a:pt x="1751" y="3830"/>
                      <a:pt x="1725" y="3823"/>
                      <a:pt x="1702" y="3811"/>
                    </a:cubicBezTo>
                    <a:cubicBezTo>
                      <a:pt x="1634" y="3775"/>
                      <a:pt x="1590" y="3692"/>
                      <a:pt x="1586" y="3597"/>
                    </a:cubicBezTo>
                    <a:cubicBezTo>
                      <a:pt x="1583" y="3496"/>
                      <a:pt x="1626" y="3407"/>
                      <a:pt x="1701" y="3360"/>
                    </a:cubicBezTo>
                    <a:cubicBezTo>
                      <a:pt x="1755" y="3325"/>
                      <a:pt x="1810" y="3308"/>
                      <a:pt x="1858" y="3308"/>
                    </a:cubicBezTo>
                    <a:close/>
                    <a:moveTo>
                      <a:pt x="1857" y="3168"/>
                    </a:moveTo>
                    <a:cubicBezTo>
                      <a:pt x="1782" y="3168"/>
                      <a:pt x="1702" y="3193"/>
                      <a:pt x="1626" y="3243"/>
                    </a:cubicBezTo>
                    <a:cubicBezTo>
                      <a:pt x="1508" y="3317"/>
                      <a:pt x="1441" y="3451"/>
                      <a:pt x="1446" y="3602"/>
                    </a:cubicBezTo>
                    <a:cubicBezTo>
                      <a:pt x="1451" y="3748"/>
                      <a:pt x="1524" y="3875"/>
                      <a:pt x="1634" y="3934"/>
                    </a:cubicBezTo>
                    <a:cubicBezTo>
                      <a:pt x="1680" y="3958"/>
                      <a:pt x="1728" y="3970"/>
                      <a:pt x="1781" y="3970"/>
                    </a:cubicBezTo>
                    <a:cubicBezTo>
                      <a:pt x="1794" y="3970"/>
                      <a:pt x="1809" y="3970"/>
                      <a:pt x="1820" y="3967"/>
                    </a:cubicBezTo>
                    <a:cubicBezTo>
                      <a:pt x="1955" y="3951"/>
                      <a:pt x="2075" y="3868"/>
                      <a:pt x="2140" y="3745"/>
                    </a:cubicBezTo>
                    <a:cubicBezTo>
                      <a:pt x="2205" y="3621"/>
                      <a:pt x="2205" y="3476"/>
                      <a:pt x="2138" y="3351"/>
                    </a:cubicBezTo>
                    <a:cubicBezTo>
                      <a:pt x="2090" y="3260"/>
                      <a:pt x="2020" y="3201"/>
                      <a:pt x="1937" y="3179"/>
                    </a:cubicBezTo>
                    <a:cubicBezTo>
                      <a:pt x="1911" y="3172"/>
                      <a:pt x="1885" y="3168"/>
                      <a:pt x="1857" y="3168"/>
                    </a:cubicBezTo>
                    <a:close/>
                    <a:moveTo>
                      <a:pt x="2794" y="140"/>
                    </a:moveTo>
                    <a:cubicBezTo>
                      <a:pt x="2856" y="582"/>
                      <a:pt x="3206" y="934"/>
                      <a:pt x="3649" y="996"/>
                    </a:cubicBezTo>
                    <a:lnTo>
                      <a:pt x="3649" y="3517"/>
                    </a:lnTo>
                    <a:cubicBezTo>
                      <a:pt x="3206" y="3579"/>
                      <a:pt x="2856" y="3929"/>
                      <a:pt x="2794" y="4372"/>
                    </a:cubicBezTo>
                    <a:lnTo>
                      <a:pt x="997" y="4372"/>
                    </a:lnTo>
                    <a:cubicBezTo>
                      <a:pt x="935" y="3929"/>
                      <a:pt x="584" y="3579"/>
                      <a:pt x="141" y="3517"/>
                    </a:cubicBezTo>
                    <a:lnTo>
                      <a:pt x="141" y="996"/>
                    </a:lnTo>
                    <a:cubicBezTo>
                      <a:pt x="584" y="934"/>
                      <a:pt x="935" y="582"/>
                      <a:pt x="997" y="140"/>
                    </a:cubicBezTo>
                    <a:close/>
                    <a:moveTo>
                      <a:pt x="866" y="1"/>
                    </a:moveTo>
                    <a:cubicBezTo>
                      <a:pt x="866" y="478"/>
                      <a:pt x="478" y="865"/>
                      <a:pt x="1" y="865"/>
                    </a:cubicBezTo>
                    <a:lnTo>
                      <a:pt x="1" y="3646"/>
                    </a:lnTo>
                    <a:cubicBezTo>
                      <a:pt x="478" y="3646"/>
                      <a:pt x="866" y="4034"/>
                      <a:pt x="866" y="4511"/>
                    </a:cubicBezTo>
                    <a:lnTo>
                      <a:pt x="2922" y="4511"/>
                    </a:lnTo>
                    <a:cubicBezTo>
                      <a:pt x="2922" y="4034"/>
                      <a:pt x="3310" y="3646"/>
                      <a:pt x="3787" y="3646"/>
                    </a:cubicBezTo>
                    <a:lnTo>
                      <a:pt x="3787" y="865"/>
                    </a:lnTo>
                    <a:cubicBezTo>
                      <a:pt x="3310" y="865"/>
                      <a:pt x="2922" y="478"/>
                      <a:pt x="29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7"/>
              <p:cNvSpPr/>
              <p:nvPr/>
            </p:nvSpPr>
            <p:spPr>
              <a:xfrm>
                <a:off x="5503450" y="1085350"/>
                <a:ext cx="432575" cy="64875"/>
              </a:xfrm>
              <a:custGeom>
                <a:avLst/>
                <a:gdLst/>
                <a:ahLst/>
                <a:cxnLst/>
                <a:rect l="l" t="t" r="r" b="b"/>
                <a:pathLst>
                  <a:path w="17303" h="2595" extrusionOk="0">
                    <a:moveTo>
                      <a:pt x="1632" y="1"/>
                    </a:moveTo>
                    <a:cubicBezTo>
                      <a:pt x="1238" y="1"/>
                      <a:pt x="860" y="189"/>
                      <a:pt x="632" y="640"/>
                    </a:cubicBezTo>
                    <a:cubicBezTo>
                      <a:pt x="1" y="1609"/>
                      <a:pt x="914" y="2594"/>
                      <a:pt x="1890" y="2594"/>
                    </a:cubicBezTo>
                    <a:cubicBezTo>
                      <a:pt x="1978" y="2594"/>
                      <a:pt x="2067" y="2586"/>
                      <a:pt x="2156" y="2569"/>
                    </a:cubicBezTo>
                    <a:cubicBezTo>
                      <a:pt x="2924" y="2422"/>
                      <a:pt x="3382" y="1723"/>
                      <a:pt x="3057" y="967"/>
                    </a:cubicBezTo>
                    <a:cubicBezTo>
                      <a:pt x="2812" y="396"/>
                      <a:pt x="2204" y="1"/>
                      <a:pt x="1632" y="1"/>
                    </a:cubicBezTo>
                    <a:close/>
                    <a:moveTo>
                      <a:pt x="6303" y="1"/>
                    </a:moveTo>
                    <a:cubicBezTo>
                      <a:pt x="5908" y="1"/>
                      <a:pt x="5531" y="189"/>
                      <a:pt x="5303" y="640"/>
                    </a:cubicBezTo>
                    <a:cubicBezTo>
                      <a:pt x="4674" y="1610"/>
                      <a:pt x="5585" y="2594"/>
                      <a:pt x="6561" y="2594"/>
                    </a:cubicBezTo>
                    <a:cubicBezTo>
                      <a:pt x="6649" y="2594"/>
                      <a:pt x="6738" y="2586"/>
                      <a:pt x="6826" y="2569"/>
                    </a:cubicBezTo>
                    <a:cubicBezTo>
                      <a:pt x="7595" y="2422"/>
                      <a:pt x="8053" y="1723"/>
                      <a:pt x="7729" y="967"/>
                    </a:cubicBezTo>
                    <a:cubicBezTo>
                      <a:pt x="7483" y="396"/>
                      <a:pt x="6875" y="1"/>
                      <a:pt x="6303" y="1"/>
                    </a:cubicBezTo>
                    <a:close/>
                    <a:moveTo>
                      <a:pt x="10634" y="1"/>
                    </a:moveTo>
                    <a:cubicBezTo>
                      <a:pt x="10240" y="1"/>
                      <a:pt x="9862" y="189"/>
                      <a:pt x="9634" y="640"/>
                    </a:cubicBezTo>
                    <a:cubicBezTo>
                      <a:pt x="9004" y="1610"/>
                      <a:pt x="9915" y="2594"/>
                      <a:pt x="10892" y="2594"/>
                    </a:cubicBezTo>
                    <a:cubicBezTo>
                      <a:pt x="10980" y="2594"/>
                      <a:pt x="11069" y="2586"/>
                      <a:pt x="11157" y="2569"/>
                    </a:cubicBezTo>
                    <a:cubicBezTo>
                      <a:pt x="11926" y="2422"/>
                      <a:pt x="12384" y="1723"/>
                      <a:pt x="12060" y="967"/>
                    </a:cubicBezTo>
                    <a:cubicBezTo>
                      <a:pt x="11814" y="396"/>
                      <a:pt x="11206" y="1"/>
                      <a:pt x="10634" y="1"/>
                    </a:cubicBezTo>
                    <a:close/>
                    <a:moveTo>
                      <a:pt x="15552" y="1"/>
                    </a:moveTo>
                    <a:cubicBezTo>
                      <a:pt x="15158" y="1"/>
                      <a:pt x="14781" y="189"/>
                      <a:pt x="14553" y="640"/>
                    </a:cubicBezTo>
                    <a:cubicBezTo>
                      <a:pt x="13922" y="1610"/>
                      <a:pt x="14833" y="2594"/>
                      <a:pt x="15809" y="2594"/>
                    </a:cubicBezTo>
                    <a:cubicBezTo>
                      <a:pt x="15898" y="2594"/>
                      <a:pt x="15987" y="2586"/>
                      <a:pt x="16075" y="2569"/>
                    </a:cubicBezTo>
                    <a:cubicBezTo>
                      <a:pt x="16844" y="2422"/>
                      <a:pt x="17303" y="1723"/>
                      <a:pt x="16978" y="967"/>
                    </a:cubicBezTo>
                    <a:cubicBezTo>
                      <a:pt x="16731" y="396"/>
                      <a:pt x="16123" y="1"/>
                      <a:pt x="155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6" name="Google Shape;1866;p27"/>
            <p:cNvGrpSpPr/>
            <p:nvPr/>
          </p:nvGrpSpPr>
          <p:grpSpPr>
            <a:xfrm flipH="1">
              <a:off x="-1648899" y="3003154"/>
              <a:ext cx="2058020" cy="548240"/>
              <a:chOff x="6959925" y="3849675"/>
              <a:chExt cx="918800" cy="244750"/>
            </a:xfrm>
          </p:grpSpPr>
          <p:sp>
            <p:nvSpPr>
              <p:cNvPr id="1867" name="Google Shape;1867;p27"/>
              <p:cNvSpPr/>
              <p:nvPr/>
            </p:nvSpPr>
            <p:spPr>
              <a:xfrm>
                <a:off x="6959925" y="3849675"/>
                <a:ext cx="918800" cy="244725"/>
              </a:xfrm>
              <a:custGeom>
                <a:avLst/>
                <a:gdLst/>
                <a:ahLst/>
                <a:cxnLst/>
                <a:rect l="l" t="t" r="r" b="b"/>
                <a:pathLst>
                  <a:path w="36752" h="9789" extrusionOk="0">
                    <a:moveTo>
                      <a:pt x="1" y="1"/>
                    </a:moveTo>
                    <a:lnTo>
                      <a:pt x="1" y="9788"/>
                    </a:lnTo>
                    <a:lnTo>
                      <a:pt x="36751" y="9788"/>
                    </a:lnTo>
                    <a:lnTo>
                      <a:pt x="367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7"/>
              <p:cNvSpPr/>
              <p:nvPr/>
            </p:nvSpPr>
            <p:spPr>
              <a:xfrm>
                <a:off x="7074650" y="3849675"/>
                <a:ext cx="35775" cy="244725"/>
              </a:xfrm>
              <a:custGeom>
                <a:avLst/>
                <a:gdLst/>
                <a:ahLst/>
                <a:cxnLst/>
                <a:rect l="l" t="t" r="r" b="b"/>
                <a:pathLst>
                  <a:path w="1431" h="9789" extrusionOk="0">
                    <a:moveTo>
                      <a:pt x="0" y="1"/>
                    </a:moveTo>
                    <a:lnTo>
                      <a:pt x="0" y="9788"/>
                    </a:lnTo>
                    <a:lnTo>
                      <a:pt x="1430" y="9788"/>
                    </a:lnTo>
                    <a:lnTo>
                      <a:pt x="14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7"/>
              <p:cNvSpPr/>
              <p:nvPr/>
            </p:nvSpPr>
            <p:spPr>
              <a:xfrm>
                <a:off x="7009550" y="3849675"/>
                <a:ext cx="165975" cy="244750"/>
              </a:xfrm>
              <a:custGeom>
                <a:avLst/>
                <a:gdLst/>
                <a:ahLst/>
                <a:cxnLst/>
                <a:rect l="l" t="t" r="r" b="b"/>
                <a:pathLst>
                  <a:path w="6639" h="9790" extrusionOk="0">
                    <a:moveTo>
                      <a:pt x="1" y="1"/>
                    </a:moveTo>
                    <a:lnTo>
                      <a:pt x="1" y="9790"/>
                    </a:lnTo>
                    <a:lnTo>
                      <a:pt x="1430" y="9790"/>
                    </a:lnTo>
                    <a:lnTo>
                      <a:pt x="1430" y="1"/>
                    </a:lnTo>
                    <a:close/>
                    <a:moveTo>
                      <a:pt x="5210" y="1"/>
                    </a:moveTo>
                    <a:lnTo>
                      <a:pt x="5210" y="9790"/>
                    </a:lnTo>
                    <a:lnTo>
                      <a:pt x="6639" y="9790"/>
                    </a:lnTo>
                    <a:lnTo>
                      <a:pt x="6639" y="1"/>
                    </a:lnTo>
                    <a:close/>
                  </a:path>
                </a:pathLst>
              </a:custGeom>
              <a:solidFill>
                <a:srgbClr val="233766">
                  <a:alpha val="7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7"/>
              <p:cNvSpPr/>
              <p:nvPr/>
            </p:nvSpPr>
            <p:spPr>
              <a:xfrm>
                <a:off x="7223600" y="3885600"/>
                <a:ext cx="287475" cy="172950"/>
              </a:xfrm>
              <a:custGeom>
                <a:avLst/>
                <a:gdLst/>
                <a:ahLst/>
                <a:cxnLst/>
                <a:rect l="l" t="t" r="r" b="b"/>
                <a:pathLst>
                  <a:path w="11499" h="6918" extrusionOk="0">
                    <a:moveTo>
                      <a:pt x="169" y="0"/>
                    </a:moveTo>
                    <a:cubicBezTo>
                      <a:pt x="169" y="93"/>
                      <a:pt x="94" y="168"/>
                      <a:pt x="1" y="168"/>
                    </a:cubicBezTo>
                    <a:lnTo>
                      <a:pt x="1" y="6749"/>
                    </a:lnTo>
                    <a:cubicBezTo>
                      <a:pt x="94" y="6749"/>
                      <a:pt x="169" y="6824"/>
                      <a:pt x="169" y="6917"/>
                    </a:cubicBezTo>
                    <a:lnTo>
                      <a:pt x="11330" y="6917"/>
                    </a:lnTo>
                    <a:cubicBezTo>
                      <a:pt x="11330" y="6824"/>
                      <a:pt x="11405" y="6749"/>
                      <a:pt x="11499" y="6749"/>
                    </a:cubicBezTo>
                    <a:lnTo>
                      <a:pt x="11499" y="168"/>
                    </a:lnTo>
                    <a:cubicBezTo>
                      <a:pt x="11405" y="168"/>
                      <a:pt x="11330" y="92"/>
                      <a:pt x="11330" y="0"/>
                    </a:cubicBezTo>
                    <a:close/>
                  </a:path>
                </a:pathLst>
              </a:custGeom>
              <a:solidFill>
                <a:srgbClr val="233766">
                  <a:alpha val="7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7"/>
              <p:cNvSpPr/>
              <p:nvPr/>
            </p:nvSpPr>
            <p:spPr>
              <a:xfrm>
                <a:off x="7246900" y="3906300"/>
                <a:ext cx="240850" cy="131525"/>
              </a:xfrm>
              <a:custGeom>
                <a:avLst/>
                <a:gdLst/>
                <a:ahLst/>
                <a:cxnLst/>
                <a:rect l="l" t="t" r="r" b="b"/>
                <a:pathLst>
                  <a:path w="9634" h="5261" extrusionOk="0">
                    <a:moveTo>
                      <a:pt x="168" y="0"/>
                    </a:moveTo>
                    <a:cubicBezTo>
                      <a:pt x="168" y="93"/>
                      <a:pt x="93" y="168"/>
                      <a:pt x="0" y="168"/>
                    </a:cubicBezTo>
                    <a:lnTo>
                      <a:pt x="0" y="5092"/>
                    </a:lnTo>
                    <a:cubicBezTo>
                      <a:pt x="93" y="5092"/>
                      <a:pt x="168" y="5167"/>
                      <a:pt x="168" y="5260"/>
                    </a:cubicBezTo>
                    <a:lnTo>
                      <a:pt x="9465" y="5260"/>
                    </a:lnTo>
                    <a:cubicBezTo>
                      <a:pt x="9465" y="5167"/>
                      <a:pt x="9540" y="5092"/>
                      <a:pt x="9633" y="5092"/>
                    </a:cubicBezTo>
                    <a:lnTo>
                      <a:pt x="9633" y="168"/>
                    </a:lnTo>
                    <a:cubicBezTo>
                      <a:pt x="9541" y="168"/>
                      <a:pt x="9465" y="93"/>
                      <a:pt x="94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7"/>
              <p:cNvSpPr/>
              <p:nvPr/>
            </p:nvSpPr>
            <p:spPr>
              <a:xfrm>
                <a:off x="7282775" y="3948125"/>
                <a:ext cx="179900" cy="47000"/>
              </a:xfrm>
              <a:custGeom>
                <a:avLst/>
                <a:gdLst/>
                <a:ahLst/>
                <a:cxnLst/>
                <a:rect l="l" t="t" r="r" b="b"/>
                <a:pathLst>
                  <a:path w="7196" h="1880" extrusionOk="0">
                    <a:moveTo>
                      <a:pt x="6026" y="45"/>
                    </a:moveTo>
                    <a:cubicBezTo>
                      <a:pt x="5553" y="45"/>
                      <a:pt x="5087" y="338"/>
                      <a:pt x="5043" y="918"/>
                    </a:cubicBezTo>
                    <a:cubicBezTo>
                      <a:pt x="5006" y="1396"/>
                      <a:pt x="5560" y="1836"/>
                      <a:pt x="6018" y="1836"/>
                    </a:cubicBezTo>
                    <a:cubicBezTo>
                      <a:pt x="6046" y="1836"/>
                      <a:pt x="6073" y="1834"/>
                      <a:pt x="6100" y="1831"/>
                    </a:cubicBezTo>
                    <a:cubicBezTo>
                      <a:pt x="6636" y="1766"/>
                      <a:pt x="7196" y="1352"/>
                      <a:pt x="7020" y="755"/>
                    </a:cubicBezTo>
                    <a:cubicBezTo>
                      <a:pt x="6881" y="280"/>
                      <a:pt x="6450" y="45"/>
                      <a:pt x="6026" y="45"/>
                    </a:cubicBezTo>
                    <a:close/>
                    <a:moveTo>
                      <a:pt x="1021" y="62"/>
                    </a:moveTo>
                    <a:cubicBezTo>
                      <a:pt x="547" y="62"/>
                      <a:pt x="81" y="355"/>
                      <a:pt x="37" y="935"/>
                    </a:cubicBezTo>
                    <a:cubicBezTo>
                      <a:pt x="1" y="1413"/>
                      <a:pt x="554" y="1853"/>
                      <a:pt x="1012" y="1853"/>
                    </a:cubicBezTo>
                    <a:cubicBezTo>
                      <a:pt x="1040" y="1853"/>
                      <a:pt x="1067" y="1851"/>
                      <a:pt x="1094" y="1848"/>
                    </a:cubicBezTo>
                    <a:cubicBezTo>
                      <a:pt x="1631" y="1783"/>
                      <a:pt x="2190" y="1370"/>
                      <a:pt x="2015" y="772"/>
                    </a:cubicBezTo>
                    <a:cubicBezTo>
                      <a:pt x="1875" y="297"/>
                      <a:pt x="1445" y="62"/>
                      <a:pt x="1021" y="62"/>
                    </a:cubicBezTo>
                    <a:close/>
                    <a:moveTo>
                      <a:pt x="3703" y="1"/>
                    </a:moveTo>
                    <a:cubicBezTo>
                      <a:pt x="3688" y="1"/>
                      <a:pt x="3672" y="1"/>
                      <a:pt x="3657" y="2"/>
                    </a:cubicBezTo>
                    <a:cubicBezTo>
                      <a:pt x="3515" y="8"/>
                      <a:pt x="3366" y="61"/>
                      <a:pt x="3235" y="113"/>
                    </a:cubicBezTo>
                    <a:cubicBezTo>
                      <a:pt x="3121" y="158"/>
                      <a:pt x="3021" y="221"/>
                      <a:pt x="2940" y="296"/>
                    </a:cubicBezTo>
                    <a:cubicBezTo>
                      <a:pt x="2750" y="469"/>
                      <a:pt x="2649" y="714"/>
                      <a:pt x="2636" y="991"/>
                    </a:cubicBezTo>
                    <a:cubicBezTo>
                      <a:pt x="2614" y="1467"/>
                      <a:pt x="3000" y="1878"/>
                      <a:pt x="3475" y="1879"/>
                    </a:cubicBezTo>
                    <a:cubicBezTo>
                      <a:pt x="3478" y="1879"/>
                      <a:pt x="3481" y="1879"/>
                      <a:pt x="3484" y="1879"/>
                    </a:cubicBezTo>
                    <a:cubicBezTo>
                      <a:pt x="4085" y="1879"/>
                      <a:pt x="4557" y="1659"/>
                      <a:pt x="4588" y="956"/>
                    </a:cubicBezTo>
                    <a:cubicBezTo>
                      <a:pt x="4610" y="452"/>
                      <a:pt x="4221" y="1"/>
                      <a:pt x="37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7"/>
              <p:cNvSpPr/>
              <p:nvPr/>
            </p:nvSpPr>
            <p:spPr>
              <a:xfrm>
                <a:off x="7569800" y="3889050"/>
                <a:ext cx="252075" cy="162275"/>
              </a:xfrm>
              <a:custGeom>
                <a:avLst/>
                <a:gdLst/>
                <a:ahLst/>
                <a:cxnLst/>
                <a:rect l="l" t="t" r="r" b="b"/>
                <a:pathLst>
                  <a:path w="10083" h="6491" extrusionOk="0">
                    <a:moveTo>
                      <a:pt x="416" y="0"/>
                    </a:moveTo>
                    <a:cubicBezTo>
                      <a:pt x="187" y="0"/>
                      <a:pt x="1" y="185"/>
                      <a:pt x="1" y="414"/>
                    </a:cubicBezTo>
                    <a:cubicBezTo>
                      <a:pt x="1" y="643"/>
                      <a:pt x="187" y="829"/>
                      <a:pt x="416" y="829"/>
                    </a:cubicBezTo>
                    <a:lnTo>
                      <a:pt x="9669" y="829"/>
                    </a:lnTo>
                    <a:cubicBezTo>
                      <a:pt x="9897" y="829"/>
                      <a:pt x="10082" y="643"/>
                      <a:pt x="10082" y="414"/>
                    </a:cubicBezTo>
                    <a:cubicBezTo>
                      <a:pt x="10082" y="185"/>
                      <a:pt x="9897" y="0"/>
                      <a:pt x="9669" y="0"/>
                    </a:cubicBezTo>
                    <a:close/>
                    <a:moveTo>
                      <a:pt x="416" y="1888"/>
                    </a:moveTo>
                    <a:cubicBezTo>
                      <a:pt x="187" y="1888"/>
                      <a:pt x="1" y="2073"/>
                      <a:pt x="1" y="2302"/>
                    </a:cubicBezTo>
                    <a:cubicBezTo>
                      <a:pt x="1" y="2531"/>
                      <a:pt x="187" y="2717"/>
                      <a:pt x="416" y="2717"/>
                    </a:cubicBezTo>
                    <a:lnTo>
                      <a:pt x="9669" y="2717"/>
                    </a:lnTo>
                    <a:cubicBezTo>
                      <a:pt x="9897" y="2715"/>
                      <a:pt x="10082" y="2531"/>
                      <a:pt x="10082" y="2302"/>
                    </a:cubicBezTo>
                    <a:cubicBezTo>
                      <a:pt x="10082" y="2073"/>
                      <a:pt x="9897" y="1888"/>
                      <a:pt x="9669" y="1888"/>
                    </a:cubicBezTo>
                    <a:close/>
                    <a:moveTo>
                      <a:pt x="416" y="3774"/>
                    </a:moveTo>
                    <a:cubicBezTo>
                      <a:pt x="187" y="3774"/>
                      <a:pt x="1" y="3960"/>
                      <a:pt x="1" y="4189"/>
                    </a:cubicBezTo>
                    <a:cubicBezTo>
                      <a:pt x="1" y="4418"/>
                      <a:pt x="187" y="4603"/>
                      <a:pt x="416" y="4603"/>
                    </a:cubicBezTo>
                    <a:lnTo>
                      <a:pt x="9669" y="4603"/>
                    </a:lnTo>
                    <a:cubicBezTo>
                      <a:pt x="9897" y="4603"/>
                      <a:pt x="10082" y="4418"/>
                      <a:pt x="10082" y="4189"/>
                    </a:cubicBezTo>
                    <a:cubicBezTo>
                      <a:pt x="10082" y="3960"/>
                      <a:pt x="9897" y="3774"/>
                      <a:pt x="9669" y="3774"/>
                    </a:cubicBezTo>
                    <a:close/>
                    <a:moveTo>
                      <a:pt x="416" y="5661"/>
                    </a:moveTo>
                    <a:cubicBezTo>
                      <a:pt x="187" y="5661"/>
                      <a:pt x="1" y="5848"/>
                      <a:pt x="1" y="6076"/>
                    </a:cubicBezTo>
                    <a:cubicBezTo>
                      <a:pt x="1" y="6305"/>
                      <a:pt x="187" y="6490"/>
                      <a:pt x="416" y="6490"/>
                    </a:cubicBezTo>
                    <a:lnTo>
                      <a:pt x="9669" y="6490"/>
                    </a:lnTo>
                    <a:cubicBezTo>
                      <a:pt x="9897" y="6489"/>
                      <a:pt x="10082" y="6305"/>
                      <a:pt x="10082" y="6076"/>
                    </a:cubicBezTo>
                    <a:cubicBezTo>
                      <a:pt x="10082" y="5848"/>
                      <a:pt x="9897" y="5661"/>
                      <a:pt x="9669" y="566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7"/>
              <p:cNvSpPr/>
              <p:nvPr/>
            </p:nvSpPr>
            <p:spPr>
              <a:xfrm>
                <a:off x="7150800" y="3877000"/>
                <a:ext cx="13650" cy="190150"/>
              </a:xfrm>
              <a:custGeom>
                <a:avLst/>
                <a:gdLst/>
                <a:ahLst/>
                <a:cxnLst/>
                <a:rect l="l" t="t" r="r" b="b"/>
                <a:pathLst>
                  <a:path w="546" h="7606" extrusionOk="0">
                    <a:moveTo>
                      <a:pt x="0" y="1"/>
                    </a:moveTo>
                    <a:lnTo>
                      <a:pt x="0" y="546"/>
                    </a:lnTo>
                    <a:lnTo>
                      <a:pt x="546" y="546"/>
                    </a:lnTo>
                    <a:lnTo>
                      <a:pt x="546" y="1"/>
                    </a:lnTo>
                    <a:close/>
                    <a:moveTo>
                      <a:pt x="0" y="1413"/>
                    </a:moveTo>
                    <a:lnTo>
                      <a:pt x="0" y="1957"/>
                    </a:lnTo>
                    <a:lnTo>
                      <a:pt x="546" y="1957"/>
                    </a:lnTo>
                    <a:lnTo>
                      <a:pt x="546" y="1413"/>
                    </a:lnTo>
                    <a:close/>
                    <a:moveTo>
                      <a:pt x="0" y="2825"/>
                    </a:moveTo>
                    <a:lnTo>
                      <a:pt x="0" y="3370"/>
                    </a:lnTo>
                    <a:lnTo>
                      <a:pt x="546" y="3370"/>
                    </a:lnTo>
                    <a:lnTo>
                      <a:pt x="546" y="2825"/>
                    </a:lnTo>
                    <a:close/>
                    <a:moveTo>
                      <a:pt x="0" y="4236"/>
                    </a:moveTo>
                    <a:lnTo>
                      <a:pt x="0" y="4782"/>
                    </a:lnTo>
                    <a:lnTo>
                      <a:pt x="546" y="4782"/>
                    </a:lnTo>
                    <a:lnTo>
                      <a:pt x="546" y="4236"/>
                    </a:lnTo>
                    <a:close/>
                    <a:moveTo>
                      <a:pt x="0" y="5648"/>
                    </a:moveTo>
                    <a:lnTo>
                      <a:pt x="0" y="6194"/>
                    </a:lnTo>
                    <a:lnTo>
                      <a:pt x="546" y="6194"/>
                    </a:lnTo>
                    <a:lnTo>
                      <a:pt x="546" y="5648"/>
                    </a:lnTo>
                    <a:close/>
                    <a:moveTo>
                      <a:pt x="0" y="7060"/>
                    </a:moveTo>
                    <a:lnTo>
                      <a:pt x="0" y="7606"/>
                    </a:lnTo>
                    <a:lnTo>
                      <a:pt x="546" y="7606"/>
                    </a:lnTo>
                    <a:lnTo>
                      <a:pt x="546" y="706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7"/>
              <p:cNvSpPr/>
              <p:nvPr/>
            </p:nvSpPr>
            <p:spPr>
              <a:xfrm>
                <a:off x="7020600" y="3877000"/>
                <a:ext cx="13675" cy="190150"/>
              </a:xfrm>
              <a:custGeom>
                <a:avLst/>
                <a:gdLst/>
                <a:ahLst/>
                <a:cxnLst/>
                <a:rect l="l" t="t" r="r" b="b"/>
                <a:pathLst>
                  <a:path w="547" h="7606" extrusionOk="0">
                    <a:moveTo>
                      <a:pt x="1" y="1"/>
                    </a:moveTo>
                    <a:lnTo>
                      <a:pt x="1" y="546"/>
                    </a:lnTo>
                    <a:lnTo>
                      <a:pt x="546" y="546"/>
                    </a:lnTo>
                    <a:lnTo>
                      <a:pt x="546" y="1"/>
                    </a:lnTo>
                    <a:close/>
                    <a:moveTo>
                      <a:pt x="1" y="1413"/>
                    </a:moveTo>
                    <a:lnTo>
                      <a:pt x="1" y="1957"/>
                    </a:lnTo>
                    <a:lnTo>
                      <a:pt x="546" y="1957"/>
                    </a:lnTo>
                    <a:lnTo>
                      <a:pt x="546" y="1413"/>
                    </a:lnTo>
                    <a:close/>
                    <a:moveTo>
                      <a:pt x="1" y="2825"/>
                    </a:moveTo>
                    <a:lnTo>
                      <a:pt x="1" y="3370"/>
                    </a:lnTo>
                    <a:lnTo>
                      <a:pt x="546" y="3370"/>
                    </a:lnTo>
                    <a:lnTo>
                      <a:pt x="546" y="2825"/>
                    </a:lnTo>
                    <a:close/>
                    <a:moveTo>
                      <a:pt x="1" y="4236"/>
                    </a:moveTo>
                    <a:lnTo>
                      <a:pt x="1" y="4782"/>
                    </a:lnTo>
                    <a:lnTo>
                      <a:pt x="546" y="4782"/>
                    </a:lnTo>
                    <a:lnTo>
                      <a:pt x="546" y="4236"/>
                    </a:lnTo>
                    <a:close/>
                    <a:moveTo>
                      <a:pt x="1" y="5648"/>
                    </a:moveTo>
                    <a:lnTo>
                      <a:pt x="1" y="6194"/>
                    </a:lnTo>
                    <a:lnTo>
                      <a:pt x="546" y="6194"/>
                    </a:lnTo>
                    <a:lnTo>
                      <a:pt x="546" y="5648"/>
                    </a:lnTo>
                    <a:close/>
                    <a:moveTo>
                      <a:pt x="1" y="7060"/>
                    </a:moveTo>
                    <a:lnTo>
                      <a:pt x="1" y="7606"/>
                    </a:lnTo>
                    <a:lnTo>
                      <a:pt x="546" y="7606"/>
                    </a:lnTo>
                    <a:lnTo>
                      <a:pt x="546" y="706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6" name="Google Shape;1876;p27"/>
            <p:cNvGrpSpPr/>
            <p:nvPr/>
          </p:nvGrpSpPr>
          <p:grpSpPr>
            <a:xfrm rot="10800000">
              <a:off x="8623472" y="3677352"/>
              <a:ext cx="1963472" cy="378409"/>
              <a:chOff x="6962375" y="1840000"/>
              <a:chExt cx="876550" cy="168925"/>
            </a:xfrm>
          </p:grpSpPr>
          <p:sp>
            <p:nvSpPr>
              <p:cNvPr id="1877" name="Google Shape;1877;p27"/>
              <p:cNvSpPr/>
              <p:nvPr/>
            </p:nvSpPr>
            <p:spPr>
              <a:xfrm>
                <a:off x="6962375" y="1840000"/>
                <a:ext cx="876550" cy="168925"/>
              </a:xfrm>
              <a:custGeom>
                <a:avLst/>
                <a:gdLst/>
                <a:ahLst/>
                <a:cxnLst/>
                <a:rect l="l" t="t" r="r" b="b"/>
                <a:pathLst>
                  <a:path w="35062" h="6757" extrusionOk="0">
                    <a:moveTo>
                      <a:pt x="490" y="0"/>
                    </a:moveTo>
                    <a:cubicBezTo>
                      <a:pt x="219" y="0"/>
                      <a:pt x="0" y="220"/>
                      <a:pt x="0" y="489"/>
                    </a:cubicBezTo>
                    <a:lnTo>
                      <a:pt x="0" y="543"/>
                    </a:lnTo>
                    <a:cubicBezTo>
                      <a:pt x="0" y="813"/>
                      <a:pt x="219" y="1033"/>
                      <a:pt x="490" y="1033"/>
                    </a:cubicBezTo>
                    <a:lnTo>
                      <a:pt x="31488" y="1033"/>
                    </a:lnTo>
                    <a:cubicBezTo>
                      <a:pt x="32784" y="1033"/>
                      <a:pt x="33835" y="2083"/>
                      <a:pt x="33835" y="3378"/>
                    </a:cubicBezTo>
                    <a:cubicBezTo>
                      <a:pt x="33835" y="4674"/>
                      <a:pt x="32784" y="5725"/>
                      <a:pt x="31488" y="5725"/>
                    </a:cubicBezTo>
                    <a:lnTo>
                      <a:pt x="490" y="5725"/>
                    </a:lnTo>
                    <a:cubicBezTo>
                      <a:pt x="219" y="5725"/>
                      <a:pt x="0" y="5944"/>
                      <a:pt x="0" y="6215"/>
                    </a:cubicBezTo>
                    <a:lnTo>
                      <a:pt x="0" y="6268"/>
                    </a:lnTo>
                    <a:cubicBezTo>
                      <a:pt x="0" y="6538"/>
                      <a:pt x="219" y="6757"/>
                      <a:pt x="490" y="6757"/>
                    </a:cubicBezTo>
                    <a:lnTo>
                      <a:pt x="31685" y="6757"/>
                    </a:lnTo>
                    <a:cubicBezTo>
                      <a:pt x="33550" y="6757"/>
                      <a:pt x="35062" y="5245"/>
                      <a:pt x="35062" y="3380"/>
                    </a:cubicBezTo>
                    <a:cubicBezTo>
                      <a:pt x="35062" y="1512"/>
                      <a:pt x="33550" y="0"/>
                      <a:pt x="316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7"/>
              <p:cNvSpPr/>
              <p:nvPr/>
            </p:nvSpPr>
            <p:spPr>
              <a:xfrm>
                <a:off x="6989325" y="1865800"/>
                <a:ext cx="818925" cy="117300"/>
              </a:xfrm>
              <a:custGeom>
                <a:avLst/>
                <a:gdLst/>
                <a:ahLst/>
                <a:cxnLst/>
                <a:rect l="l" t="t" r="r" b="b"/>
                <a:pathLst>
                  <a:path w="32757" h="4692" extrusionOk="0">
                    <a:moveTo>
                      <a:pt x="0" y="1"/>
                    </a:moveTo>
                    <a:lnTo>
                      <a:pt x="0" y="4692"/>
                    </a:lnTo>
                    <a:lnTo>
                      <a:pt x="30410" y="4692"/>
                    </a:lnTo>
                    <a:cubicBezTo>
                      <a:pt x="31706" y="4692"/>
                      <a:pt x="32757" y="3641"/>
                      <a:pt x="32757" y="2346"/>
                    </a:cubicBezTo>
                    <a:cubicBezTo>
                      <a:pt x="32757" y="1051"/>
                      <a:pt x="31706" y="1"/>
                      <a:pt x="30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7"/>
              <p:cNvSpPr/>
              <p:nvPr/>
            </p:nvSpPr>
            <p:spPr>
              <a:xfrm>
                <a:off x="6989325" y="1887275"/>
                <a:ext cx="717300" cy="73375"/>
              </a:xfrm>
              <a:custGeom>
                <a:avLst/>
                <a:gdLst/>
                <a:ahLst/>
                <a:cxnLst/>
                <a:rect l="l" t="t" r="r" b="b"/>
                <a:pathLst>
                  <a:path w="28692" h="2935" extrusionOk="0">
                    <a:moveTo>
                      <a:pt x="141" y="0"/>
                    </a:moveTo>
                    <a:cubicBezTo>
                      <a:pt x="62" y="0"/>
                      <a:pt x="0" y="65"/>
                      <a:pt x="0" y="143"/>
                    </a:cubicBezTo>
                    <a:cubicBezTo>
                      <a:pt x="0" y="221"/>
                      <a:pt x="64" y="284"/>
                      <a:pt x="141" y="284"/>
                    </a:cubicBezTo>
                    <a:lnTo>
                      <a:pt x="28549" y="284"/>
                    </a:lnTo>
                    <a:cubicBezTo>
                      <a:pt x="28627" y="284"/>
                      <a:pt x="28692" y="220"/>
                      <a:pt x="28692" y="143"/>
                    </a:cubicBezTo>
                    <a:cubicBezTo>
                      <a:pt x="28692" y="64"/>
                      <a:pt x="28626" y="0"/>
                      <a:pt x="28549" y="0"/>
                    </a:cubicBezTo>
                    <a:close/>
                    <a:moveTo>
                      <a:pt x="141" y="884"/>
                    </a:moveTo>
                    <a:cubicBezTo>
                      <a:pt x="64" y="884"/>
                      <a:pt x="0" y="947"/>
                      <a:pt x="0" y="1026"/>
                    </a:cubicBezTo>
                    <a:cubicBezTo>
                      <a:pt x="0" y="1103"/>
                      <a:pt x="62" y="1168"/>
                      <a:pt x="141" y="1168"/>
                    </a:cubicBezTo>
                    <a:lnTo>
                      <a:pt x="20459" y="1168"/>
                    </a:lnTo>
                    <a:cubicBezTo>
                      <a:pt x="20537" y="1166"/>
                      <a:pt x="20600" y="1104"/>
                      <a:pt x="20600" y="1026"/>
                    </a:cubicBezTo>
                    <a:cubicBezTo>
                      <a:pt x="20600" y="949"/>
                      <a:pt x="20537" y="884"/>
                      <a:pt x="20458" y="884"/>
                    </a:cubicBezTo>
                    <a:close/>
                    <a:moveTo>
                      <a:pt x="141" y="1766"/>
                    </a:moveTo>
                    <a:cubicBezTo>
                      <a:pt x="64" y="1766"/>
                      <a:pt x="0" y="1829"/>
                      <a:pt x="0" y="1909"/>
                    </a:cubicBezTo>
                    <a:cubicBezTo>
                      <a:pt x="0" y="1986"/>
                      <a:pt x="62" y="2051"/>
                      <a:pt x="141" y="2051"/>
                    </a:cubicBezTo>
                    <a:lnTo>
                      <a:pt x="24085" y="2051"/>
                    </a:lnTo>
                    <a:cubicBezTo>
                      <a:pt x="24164" y="2051"/>
                      <a:pt x="24227" y="1988"/>
                      <a:pt x="24227" y="1909"/>
                    </a:cubicBezTo>
                    <a:cubicBezTo>
                      <a:pt x="24227" y="1832"/>
                      <a:pt x="24164" y="1766"/>
                      <a:pt x="24085" y="1766"/>
                    </a:cubicBezTo>
                    <a:close/>
                    <a:moveTo>
                      <a:pt x="141" y="2651"/>
                    </a:moveTo>
                    <a:cubicBezTo>
                      <a:pt x="64" y="2651"/>
                      <a:pt x="0" y="2714"/>
                      <a:pt x="0" y="2792"/>
                    </a:cubicBezTo>
                    <a:cubicBezTo>
                      <a:pt x="0" y="2870"/>
                      <a:pt x="62" y="2934"/>
                      <a:pt x="141" y="2934"/>
                    </a:cubicBezTo>
                    <a:lnTo>
                      <a:pt x="26328" y="2934"/>
                    </a:lnTo>
                    <a:cubicBezTo>
                      <a:pt x="26405" y="2934"/>
                      <a:pt x="26469" y="2870"/>
                      <a:pt x="26469" y="2792"/>
                    </a:cubicBezTo>
                    <a:cubicBezTo>
                      <a:pt x="26469" y="2715"/>
                      <a:pt x="26406" y="2651"/>
                      <a:pt x="26328" y="2651"/>
                    </a:cubicBezTo>
                    <a:close/>
                  </a:path>
                </a:pathLst>
              </a:custGeom>
              <a:solidFill>
                <a:srgbClr val="6BB3EA">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7"/>
              <p:cNvSpPr/>
              <p:nvPr/>
            </p:nvSpPr>
            <p:spPr>
              <a:xfrm>
                <a:off x="7318650" y="1887300"/>
                <a:ext cx="112625" cy="85575"/>
              </a:xfrm>
              <a:custGeom>
                <a:avLst/>
                <a:gdLst/>
                <a:ahLst/>
                <a:cxnLst/>
                <a:rect l="l" t="t" r="r" b="b"/>
                <a:pathLst>
                  <a:path w="4505" h="3423" extrusionOk="0">
                    <a:moveTo>
                      <a:pt x="0" y="1"/>
                    </a:moveTo>
                    <a:lnTo>
                      <a:pt x="0" y="3422"/>
                    </a:lnTo>
                    <a:lnTo>
                      <a:pt x="1053" y="3064"/>
                    </a:lnTo>
                    <a:lnTo>
                      <a:pt x="2272" y="2650"/>
                    </a:lnTo>
                    <a:lnTo>
                      <a:pt x="3489" y="3071"/>
                    </a:lnTo>
                    <a:lnTo>
                      <a:pt x="4504" y="3422"/>
                    </a:lnTo>
                    <a:lnTo>
                      <a:pt x="45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7"/>
              <p:cNvSpPr/>
              <p:nvPr/>
            </p:nvSpPr>
            <p:spPr>
              <a:xfrm>
                <a:off x="7344950" y="1887300"/>
                <a:ext cx="60950" cy="76800"/>
              </a:xfrm>
              <a:custGeom>
                <a:avLst/>
                <a:gdLst/>
                <a:ahLst/>
                <a:cxnLst/>
                <a:rect l="l" t="t" r="r" b="b"/>
                <a:pathLst>
                  <a:path w="2438" h="3072" extrusionOk="0">
                    <a:moveTo>
                      <a:pt x="1" y="1"/>
                    </a:moveTo>
                    <a:lnTo>
                      <a:pt x="1" y="3064"/>
                    </a:lnTo>
                    <a:lnTo>
                      <a:pt x="1220" y="2650"/>
                    </a:lnTo>
                    <a:lnTo>
                      <a:pt x="2437" y="3071"/>
                    </a:lnTo>
                    <a:lnTo>
                      <a:pt x="24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2" name="Google Shape;1882;p27"/>
            <p:cNvGrpSpPr/>
            <p:nvPr/>
          </p:nvGrpSpPr>
          <p:grpSpPr>
            <a:xfrm>
              <a:off x="-1604191" y="2714461"/>
              <a:ext cx="2013326" cy="288685"/>
              <a:chOff x="6919063" y="1049075"/>
              <a:chExt cx="896525" cy="128550"/>
            </a:xfrm>
          </p:grpSpPr>
          <p:sp>
            <p:nvSpPr>
              <p:cNvPr id="1883" name="Google Shape;1883;p27"/>
              <p:cNvSpPr/>
              <p:nvPr/>
            </p:nvSpPr>
            <p:spPr>
              <a:xfrm>
                <a:off x="6919063" y="1049075"/>
                <a:ext cx="896525" cy="128475"/>
              </a:xfrm>
              <a:custGeom>
                <a:avLst/>
                <a:gdLst/>
                <a:ahLst/>
                <a:cxnLst/>
                <a:rect l="l" t="t" r="r" b="b"/>
                <a:pathLst>
                  <a:path w="35861" h="5139" extrusionOk="0">
                    <a:moveTo>
                      <a:pt x="2" y="1"/>
                    </a:moveTo>
                    <a:lnTo>
                      <a:pt x="0" y="5138"/>
                    </a:lnTo>
                    <a:lnTo>
                      <a:pt x="35860" y="5139"/>
                    </a:lnTo>
                    <a:lnTo>
                      <a:pt x="35860" y="3"/>
                    </a:lnTo>
                    <a:lnTo>
                      <a:pt x="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7"/>
              <p:cNvSpPr/>
              <p:nvPr/>
            </p:nvSpPr>
            <p:spPr>
              <a:xfrm>
                <a:off x="7169925" y="1075975"/>
                <a:ext cx="394825" cy="74697"/>
              </a:xfrm>
              <a:custGeom>
                <a:avLst/>
                <a:gdLst/>
                <a:ahLst/>
                <a:cxnLst/>
                <a:rect l="l" t="t" r="r" b="b"/>
                <a:pathLst>
                  <a:path w="15793" h="2582" extrusionOk="0">
                    <a:moveTo>
                      <a:pt x="1290" y="1"/>
                    </a:moveTo>
                    <a:cubicBezTo>
                      <a:pt x="1290" y="713"/>
                      <a:pt x="712" y="1291"/>
                      <a:pt x="0" y="1291"/>
                    </a:cubicBezTo>
                    <a:cubicBezTo>
                      <a:pt x="712" y="1291"/>
                      <a:pt x="1290" y="1868"/>
                      <a:pt x="1290" y="2581"/>
                    </a:cubicBezTo>
                    <a:lnTo>
                      <a:pt x="14502" y="2582"/>
                    </a:lnTo>
                    <a:cubicBezTo>
                      <a:pt x="14504" y="1870"/>
                      <a:pt x="15081" y="1292"/>
                      <a:pt x="15792" y="1292"/>
                    </a:cubicBezTo>
                    <a:cubicBezTo>
                      <a:pt x="15080" y="1292"/>
                      <a:pt x="14502" y="714"/>
                      <a:pt x="14502" y="2"/>
                    </a:cubicBezTo>
                    <a:lnTo>
                      <a:pt x="12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7"/>
              <p:cNvSpPr/>
              <p:nvPr/>
            </p:nvSpPr>
            <p:spPr>
              <a:xfrm>
                <a:off x="7607813" y="1049150"/>
                <a:ext cx="170750" cy="128475"/>
              </a:xfrm>
              <a:custGeom>
                <a:avLst/>
                <a:gdLst/>
                <a:ahLst/>
                <a:cxnLst/>
                <a:rect l="l" t="t" r="r" b="b"/>
                <a:pathLst>
                  <a:path w="6830" h="5139" extrusionOk="0">
                    <a:moveTo>
                      <a:pt x="1" y="1"/>
                    </a:moveTo>
                    <a:lnTo>
                      <a:pt x="1" y="5138"/>
                    </a:lnTo>
                    <a:lnTo>
                      <a:pt x="1177" y="5138"/>
                    </a:lnTo>
                    <a:lnTo>
                      <a:pt x="1177" y="1"/>
                    </a:lnTo>
                    <a:close/>
                    <a:moveTo>
                      <a:pt x="1947" y="1"/>
                    </a:moveTo>
                    <a:lnTo>
                      <a:pt x="1947" y="5138"/>
                    </a:lnTo>
                    <a:lnTo>
                      <a:pt x="3124" y="5138"/>
                    </a:lnTo>
                    <a:lnTo>
                      <a:pt x="3124" y="1"/>
                    </a:lnTo>
                    <a:close/>
                    <a:moveTo>
                      <a:pt x="4016" y="1"/>
                    </a:moveTo>
                    <a:lnTo>
                      <a:pt x="4016" y="5138"/>
                    </a:lnTo>
                    <a:lnTo>
                      <a:pt x="6830" y="5138"/>
                    </a:lnTo>
                    <a:lnTo>
                      <a:pt x="6830" y="1"/>
                    </a:lnTo>
                    <a:close/>
                  </a:path>
                </a:pathLst>
              </a:custGeom>
              <a:solidFill>
                <a:srgbClr val="FFFFFF">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7"/>
              <p:cNvSpPr/>
              <p:nvPr/>
            </p:nvSpPr>
            <p:spPr>
              <a:xfrm>
                <a:off x="7735263" y="1059925"/>
                <a:ext cx="17325" cy="109375"/>
              </a:xfrm>
              <a:custGeom>
                <a:avLst/>
                <a:gdLst/>
                <a:ahLst/>
                <a:cxnLst/>
                <a:rect l="l" t="t" r="r" b="b"/>
                <a:pathLst>
                  <a:path w="693" h="4375" extrusionOk="0">
                    <a:moveTo>
                      <a:pt x="321" y="0"/>
                    </a:moveTo>
                    <a:cubicBezTo>
                      <a:pt x="149" y="0"/>
                      <a:pt x="3" y="126"/>
                      <a:pt x="39" y="322"/>
                    </a:cubicBezTo>
                    <a:cubicBezTo>
                      <a:pt x="70" y="492"/>
                      <a:pt x="157" y="587"/>
                      <a:pt x="303" y="587"/>
                    </a:cubicBezTo>
                    <a:cubicBezTo>
                      <a:pt x="332" y="587"/>
                      <a:pt x="365" y="584"/>
                      <a:pt x="399" y="575"/>
                    </a:cubicBezTo>
                    <a:cubicBezTo>
                      <a:pt x="670" y="511"/>
                      <a:pt x="692" y="127"/>
                      <a:pt x="456" y="26"/>
                    </a:cubicBezTo>
                    <a:lnTo>
                      <a:pt x="419" y="14"/>
                    </a:lnTo>
                    <a:cubicBezTo>
                      <a:pt x="386" y="5"/>
                      <a:pt x="353" y="0"/>
                      <a:pt x="321" y="0"/>
                    </a:cubicBezTo>
                    <a:close/>
                    <a:moveTo>
                      <a:pt x="319" y="947"/>
                    </a:moveTo>
                    <a:cubicBezTo>
                      <a:pt x="146" y="947"/>
                      <a:pt x="0" y="1073"/>
                      <a:pt x="37" y="1268"/>
                    </a:cubicBezTo>
                    <a:cubicBezTo>
                      <a:pt x="68" y="1439"/>
                      <a:pt x="155" y="1535"/>
                      <a:pt x="300" y="1535"/>
                    </a:cubicBezTo>
                    <a:cubicBezTo>
                      <a:pt x="330" y="1535"/>
                      <a:pt x="363" y="1530"/>
                      <a:pt x="398" y="1522"/>
                    </a:cubicBezTo>
                    <a:cubicBezTo>
                      <a:pt x="670" y="1458"/>
                      <a:pt x="692" y="1074"/>
                      <a:pt x="454" y="972"/>
                    </a:cubicBezTo>
                    <a:cubicBezTo>
                      <a:pt x="443" y="967"/>
                      <a:pt x="431" y="964"/>
                      <a:pt x="417" y="960"/>
                    </a:cubicBezTo>
                    <a:cubicBezTo>
                      <a:pt x="384" y="951"/>
                      <a:pt x="351" y="947"/>
                      <a:pt x="319" y="947"/>
                    </a:cubicBezTo>
                    <a:close/>
                    <a:moveTo>
                      <a:pt x="319" y="1893"/>
                    </a:moveTo>
                    <a:cubicBezTo>
                      <a:pt x="146" y="1893"/>
                      <a:pt x="0" y="2020"/>
                      <a:pt x="37" y="2215"/>
                    </a:cubicBezTo>
                    <a:cubicBezTo>
                      <a:pt x="68" y="2385"/>
                      <a:pt x="155" y="2481"/>
                      <a:pt x="300" y="2481"/>
                    </a:cubicBezTo>
                    <a:cubicBezTo>
                      <a:pt x="330" y="2481"/>
                      <a:pt x="363" y="2477"/>
                      <a:pt x="398" y="2469"/>
                    </a:cubicBezTo>
                    <a:cubicBezTo>
                      <a:pt x="670" y="2404"/>
                      <a:pt x="692" y="2023"/>
                      <a:pt x="454" y="1919"/>
                    </a:cubicBezTo>
                    <a:cubicBezTo>
                      <a:pt x="443" y="1913"/>
                      <a:pt x="431" y="1910"/>
                      <a:pt x="417" y="1907"/>
                    </a:cubicBezTo>
                    <a:cubicBezTo>
                      <a:pt x="384" y="1898"/>
                      <a:pt x="351" y="1893"/>
                      <a:pt x="319" y="1893"/>
                    </a:cubicBezTo>
                    <a:close/>
                    <a:moveTo>
                      <a:pt x="319" y="2840"/>
                    </a:moveTo>
                    <a:cubicBezTo>
                      <a:pt x="146" y="2840"/>
                      <a:pt x="0" y="2966"/>
                      <a:pt x="37" y="3162"/>
                    </a:cubicBezTo>
                    <a:cubicBezTo>
                      <a:pt x="68" y="3332"/>
                      <a:pt x="155" y="3428"/>
                      <a:pt x="300" y="3428"/>
                    </a:cubicBezTo>
                    <a:cubicBezTo>
                      <a:pt x="330" y="3428"/>
                      <a:pt x="363" y="3424"/>
                      <a:pt x="398" y="3415"/>
                    </a:cubicBezTo>
                    <a:cubicBezTo>
                      <a:pt x="668" y="3351"/>
                      <a:pt x="692" y="2969"/>
                      <a:pt x="454" y="2865"/>
                    </a:cubicBezTo>
                    <a:cubicBezTo>
                      <a:pt x="443" y="2860"/>
                      <a:pt x="431" y="2857"/>
                      <a:pt x="417" y="2854"/>
                    </a:cubicBezTo>
                    <a:cubicBezTo>
                      <a:pt x="384" y="2844"/>
                      <a:pt x="351" y="2840"/>
                      <a:pt x="319" y="2840"/>
                    </a:cubicBezTo>
                    <a:close/>
                    <a:moveTo>
                      <a:pt x="319" y="3786"/>
                    </a:moveTo>
                    <a:cubicBezTo>
                      <a:pt x="146" y="3786"/>
                      <a:pt x="0" y="3913"/>
                      <a:pt x="37" y="4108"/>
                    </a:cubicBezTo>
                    <a:cubicBezTo>
                      <a:pt x="68" y="4278"/>
                      <a:pt x="155" y="4374"/>
                      <a:pt x="300" y="4374"/>
                    </a:cubicBezTo>
                    <a:cubicBezTo>
                      <a:pt x="330" y="4374"/>
                      <a:pt x="363" y="4370"/>
                      <a:pt x="398" y="4362"/>
                    </a:cubicBezTo>
                    <a:cubicBezTo>
                      <a:pt x="668" y="4297"/>
                      <a:pt x="692" y="3916"/>
                      <a:pt x="454" y="3812"/>
                    </a:cubicBezTo>
                    <a:cubicBezTo>
                      <a:pt x="443" y="3807"/>
                      <a:pt x="431" y="3803"/>
                      <a:pt x="417" y="3800"/>
                    </a:cubicBezTo>
                    <a:cubicBezTo>
                      <a:pt x="384" y="3791"/>
                      <a:pt x="351" y="3786"/>
                      <a:pt x="319" y="37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7"/>
              <p:cNvSpPr/>
              <p:nvPr/>
            </p:nvSpPr>
            <p:spPr>
              <a:xfrm>
                <a:off x="6956088" y="1049125"/>
                <a:ext cx="170700" cy="128425"/>
              </a:xfrm>
              <a:custGeom>
                <a:avLst/>
                <a:gdLst/>
                <a:ahLst/>
                <a:cxnLst/>
                <a:rect l="l" t="t" r="r" b="b"/>
                <a:pathLst>
                  <a:path w="6828" h="5137" extrusionOk="0">
                    <a:moveTo>
                      <a:pt x="1" y="1"/>
                    </a:moveTo>
                    <a:lnTo>
                      <a:pt x="1" y="5137"/>
                    </a:lnTo>
                    <a:lnTo>
                      <a:pt x="2815" y="5137"/>
                    </a:lnTo>
                    <a:lnTo>
                      <a:pt x="2815" y="1"/>
                    </a:lnTo>
                    <a:close/>
                    <a:moveTo>
                      <a:pt x="3705" y="1"/>
                    </a:moveTo>
                    <a:lnTo>
                      <a:pt x="3705" y="5137"/>
                    </a:lnTo>
                    <a:lnTo>
                      <a:pt x="4881" y="5137"/>
                    </a:lnTo>
                    <a:lnTo>
                      <a:pt x="4881" y="1"/>
                    </a:lnTo>
                    <a:close/>
                    <a:moveTo>
                      <a:pt x="5651" y="1"/>
                    </a:moveTo>
                    <a:lnTo>
                      <a:pt x="5651" y="5137"/>
                    </a:lnTo>
                    <a:lnTo>
                      <a:pt x="6828" y="5137"/>
                    </a:lnTo>
                    <a:lnTo>
                      <a:pt x="6828" y="1"/>
                    </a:lnTo>
                    <a:close/>
                  </a:path>
                </a:pathLst>
              </a:custGeom>
              <a:solidFill>
                <a:srgbClr val="FFFFFF">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7"/>
              <p:cNvSpPr/>
              <p:nvPr/>
            </p:nvSpPr>
            <p:spPr>
              <a:xfrm>
                <a:off x="6982063" y="1059850"/>
                <a:ext cx="17275" cy="109400"/>
              </a:xfrm>
              <a:custGeom>
                <a:avLst/>
                <a:gdLst/>
                <a:ahLst/>
                <a:cxnLst/>
                <a:rect l="l" t="t" r="r" b="b"/>
                <a:pathLst>
                  <a:path w="691" h="4376" extrusionOk="0">
                    <a:moveTo>
                      <a:pt x="373" y="1"/>
                    </a:moveTo>
                    <a:cubicBezTo>
                      <a:pt x="341" y="1"/>
                      <a:pt x="307" y="5"/>
                      <a:pt x="274" y="15"/>
                    </a:cubicBezTo>
                    <a:cubicBezTo>
                      <a:pt x="261" y="17"/>
                      <a:pt x="249" y="21"/>
                      <a:pt x="238" y="26"/>
                    </a:cubicBezTo>
                    <a:cubicBezTo>
                      <a:pt x="0" y="129"/>
                      <a:pt x="24" y="512"/>
                      <a:pt x="295" y="576"/>
                    </a:cubicBezTo>
                    <a:cubicBezTo>
                      <a:pt x="330" y="585"/>
                      <a:pt x="362" y="589"/>
                      <a:pt x="392" y="589"/>
                    </a:cubicBezTo>
                    <a:cubicBezTo>
                      <a:pt x="537" y="589"/>
                      <a:pt x="624" y="493"/>
                      <a:pt x="655" y="322"/>
                    </a:cubicBezTo>
                    <a:cubicBezTo>
                      <a:pt x="691" y="127"/>
                      <a:pt x="545" y="1"/>
                      <a:pt x="373" y="1"/>
                    </a:cubicBezTo>
                    <a:close/>
                    <a:moveTo>
                      <a:pt x="373" y="948"/>
                    </a:moveTo>
                    <a:cubicBezTo>
                      <a:pt x="341" y="948"/>
                      <a:pt x="307" y="952"/>
                      <a:pt x="274" y="961"/>
                    </a:cubicBezTo>
                    <a:lnTo>
                      <a:pt x="238" y="973"/>
                    </a:lnTo>
                    <a:cubicBezTo>
                      <a:pt x="0" y="1076"/>
                      <a:pt x="24" y="1459"/>
                      <a:pt x="295" y="1523"/>
                    </a:cubicBezTo>
                    <a:cubicBezTo>
                      <a:pt x="329" y="1531"/>
                      <a:pt x="361" y="1535"/>
                      <a:pt x="390" y="1535"/>
                    </a:cubicBezTo>
                    <a:cubicBezTo>
                      <a:pt x="536" y="1535"/>
                      <a:pt x="624" y="1438"/>
                      <a:pt x="655" y="1268"/>
                    </a:cubicBezTo>
                    <a:cubicBezTo>
                      <a:pt x="691" y="1074"/>
                      <a:pt x="545" y="948"/>
                      <a:pt x="373" y="948"/>
                    </a:cubicBezTo>
                    <a:close/>
                    <a:moveTo>
                      <a:pt x="373" y="1895"/>
                    </a:moveTo>
                    <a:cubicBezTo>
                      <a:pt x="341" y="1895"/>
                      <a:pt x="307" y="1900"/>
                      <a:pt x="274" y="1909"/>
                    </a:cubicBezTo>
                    <a:lnTo>
                      <a:pt x="238" y="1921"/>
                    </a:lnTo>
                    <a:cubicBezTo>
                      <a:pt x="0" y="2022"/>
                      <a:pt x="24" y="2406"/>
                      <a:pt x="295" y="2470"/>
                    </a:cubicBezTo>
                    <a:cubicBezTo>
                      <a:pt x="329" y="2479"/>
                      <a:pt x="361" y="2483"/>
                      <a:pt x="391" y="2483"/>
                    </a:cubicBezTo>
                    <a:cubicBezTo>
                      <a:pt x="537" y="2483"/>
                      <a:pt x="624" y="2387"/>
                      <a:pt x="655" y="2216"/>
                    </a:cubicBezTo>
                    <a:cubicBezTo>
                      <a:pt x="691" y="2021"/>
                      <a:pt x="545" y="1895"/>
                      <a:pt x="373" y="1895"/>
                    </a:cubicBezTo>
                    <a:close/>
                    <a:moveTo>
                      <a:pt x="373" y="2842"/>
                    </a:moveTo>
                    <a:cubicBezTo>
                      <a:pt x="341" y="2842"/>
                      <a:pt x="307" y="2846"/>
                      <a:pt x="274" y="2855"/>
                    </a:cubicBezTo>
                    <a:lnTo>
                      <a:pt x="238" y="2867"/>
                    </a:lnTo>
                    <a:cubicBezTo>
                      <a:pt x="0" y="2969"/>
                      <a:pt x="24" y="3353"/>
                      <a:pt x="295" y="3417"/>
                    </a:cubicBezTo>
                    <a:cubicBezTo>
                      <a:pt x="329" y="3425"/>
                      <a:pt x="361" y="3429"/>
                      <a:pt x="391" y="3429"/>
                    </a:cubicBezTo>
                    <a:cubicBezTo>
                      <a:pt x="537" y="3429"/>
                      <a:pt x="624" y="3333"/>
                      <a:pt x="655" y="3162"/>
                    </a:cubicBezTo>
                    <a:cubicBezTo>
                      <a:pt x="691" y="2968"/>
                      <a:pt x="545" y="2842"/>
                      <a:pt x="373" y="2842"/>
                    </a:cubicBezTo>
                    <a:close/>
                    <a:moveTo>
                      <a:pt x="373" y="3788"/>
                    </a:moveTo>
                    <a:cubicBezTo>
                      <a:pt x="341" y="3788"/>
                      <a:pt x="307" y="3793"/>
                      <a:pt x="274" y="3802"/>
                    </a:cubicBezTo>
                    <a:lnTo>
                      <a:pt x="238" y="3814"/>
                    </a:lnTo>
                    <a:cubicBezTo>
                      <a:pt x="0" y="3917"/>
                      <a:pt x="24" y="4299"/>
                      <a:pt x="295" y="4364"/>
                    </a:cubicBezTo>
                    <a:cubicBezTo>
                      <a:pt x="329" y="4372"/>
                      <a:pt x="361" y="4376"/>
                      <a:pt x="391" y="4376"/>
                    </a:cubicBezTo>
                    <a:cubicBezTo>
                      <a:pt x="537" y="4376"/>
                      <a:pt x="624" y="4280"/>
                      <a:pt x="655" y="4109"/>
                    </a:cubicBezTo>
                    <a:cubicBezTo>
                      <a:pt x="691" y="3915"/>
                      <a:pt x="545" y="3788"/>
                      <a:pt x="373" y="37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7"/>
              <p:cNvSpPr/>
              <p:nvPr/>
            </p:nvSpPr>
            <p:spPr>
              <a:xfrm>
                <a:off x="7215750" y="1092437"/>
                <a:ext cx="289625" cy="42151"/>
              </a:xfrm>
              <a:custGeom>
                <a:avLst/>
                <a:gdLst/>
                <a:ahLst/>
                <a:cxnLst/>
                <a:rect l="l" t="t" r="r" b="b"/>
                <a:pathLst>
                  <a:path w="11585" h="1457" extrusionOk="0">
                    <a:moveTo>
                      <a:pt x="11585" y="895"/>
                    </a:moveTo>
                    <a:lnTo>
                      <a:pt x="11585" y="895"/>
                    </a:lnTo>
                    <a:cubicBezTo>
                      <a:pt x="11585" y="895"/>
                      <a:pt x="11585" y="895"/>
                      <a:pt x="11585" y="895"/>
                    </a:cubicBezTo>
                    <a:cubicBezTo>
                      <a:pt x="11585" y="895"/>
                      <a:pt x="11585" y="895"/>
                      <a:pt x="11585" y="895"/>
                    </a:cubicBezTo>
                    <a:close/>
                    <a:moveTo>
                      <a:pt x="7676" y="1045"/>
                    </a:moveTo>
                    <a:cubicBezTo>
                      <a:pt x="7676" y="1045"/>
                      <a:pt x="7676" y="1045"/>
                      <a:pt x="7676" y="1045"/>
                    </a:cubicBezTo>
                    <a:lnTo>
                      <a:pt x="7676" y="1045"/>
                    </a:lnTo>
                    <a:cubicBezTo>
                      <a:pt x="7676" y="1045"/>
                      <a:pt x="7676" y="1045"/>
                      <a:pt x="7676" y="1045"/>
                    </a:cubicBezTo>
                    <a:close/>
                    <a:moveTo>
                      <a:pt x="10391" y="1144"/>
                    </a:moveTo>
                    <a:lnTo>
                      <a:pt x="10391" y="1144"/>
                    </a:lnTo>
                    <a:cubicBezTo>
                      <a:pt x="10391" y="1144"/>
                      <a:pt x="10391" y="1144"/>
                      <a:pt x="10391" y="1144"/>
                    </a:cubicBezTo>
                    <a:cubicBezTo>
                      <a:pt x="10391" y="1144"/>
                      <a:pt x="10391" y="1144"/>
                      <a:pt x="10391" y="1144"/>
                    </a:cubicBezTo>
                    <a:close/>
                    <a:moveTo>
                      <a:pt x="3643" y="1"/>
                    </a:moveTo>
                    <a:cubicBezTo>
                      <a:pt x="3604" y="1"/>
                      <a:pt x="3566" y="2"/>
                      <a:pt x="3527" y="6"/>
                    </a:cubicBezTo>
                    <a:cubicBezTo>
                      <a:pt x="3349" y="23"/>
                      <a:pt x="3214" y="112"/>
                      <a:pt x="3071" y="187"/>
                    </a:cubicBezTo>
                    <a:cubicBezTo>
                      <a:pt x="2907" y="221"/>
                      <a:pt x="2264" y="370"/>
                      <a:pt x="2109" y="503"/>
                    </a:cubicBezTo>
                    <a:cubicBezTo>
                      <a:pt x="1917" y="474"/>
                      <a:pt x="1733" y="460"/>
                      <a:pt x="1559" y="460"/>
                    </a:cubicBezTo>
                    <a:cubicBezTo>
                      <a:pt x="1311" y="460"/>
                      <a:pt x="1082" y="489"/>
                      <a:pt x="873" y="545"/>
                    </a:cubicBezTo>
                    <a:cubicBezTo>
                      <a:pt x="749" y="579"/>
                      <a:pt x="124" y="758"/>
                      <a:pt x="12" y="978"/>
                    </a:cubicBezTo>
                    <a:cubicBezTo>
                      <a:pt x="9" y="984"/>
                      <a:pt x="7" y="990"/>
                      <a:pt x="6" y="997"/>
                    </a:cubicBezTo>
                    <a:cubicBezTo>
                      <a:pt x="0" y="1027"/>
                      <a:pt x="14" y="1056"/>
                      <a:pt x="43" y="1071"/>
                    </a:cubicBezTo>
                    <a:cubicBezTo>
                      <a:pt x="53" y="1076"/>
                      <a:pt x="64" y="1078"/>
                      <a:pt x="75" y="1078"/>
                    </a:cubicBezTo>
                    <a:cubicBezTo>
                      <a:pt x="100" y="1078"/>
                      <a:pt x="124" y="1064"/>
                      <a:pt x="136" y="1040"/>
                    </a:cubicBezTo>
                    <a:cubicBezTo>
                      <a:pt x="195" y="925"/>
                      <a:pt x="569" y="771"/>
                      <a:pt x="911" y="679"/>
                    </a:cubicBezTo>
                    <a:cubicBezTo>
                      <a:pt x="1109" y="625"/>
                      <a:pt x="1326" y="598"/>
                      <a:pt x="1561" y="598"/>
                    </a:cubicBezTo>
                    <a:cubicBezTo>
                      <a:pt x="1737" y="598"/>
                      <a:pt x="1924" y="614"/>
                      <a:pt x="2121" y="644"/>
                    </a:cubicBezTo>
                    <a:cubicBezTo>
                      <a:pt x="2130" y="647"/>
                      <a:pt x="2138" y="650"/>
                      <a:pt x="2146" y="650"/>
                    </a:cubicBezTo>
                    <a:cubicBezTo>
                      <a:pt x="2149" y="650"/>
                      <a:pt x="2151" y="650"/>
                      <a:pt x="2153" y="649"/>
                    </a:cubicBezTo>
                    <a:cubicBezTo>
                      <a:pt x="2292" y="672"/>
                      <a:pt x="2436" y="700"/>
                      <a:pt x="2586" y="738"/>
                    </a:cubicBezTo>
                    <a:cubicBezTo>
                      <a:pt x="2826" y="798"/>
                      <a:pt x="3062" y="862"/>
                      <a:pt x="3296" y="925"/>
                    </a:cubicBezTo>
                    <a:cubicBezTo>
                      <a:pt x="4161" y="1160"/>
                      <a:pt x="4985" y="1384"/>
                      <a:pt x="5904" y="1384"/>
                    </a:cubicBezTo>
                    <a:cubicBezTo>
                      <a:pt x="6014" y="1384"/>
                      <a:pt x="6125" y="1381"/>
                      <a:pt x="6237" y="1374"/>
                    </a:cubicBezTo>
                    <a:cubicBezTo>
                      <a:pt x="6389" y="1407"/>
                      <a:pt x="6537" y="1456"/>
                      <a:pt x="6695" y="1456"/>
                    </a:cubicBezTo>
                    <a:cubicBezTo>
                      <a:pt x="6725" y="1456"/>
                      <a:pt x="6756" y="1454"/>
                      <a:pt x="6787" y="1450"/>
                    </a:cubicBezTo>
                    <a:cubicBezTo>
                      <a:pt x="7135" y="1403"/>
                      <a:pt x="7399" y="1197"/>
                      <a:pt x="7676" y="1045"/>
                    </a:cubicBezTo>
                    <a:lnTo>
                      <a:pt x="7676" y="1045"/>
                    </a:lnTo>
                    <a:cubicBezTo>
                      <a:pt x="7674" y="1046"/>
                      <a:pt x="7672" y="1046"/>
                      <a:pt x="7669" y="1046"/>
                    </a:cubicBezTo>
                    <a:cubicBezTo>
                      <a:pt x="7628" y="1046"/>
                      <a:pt x="7449" y="985"/>
                      <a:pt x="7418" y="979"/>
                    </a:cubicBezTo>
                    <a:cubicBezTo>
                      <a:pt x="7334" y="959"/>
                      <a:pt x="7255" y="950"/>
                      <a:pt x="7170" y="945"/>
                    </a:cubicBezTo>
                    <a:cubicBezTo>
                      <a:pt x="7085" y="940"/>
                      <a:pt x="6998" y="931"/>
                      <a:pt x="6912" y="931"/>
                    </a:cubicBezTo>
                    <a:cubicBezTo>
                      <a:pt x="6833" y="931"/>
                      <a:pt x="6755" y="939"/>
                      <a:pt x="6681" y="965"/>
                    </a:cubicBezTo>
                    <a:cubicBezTo>
                      <a:pt x="6500" y="1028"/>
                      <a:pt x="6352" y="1088"/>
                      <a:pt x="6200" y="1184"/>
                    </a:cubicBezTo>
                    <a:cubicBezTo>
                      <a:pt x="6174" y="1200"/>
                      <a:pt x="6138" y="1219"/>
                      <a:pt x="6103" y="1241"/>
                    </a:cubicBezTo>
                    <a:cubicBezTo>
                      <a:pt x="6037" y="1243"/>
                      <a:pt x="5971" y="1244"/>
                      <a:pt x="5905" y="1244"/>
                    </a:cubicBezTo>
                    <a:cubicBezTo>
                      <a:pt x="5191" y="1244"/>
                      <a:pt x="4530" y="1105"/>
                      <a:pt x="3862" y="933"/>
                    </a:cubicBezTo>
                    <a:cubicBezTo>
                      <a:pt x="4317" y="917"/>
                      <a:pt x="4762" y="811"/>
                      <a:pt x="5282" y="674"/>
                    </a:cubicBezTo>
                    <a:cubicBezTo>
                      <a:pt x="5662" y="573"/>
                      <a:pt x="6071" y="489"/>
                      <a:pt x="6521" y="421"/>
                    </a:cubicBezTo>
                    <a:cubicBezTo>
                      <a:pt x="6529" y="424"/>
                      <a:pt x="6538" y="426"/>
                      <a:pt x="6548" y="426"/>
                    </a:cubicBezTo>
                    <a:cubicBezTo>
                      <a:pt x="6551" y="426"/>
                      <a:pt x="6555" y="425"/>
                      <a:pt x="6559" y="425"/>
                    </a:cubicBezTo>
                    <a:cubicBezTo>
                      <a:pt x="6596" y="417"/>
                      <a:pt x="6638" y="413"/>
                      <a:pt x="6684" y="413"/>
                    </a:cubicBezTo>
                    <a:cubicBezTo>
                      <a:pt x="6994" y="413"/>
                      <a:pt x="7475" y="576"/>
                      <a:pt x="7713" y="674"/>
                    </a:cubicBezTo>
                    <a:cubicBezTo>
                      <a:pt x="8082" y="826"/>
                      <a:pt x="8432" y="954"/>
                      <a:pt x="8824" y="1047"/>
                    </a:cubicBezTo>
                    <a:cubicBezTo>
                      <a:pt x="8854" y="1061"/>
                      <a:pt x="8884" y="1076"/>
                      <a:pt x="8907" y="1088"/>
                    </a:cubicBezTo>
                    <a:cubicBezTo>
                      <a:pt x="9067" y="1175"/>
                      <a:pt x="9222" y="1227"/>
                      <a:pt x="9408" y="1279"/>
                    </a:cubicBezTo>
                    <a:cubicBezTo>
                      <a:pt x="9466" y="1296"/>
                      <a:pt x="9526" y="1302"/>
                      <a:pt x="9585" y="1302"/>
                    </a:cubicBezTo>
                    <a:cubicBezTo>
                      <a:pt x="9690" y="1302"/>
                      <a:pt x="9795" y="1284"/>
                      <a:pt x="9897" y="1273"/>
                    </a:cubicBezTo>
                    <a:cubicBezTo>
                      <a:pt x="9982" y="1263"/>
                      <a:pt x="10060" y="1248"/>
                      <a:pt x="10141" y="1226"/>
                    </a:cubicBezTo>
                    <a:cubicBezTo>
                      <a:pt x="10171" y="1217"/>
                      <a:pt x="10349" y="1144"/>
                      <a:pt x="10386" y="1144"/>
                    </a:cubicBezTo>
                    <a:cubicBezTo>
                      <a:pt x="10388" y="1144"/>
                      <a:pt x="10390" y="1144"/>
                      <a:pt x="10391" y="1144"/>
                    </a:cubicBezTo>
                    <a:lnTo>
                      <a:pt x="10391" y="1144"/>
                    </a:lnTo>
                    <a:cubicBezTo>
                      <a:pt x="10099" y="1010"/>
                      <a:pt x="9816" y="818"/>
                      <a:pt x="9464" y="790"/>
                    </a:cubicBezTo>
                    <a:cubicBezTo>
                      <a:pt x="9445" y="789"/>
                      <a:pt x="9427" y="788"/>
                      <a:pt x="9408" y="788"/>
                    </a:cubicBezTo>
                    <a:cubicBezTo>
                      <a:pt x="9215" y="788"/>
                      <a:pt x="9044" y="869"/>
                      <a:pt x="8862" y="913"/>
                    </a:cubicBezTo>
                    <a:cubicBezTo>
                      <a:pt x="8477" y="822"/>
                      <a:pt x="8130" y="696"/>
                      <a:pt x="7767" y="545"/>
                    </a:cubicBezTo>
                    <a:cubicBezTo>
                      <a:pt x="7746" y="537"/>
                      <a:pt x="7451" y="417"/>
                      <a:pt x="7132" y="339"/>
                    </a:cubicBezTo>
                    <a:cubicBezTo>
                      <a:pt x="7188" y="333"/>
                      <a:pt x="7241" y="326"/>
                      <a:pt x="7296" y="321"/>
                    </a:cubicBezTo>
                    <a:lnTo>
                      <a:pt x="7445" y="305"/>
                    </a:lnTo>
                    <a:cubicBezTo>
                      <a:pt x="7798" y="266"/>
                      <a:pt x="8165" y="226"/>
                      <a:pt x="8527" y="226"/>
                    </a:cubicBezTo>
                    <a:cubicBezTo>
                      <a:pt x="8556" y="226"/>
                      <a:pt x="8586" y="226"/>
                      <a:pt x="8616" y="227"/>
                    </a:cubicBezTo>
                    <a:cubicBezTo>
                      <a:pt x="9136" y="237"/>
                      <a:pt x="9638" y="337"/>
                      <a:pt x="10130" y="456"/>
                    </a:cubicBezTo>
                    <a:cubicBezTo>
                      <a:pt x="10266" y="579"/>
                      <a:pt x="10356" y="737"/>
                      <a:pt x="10553" y="812"/>
                    </a:cubicBezTo>
                    <a:cubicBezTo>
                      <a:pt x="10745" y="885"/>
                      <a:pt x="10959" y="898"/>
                      <a:pt x="11174" y="898"/>
                    </a:cubicBezTo>
                    <a:cubicBezTo>
                      <a:pt x="11286" y="898"/>
                      <a:pt x="11397" y="894"/>
                      <a:pt x="11506" y="894"/>
                    </a:cubicBezTo>
                    <a:cubicBezTo>
                      <a:pt x="11533" y="894"/>
                      <a:pt x="11559" y="895"/>
                      <a:pt x="11585" y="895"/>
                    </a:cubicBezTo>
                    <a:lnTo>
                      <a:pt x="11585" y="895"/>
                    </a:lnTo>
                    <a:cubicBezTo>
                      <a:pt x="11559" y="894"/>
                      <a:pt x="11452" y="745"/>
                      <a:pt x="11432" y="724"/>
                    </a:cubicBezTo>
                    <a:cubicBezTo>
                      <a:pt x="11381" y="673"/>
                      <a:pt x="11327" y="628"/>
                      <a:pt x="11263" y="585"/>
                    </a:cubicBezTo>
                    <a:cubicBezTo>
                      <a:pt x="11141" y="504"/>
                      <a:pt x="11023" y="405"/>
                      <a:pt x="10858" y="379"/>
                    </a:cubicBezTo>
                    <a:cubicBezTo>
                      <a:pt x="10690" y="351"/>
                      <a:pt x="10542" y="331"/>
                      <a:pt x="10377" y="331"/>
                    </a:cubicBezTo>
                    <a:cubicBezTo>
                      <a:pt x="10351" y="331"/>
                      <a:pt x="10325" y="332"/>
                      <a:pt x="10298" y="333"/>
                    </a:cubicBezTo>
                    <a:cubicBezTo>
                      <a:pt x="10290" y="333"/>
                      <a:pt x="10282" y="333"/>
                      <a:pt x="10273" y="333"/>
                    </a:cubicBezTo>
                    <a:cubicBezTo>
                      <a:pt x="10255" y="333"/>
                      <a:pt x="10234" y="333"/>
                      <a:pt x="10213" y="333"/>
                    </a:cubicBezTo>
                    <a:cubicBezTo>
                      <a:pt x="9698" y="205"/>
                      <a:pt x="9169" y="100"/>
                      <a:pt x="8617" y="88"/>
                    </a:cubicBezTo>
                    <a:cubicBezTo>
                      <a:pt x="8583" y="87"/>
                      <a:pt x="8549" y="87"/>
                      <a:pt x="8514" y="87"/>
                    </a:cubicBezTo>
                    <a:cubicBezTo>
                      <a:pt x="8148" y="87"/>
                      <a:pt x="7783" y="127"/>
                      <a:pt x="7429" y="166"/>
                    </a:cubicBezTo>
                    <a:lnTo>
                      <a:pt x="7281" y="182"/>
                    </a:lnTo>
                    <a:cubicBezTo>
                      <a:pt x="6506" y="264"/>
                      <a:pt x="5841" y="382"/>
                      <a:pt x="5248" y="539"/>
                    </a:cubicBezTo>
                    <a:cubicBezTo>
                      <a:pt x="4691" y="686"/>
                      <a:pt x="4223" y="797"/>
                      <a:pt x="3738" y="797"/>
                    </a:cubicBezTo>
                    <a:cubicBezTo>
                      <a:pt x="3542" y="797"/>
                      <a:pt x="3344" y="779"/>
                      <a:pt x="3135" y="738"/>
                    </a:cubicBezTo>
                    <a:lnTo>
                      <a:pt x="3131" y="738"/>
                    </a:lnTo>
                    <a:cubicBezTo>
                      <a:pt x="2961" y="692"/>
                      <a:pt x="2793" y="646"/>
                      <a:pt x="2619" y="603"/>
                    </a:cubicBezTo>
                    <a:cubicBezTo>
                      <a:pt x="2519" y="577"/>
                      <a:pt x="2421" y="557"/>
                      <a:pt x="2327" y="539"/>
                    </a:cubicBezTo>
                    <a:cubicBezTo>
                      <a:pt x="2488" y="480"/>
                      <a:pt x="2763" y="405"/>
                      <a:pt x="2949" y="358"/>
                    </a:cubicBezTo>
                    <a:cubicBezTo>
                      <a:pt x="2996" y="371"/>
                      <a:pt x="3043" y="384"/>
                      <a:pt x="3078" y="395"/>
                    </a:cubicBezTo>
                    <a:cubicBezTo>
                      <a:pt x="3260" y="450"/>
                      <a:pt x="3428" y="473"/>
                      <a:pt x="3624" y="492"/>
                    </a:cubicBezTo>
                    <a:cubicBezTo>
                      <a:pt x="3642" y="494"/>
                      <a:pt x="3661" y="494"/>
                      <a:pt x="3679" y="494"/>
                    </a:cubicBezTo>
                    <a:cubicBezTo>
                      <a:pt x="3826" y="494"/>
                      <a:pt x="3963" y="440"/>
                      <a:pt x="4098" y="398"/>
                    </a:cubicBezTo>
                    <a:cubicBezTo>
                      <a:pt x="4177" y="374"/>
                      <a:pt x="4248" y="346"/>
                      <a:pt x="4319" y="310"/>
                    </a:cubicBezTo>
                    <a:cubicBezTo>
                      <a:pt x="4348" y="295"/>
                      <a:pt x="4507" y="187"/>
                      <a:pt x="4536" y="187"/>
                    </a:cubicBezTo>
                    <a:cubicBezTo>
                      <a:pt x="4536" y="187"/>
                      <a:pt x="4537" y="187"/>
                      <a:pt x="4538" y="187"/>
                    </a:cubicBezTo>
                    <a:cubicBezTo>
                      <a:pt x="4248" y="117"/>
                      <a:pt x="3952" y="1"/>
                      <a:pt x="3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0" name="Google Shape;1890;p27"/>
            <p:cNvGrpSpPr/>
            <p:nvPr/>
          </p:nvGrpSpPr>
          <p:grpSpPr>
            <a:xfrm rot="-5400000" flipH="1">
              <a:off x="-1086026" y="1368005"/>
              <a:ext cx="328988" cy="2363927"/>
              <a:chOff x="3010050" y="1961050"/>
              <a:chExt cx="176600" cy="1268950"/>
            </a:xfrm>
          </p:grpSpPr>
          <p:sp>
            <p:nvSpPr>
              <p:cNvPr id="1891" name="Google Shape;1891;p27"/>
              <p:cNvSpPr/>
              <p:nvPr/>
            </p:nvSpPr>
            <p:spPr>
              <a:xfrm>
                <a:off x="3010050" y="1961050"/>
                <a:ext cx="176600" cy="1268950"/>
              </a:xfrm>
              <a:custGeom>
                <a:avLst/>
                <a:gdLst/>
                <a:ahLst/>
                <a:cxnLst/>
                <a:rect l="l" t="t" r="r" b="b"/>
                <a:pathLst>
                  <a:path w="7064" h="50758" extrusionOk="0">
                    <a:moveTo>
                      <a:pt x="1" y="1"/>
                    </a:moveTo>
                    <a:lnTo>
                      <a:pt x="1" y="50758"/>
                    </a:lnTo>
                    <a:lnTo>
                      <a:pt x="7063" y="50758"/>
                    </a:lnTo>
                    <a:lnTo>
                      <a:pt x="70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7"/>
              <p:cNvSpPr/>
              <p:nvPr/>
            </p:nvSpPr>
            <p:spPr>
              <a:xfrm>
                <a:off x="3010050" y="3120125"/>
                <a:ext cx="176600" cy="77325"/>
              </a:xfrm>
              <a:custGeom>
                <a:avLst/>
                <a:gdLst/>
                <a:ahLst/>
                <a:cxnLst/>
                <a:rect l="l" t="t" r="r" b="b"/>
                <a:pathLst>
                  <a:path w="7064" h="3093" extrusionOk="0">
                    <a:moveTo>
                      <a:pt x="1" y="1"/>
                    </a:moveTo>
                    <a:lnTo>
                      <a:pt x="1" y="3093"/>
                    </a:lnTo>
                    <a:lnTo>
                      <a:pt x="7063" y="3093"/>
                    </a:lnTo>
                    <a:lnTo>
                      <a:pt x="7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7"/>
              <p:cNvSpPr/>
              <p:nvPr/>
            </p:nvSpPr>
            <p:spPr>
              <a:xfrm>
                <a:off x="3010050" y="2938175"/>
                <a:ext cx="176600" cy="38650"/>
              </a:xfrm>
              <a:custGeom>
                <a:avLst/>
                <a:gdLst/>
                <a:ahLst/>
                <a:cxnLst/>
                <a:rect l="l" t="t" r="r" b="b"/>
                <a:pathLst>
                  <a:path w="7064" h="1546" extrusionOk="0">
                    <a:moveTo>
                      <a:pt x="1" y="0"/>
                    </a:moveTo>
                    <a:lnTo>
                      <a:pt x="1" y="1546"/>
                    </a:lnTo>
                    <a:lnTo>
                      <a:pt x="7063" y="1546"/>
                    </a:lnTo>
                    <a:lnTo>
                      <a:pt x="70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7"/>
              <p:cNvSpPr/>
              <p:nvPr/>
            </p:nvSpPr>
            <p:spPr>
              <a:xfrm>
                <a:off x="3034625" y="3140675"/>
                <a:ext cx="127475" cy="36175"/>
              </a:xfrm>
              <a:custGeom>
                <a:avLst/>
                <a:gdLst/>
                <a:ahLst/>
                <a:cxnLst/>
                <a:rect l="l" t="t" r="r" b="b"/>
                <a:pathLst>
                  <a:path w="5099" h="1447" extrusionOk="0">
                    <a:moveTo>
                      <a:pt x="1" y="0"/>
                    </a:moveTo>
                    <a:lnTo>
                      <a:pt x="1" y="1446"/>
                    </a:lnTo>
                    <a:lnTo>
                      <a:pt x="5098" y="1446"/>
                    </a:lnTo>
                    <a:lnTo>
                      <a:pt x="50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7"/>
              <p:cNvSpPr/>
              <p:nvPr/>
            </p:nvSpPr>
            <p:spPr>
              <a:xfrm>
                <a:off x="3010050" y="1996675"/>
                <a:ext cx="176600" cy="77325"/>
              </a:xfrm>
              <a:custGeom>
                <a:avLst/>
                <a:gdLst/>
                <a:ahLst/>
                <a:cxnLst/>
                <a:rect l="l" t="t" r="r" b="b"/>
                <a:pathLst>
                  <a:path w="7064" h="3093" extrusionOk="0">
                    <a:moveTo>
                      <a:pt x="1" y="1"/>
                    </a:moveTo>
                    <a:lnTo>
                      <a:pt x="1" y="3093"/>
                    </a:lnTo>
                    <a:lnTo>
                      <a:pt x="7063" y="3093"/>
                    </a:lnTo>
                    <a:lnTo>
                      <a:pt x="7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7"/>
              <p:cNvSpPr/>
              <p:nvPr/>
            </p:nvSpPr>
            <p:spPr>
              <a:xfrm>
                <a:off x="3010050" y="2217250"/>
                <a:ext cx="176600" cy="38675"/>
              </a:xfrm>
              <a:custGeom>
                <a:avLst/>
                <a:gdLst/>
                <a:ahLst/>
                <a:cxnLst/>
                <a:rect l="l" t="t" r="r" b="b"/>
                <a:pathLst>
                  <a:path w="7064" h="1547" extrusionOk="0">
                    <a:moveTo>
                      <a:pt x="1" y="1"/>
                    </a:moveTo>
                    <a:lnTo>
                      <a:pt x="1" y="1546"/>
                    </a:lnTo>
                    <a:lnTo>
                      <a:pt x="7063" y="1546"/>
                    </a:lnTo>
                    <a:lnTo>
                      <a:pt x="7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7"/>
              <p:cNvSpPr/>
              <p:nvPr/>
            </p:nvSpPr>
            <p:spPr>
              <a:xfrm>
                <a:off x="3034625" y="2017225"/>
                <a:ext cx="127475" cy="36175"/>
              </a:xfrm>
              <a:custGeom>
                <a:avLst/>
                <a:gdLst/>
                <a:ahLst/>
                <a:cxnLst/>
                <a:rect l="l" t="t" r="r" b="b"/>
                <a:pathLst>
                  <a:path w="5099" h="1447" extrusionOk="0">
                    <a:moveTo>
                      <a:pt x="1" y="0"/>
                    </a:moveTo>
                    <a:lnTo>
                      <a:pt x="1" y="1446"/>
                    </a:lnTo>
                    <a:lnTo>
                      <a:pt x="5098" y="1446"/>
                    </a:lnTo>
                    <a:lnTo>
                      <a:pt x="50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7"/>
              <p:cNvSpPr/>
              <p:nvPr/>
            </p:nvSpPr>
            <p:spPr>
              <a:xfrm>
                <a:off x="3034625" y="2312175"/>
                <a:ext cx="127450" cy="566775"/>
              </a:xfrm>
              <a:custGeom>
                <a:avLst/>
                <a:gdLst/>
                <a:ahLst/>
                <a:cxnLst/>
                <a:rect l="l" t="t" r="r" b="b"/>
                <a:pathLst>
                  <a:path w="5098" h="22671" extrusionOk="0">
                    <a:moveTo>
                      <a:pt x="2549" y="1"/>
                    </a:moveTo>
                    <a:cubicBezTo>
                      <a:pt x="1141" y="1"/>
                      <a:pt x="1" y="1141"/>
                      <a:pt x="1" y="2548"/>
                    </a:cubicBezTo>
                    <a:lnTo>
                      <a:pt x="1" y="20121"/>
                    </a:lnTo>
                    <a:cubicBezTo>
                      <a:pt x="1" y="21529"/>
                      <a:pt x="1141" y="22670"/>
                      <a:pt x="2549" y="22670"/>
                    </a:cubicBezTo>
                    <a:cubicBezTo>
                      <a:pt x="3957" y="22670"/>
                      <a:pt x="5097" y="21528"/>
                      <a:pt x="5097" y="20121"/>
                    </a:cubicBezTo>
                    <a:lnTo>
                      <a:pt x="5097" y="2548"/>
                    </a:lnTo>
                    <a:cubicBezTo>
                      <a:pt x="5097" y="1141"/>
                      <a:pt x="3957" y="1"/>
                      <a:pt x="25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7"/>
              <p:cNvSpPr/>
              <p:nvPr/>
            </p:nvSpPr>
            <p:spPr>
              <a:xfrm>
                <a:off x="3063050" y="2338825"/>
                <a:ext cx="70625" cy="515700"/>
              </a:xfrm>
              <a:custGeom>
                <a:avLst/>
                <a:gdLst/>
                <a:ahLst/>
                <a:cxnLst/>
                <a:rect l="l" t="t" r="r" b="b"/>
                <a:pathLst>
                  <a:path w="2825" h="20628" extrusionOk="0">
                    <a:moveTo>
                      <a:pt x="1412" y="1"/>
                    </a:moveTo>
                    <a:cubicBezTo>
                      <a:pt x="633" y="1"/>
                      <a:pt x="1" y="633"/>
                      <a:pt x="1" y="1413"/>
                    </a:cubicBezTo>
                    <a:cubicBezTo>
                      <a:pt x="1" y="2098"/>
                      <a:pt x="488" y="2669"/>
                      <a:pt x="1136" y="2798"/>
                    </a:cubicBezTo>
                    <a:lnTo>
                      <a:pt x="1136" y="17831"/>
                    </a:lnTo>
                    <a:cubicBezTo>
                      <a:pt x="488" y="17959"/>
                      <a:pt x="1" y="18530"/>
                      <a:pt x="1" y="19216"/>
                    </a:cubicBezTo>
                    <a:cubicBezTo>
                      <a:pt x="1" y="19996"/>
                      <a:pt x="633" y="20628"/>
                      <a:pt x="1412" y="20628"/>
                    </a:cubicBezTo>
                    <a:cubicBezTo>
                      <a:pt x="2191" y="20628"/>
                      <a:pt x="2824" y="19996"/>
                      <a:pt x="2824" y="19216"/>
                    </a:cubicBezTo>
                    <a:cubicBezTo>
                      <a:pt x="2824" y="18531"/>
                      <a:pt x="2335" y="17959"/>
                      <a:pt x="1687" y="17831"/>
                    </a:cubicBezTo>
                    <a:lnTo>
                      <a:pt x="1687" y="2798"/>
                    </a:lnTo>
                    <a:cubicBezTo>
                      <a:pt x="2335" y="2669"/>
                      <a:pt x="2824" y="2098"/>
                      <a:pt x="2824" y="1413"/>
                    </a:cubicBezTo>
                    <a:cubicBezTo>
                      <a:pt x="2824" y="633"/>
                      <a:pt x="2191" y="1"/>
                      <a:pt x="14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7"/>
              <p:cNvSpPr/>
              <p:nvPr/>
            </p:nvSpPr>
            <p:spPr>
              <a:xfrm>
                <a:off x="3073775" y="2348525"/>
                <a:ext cx="47200" cy="48475"/>
              </a:xfrm>
              <a:custGeom>
                <a:avLst/>
                <a:gdLst/>
                <a:ahLst/>
                <a:cxnLst/>
                <a:rect l="l" t="t" r="r" b="b"/>
                <a:pathLst>
                  <a:path w="1888" h="1939" extrusionOk="0">
                    <a:moveTo>
                      <a:pt x="946" y="141"/>
                    </a:moveTo>
                    <a:cubicBezTo>
                      <a:pt x="1021" y="141"/>
                      <a:pt x="1094" y="153"/>
                      <a:pt x="1168" y="181"/>
                    </a:cubicBezTo>
                    <a:cubicBezTo>
                      <a:pt x="1596" y="328"/>
                      <a:pt x="1749" y="730"/>
                      <a:pt x="1749" y="1028"/>
                    </a:cubicBezTo>
                    <a:cubicBezTo>
                      <a:pt x="1749" y="1291"/>
                      <a:pt x="1713" y="1435"/>
                      <a:pt x="1503" y="1591"/>
                    </a:cubicBezTo>
                    <a:cubicBezTo>
                      <a:pt x="1318" y="1728"/>
                      <a:pt x="1112" y="1800"/>
                      <a:pt x="921" y="1800"/>
                    </a:cubicBezTo>
                    <a:cubicBezTo>
                      <a:pt x="881" y="1800"/>
                      <a:pt x="841" y="1797"/>
                      <a:pt x="803" y="1791"/>
                    </a:cubicBezTo>
                    <a:cubicBezTo>
                      <a:pt x="610" y="1757"/>
                      <a:pt x="361" y="1645"/>
                      <a:pt x="277" y="1500"/>
                    </a:cubicBezTo>
                    <a:cubicBezTo>
                      <a:pt x="172" y="1318"/>
                      <a:pt x="141" y="1030"/>
                      <a:pt x="156" y="827"/>
                    </a:cubicBezTo>
                    <a:cubicBezTo>
                      <a:pt x="171" y="643"/>
                      <a:pt x="240" y="511"/>
                      <a:pt x="397" y="371"/>
                    </a:cubicBezTo>
                    <a:cubicBezTo>
                      <a:pt x="569" y="220"/>
                      <a:pt x="759" y="141"/>
                      <a:pt x="946" y="141"/>
                    </a:cubicBezTo>
                    <a:close/>
                    <a:moveTo>
                      <a:pt x="944" y="0"/>
                    </a:moveTo>
                    <a:cubicBezTo>
                      <a:pt x="723" y="0"/>
                      <a:pt x="503" y="91"/>
                      <a:pt x="305" y="266"/>
                    </a:cubicBezTo>
                    <a:cubicBezTo>
                      <a:pt x="120" y="431"/>
                      <a:pt x="34" y="596"/>
                      <a:pt x="18" y="816"/>
                    </a:cubicBezTo>
                    <a:cubicBezTo>
                      <a:pt x="0" y="1041"/>
                      <a:pt x="38" y="1361"/>
                      <a:pt x="157" y="1568"/>
                    </a:cubicBezTo>
                    <a:cubicBezTo>
                      <a:pt x="268" y="1761"/>
                      <a:pt x="557" y="1889"/>
                      <a:pt x="778" y="1926"/>
                    </a:cubicBezTo>
                    <a:cubicBezTo>
                      <a:pt x="824" y="1934"/>
                      <a:pt x="871" y="1938"/>
                      <a:pt x="919" y="1938"/>
                    </a:cubicBezTo>
                    <a:cubicBezTo>
                      <a:pt x="1141" y="1938"/>
                      <a:pt x="1376" y="1855"/>
                      <a:pt x="1584" y="1700"/>
                    </a:cubicBezTo>
                    <a:cubicBezTo>
                      <a:pt x="1839" y="1511"/>
                      <a:pt x="1887" y="1318"/>
                      <a:pt x="1887" y="1025"/>
                    </a:cubicBezTo>
                    <a:cubicBezTo>
                      <a:pt x="1887" y="571"/>
                      <a:pt x="1622" y="188"/>
                      <a:pt x="1213" y="46"/>
                    </a:cubicBezTo>
                    <a:cubicBezTo>
                      <a:pt x="1124" y="15"/>
                      <a:pt x="1034" y="0"/>
                      <a:pt x="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7"/>
              <p:cNvSpPr/>
              <p:nvPr/>
            </p:nvSpPr>
            <p:spPr>
              <a:xfrm>
                <a:off x="3072600" y="2796575"/>
                <a:ext cx="52000" cy="48725"/>
              </a:xfrm>
              <a:custGeom>
                <a:avLst/>
                <a:gdLst/>
                <a:ahLst/>
                <a:cxnLst/>
                <a:rect l="l" t="t" r="r" b="b"/>
                <a:pathLst>
                  <a:path w="2080" h="1949" extrusionOk="0">
                    <a:moveTo>
                      <a:pt x="1065" y="139"/>
                    </a:moveTo>
                    <a:cubicBezTo>
                      <a:pt x="1225" y="139"/>
                      <a:pt x="1385" y="174"/>
                      <a:pt x="1525" y="248"/>
                    </a:cubicBezTo>
                    <a:cubicBezTo>
                      <a:pt x="1643" y="311"/>
                      <a:pt x="1798" y="431"/>
                      <a:pt x="1859" y="644"/>
                    </a:cubicBezTo>
                    <a:cubicBezTo>
                      <a:pt x="1935" y="915"/>
                      <a:pt x="1903" y="1197"/>
                      <a:pt x="1771" y="1418"/>
                    </a:cubicBezTo>
                    <a:cubicBezTo>
                      <a:pt x="1654" y="1612"/>
                      <a:pt x="1472" y="1740"/>
                      <a:pt x="1245" y="1791"/>
                    </a:cubicBezTo>
                    <a:cubicBezTo>
                      <a:pt x="1190" y="1804"/>
                      <a:pt x="1136" y="1809"/>
                      <a:pt x="1084" y="1809"/>
                    </a:cubicBezTo>
                    <a:cubicBezTo>
                      <a:pt x="805" y="1809"/>
                      <a:pt x="581" y="1650"/>
                      <a:pt x="434" y="1503"/>
                    </a:cubicBezTo>
                    <a:cubicBezTo>
                      <a:pt x="321" y="1390"/>
                      <a:pt x="277" y="1311"/>
                      <a:pt x="242" y="1161"/>
                    </a:cubicBezTo>
                    <a:cubicBezTo>
                      <a:pt x="150" y="766"/>
                      <a:pt x="389" y="311"/>
                      <a:pt x="749" y="189"/>
                    </a:cubicBezTo>
                    <a:cubicBezTo>
                      <a:pt x="850" y="154"/>
                      <a:pt x="957" y="139"/>
                      <a:pt x="1065" y="139"/>
                    </a:cubicBezTo>
                    <a:close/>
                    <a:moveTo>
                      <a:pt x="1067" y="1"/>
                    </a:moveTo>
                    <a:cubicBezTo>
                      <a:pt x="943" y="1"/>
                      <a:pt x="820" y="20"/>
                      <a:pt x="705" y="59"/>
                    </a:cubicBezTo>
                    <a:cubicBezTo>
                      <a:pt x="282" y="203"/>
                      <a:pt x="0" y="733"/>
                      <a:pt x="107" y="1194"/>
                    </a:cubicBezTo>
                    <a:cubicBezTo>
                      <a:pt x="148" y="1367"/>
                      <a:pt x="205" y="1471"/>
                      <a:pt x="335" y="1601"/>
                    </a:cubicBezTo>
                    <a:cubicBezTo>
                      <a:pt x="563" y="1831"/>
                      <a:pt x="819" y="1949"/>
                      <a:pt x="1081" y="1949"/>
                    </a:cubicBezTo>
                    <a:cubicBezTo>
                      <a:pt x="1145" y="1949"/>
                      <a:pt x="1209" y="1941"/>
                      <a:pt x="1276" y="1927"/>
                    </a:cubicBezTo>
                    <a:cubicBezTo>
                      <a:pt x="1542" y="1868"/>
                      <a:pt x="1754" y="1718"/>
                      <a:pt x="1891" y="1490"/>
                    </a:cubicBezTo>
                    <a:cubicBezTo>
                      <a:pt x="2042" y="1237"/>
                      <a:pt x="2080" y="915"/>
                      <a:pt x="1993" y="606"/>
                    </a:cubicBezTo>
                    <a:cubicBezTo>
                      <a:pt x="1934" y="401"/>
                      <a:pt x="1795" y="233"/>
                      <a:pt x="1589" y="125"/>
                    </a:cubicBezTo>
                    <a:cubicBezTo>
                      <a:pt x="1433" y="43"/>
                      <a:pt x="1250" y="1"/>
                      <a:pt x="10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7"/>
              <p:cNvSpPr/>
              <p:nvPr/>
            </p:nvSpPr>
            <p:spPr>
              <a:xfrm>
                <a:off x="3021425" y="2088050"/>
                <a:ext cx="154850" cy="113700"/>
              </a:xfrm>
              <a:custGeom>
                <a:avLst/>
                <a:gdLst/>
                <a:ahLst/>
                <a:cxnLst/>
                <a:rect l="l" t="t" r="r" b="b"/>
                <a:pathLst>
                  <a:path w="6194" h="4548" extrusionOk="0">
                    <a:moveTo>
                      <a:pt x="1722" y="1"/>
                    </a:moveTo>
                    <a:cubicBezTo>
                      <a:pt x="1704" y="1"/>
                      <a:pt x="1685" y="3"/>
                      <a:pt x="1667" y="8"/>
                    </a:cubicBezTo>
                    <a:cubicBezTo>
                      <a:pt x="1438" y="63"/>
                      <a:pt x="1416" y="357"/>
                      <a:pt x="1409" y="534"/>
                    </a:cubicBezTo>
                    <a:cubicBezTo>
                      <a:pt x="1375" y="1277"/>
                      <a:pt x="1455" y="2038"/>
                      <a:pt x="1503" y="2776"/>
                    </a:cubicBezTo>
                    <a:cubicBezTo>
                      <a:pt x="1529" y="3168"/>
                      <a:pt x="1223" y="4540"/>
                      <a:pt x="1863" y="4545"/>
                    </a:cubicBezTo>
                    <a:cubicBezTo>
                      <a:pt x="2415" y="4457"/>
                      <a:pt x="2179" y="3493"/>
                      <a:pt x="2164" y="3161"/>
                    </a:cubicBezTo>
                    <a:cubicBezTo>
                      <a:pt x="2123" y="2311"/>
                      <a:pt x="2431" y="1299"/>
                      <a:pt x="2153" y="470"/>
                    </a:cubicBezTo>
                    <a:cubicBezTo>
                      <a:pt x="2095" y="298"/>
                      <a:pt x="1933" y="1"/>
                      <a:pt x="1722" y="1"/>
                    </a:cubicBezTo>
                    <a:close/>
                    <a:moveTo>
                      <a:pt x="4213" y="1"/>
                    </a:moveTo>
                    <a:cubicBezTo>
                      <a:pt x="4195" y="1"/>
                      <a:pt x="4176" y="3"/>
                      <a:pt x="4158" y="8"/>
                    </a:cubicBezTo>
                    <a:cubicBezTo>
                      <a:pt x="3929" y="63"/>
                      <a:pt x="3907" y="357"/>
                      <a:pt x="3899" y="534"/>
                    </a:cubicBezTo>
                    <a:cubicBezTo>
                      <a:pt x="3866" y="1277"/>
                      <a:pt x="3946" y="2038"/>
                      <a:pt x="3994" y="2776"/>
                    </a:cubicBezTo>
                    <a:cubicBezTo>
                      <a:pt x="4020" y="3168"/>
                      <a:pt x="3714" y="4540"/>
                      <a:pt x="4353" y="4545"/>
                    </a:cubicBezTo>
                    <a:cubicBezTo>
                      <a:pt x="4906" y="4457"/>
                      <a:pt x="4671" y="3493"/>
                      <a:pt x="4655" y="3161"/>
                    </a:cubicBezTo>
                    <a:cubicBezTo>
                      <a:pt x="4614" y="2311"/>
                      <a:pt x="4922" y="1299"/>
                      <a:pt x="4644" y="470"/>
                    </a:cubicBezTo>
                    <a:cubicBezTo>
                      <a:pt x="4586" y="298"/>
                      <a:pt x="4424" y="1"/>
                      <a:pt x="4213" y="1"/>
                    </a:cubicBezTo>
                    <a:close/>
                    <a:moveTo>
                      <a:pt x="3133" y="3"/>
                    </a:moveTo>
                    <a:cubicBezTo>
                      <a:pt x="2491" y="8"/>
                      <a:pt x="2799" y="1379"/>
                      <a:pt x="2774" y="1771"/>
                    </a:cubicBezTo>
                    <a:cubicBezTo>
                      <a:pt x="2725" y="2511"/>
                      <a:pt x="2645" y="3271"/>
                      <a:pt x="2678" y="4013"/>
                    </a:cubicBezTo>
                    <a:cubicBezTo>
                      <a:pt x="2687" y="4191"/>
                      <a:pt x="2708" y="4484"/>
                      <a:pt x="2936" y="4540"/>
                    </a:cubicBezTo>
                    <a:cubicBezTo>
                      <a:pt x="2955" y="4544"/>
                      <a:pt x="2974" y="4546"/>
                      <a:pt x="2992" y="4546"/>
                    </a:cubicBezTo>
                    <a:cubicBezTo>
                      <a:pt x="3203" y="4546"/>
                      <a:pt x="3366" y="4250"/>
                      <a:pt x="3423" y="4078"/>
                    </a:cubicBezTo>
                    <a:cubicBezTo>
                      <a:pt x="3701" y="3249"/>
                      <a:pt x="3393" y="2238"/>
                      <a:pt x="3434" y="1385"/>
                    </a:cubicBezTo>
                    <a:cubicBezTo>
                      <a:pt x="3449" y="1057"/>
                      <a:pt x="3685" y="91"/>
                      <a:pt x="3133" y="3"/>
                    </a:cubicBezTo>
                    <a:close/>
                    <a:moveTo>
                      <a:pt x="5625" y="3"/>
                    </a:moveTo>
                    <a:cubicBezTo>
                      <a:pt x="4983" y="8"/>
                      <a:pt x="5291" y="1379"/>
                      <a:pt x="5266" y="1771"/>
                    </a:cubicBezTo>
                    <a:cubicBezTo>
                      <a:pt x="5218" y="2511"/>
                      <a:pt x="5137" y="3271"/>
                      <a:pt x="5171" y="4013"/>
                    </a:cubicBezTo>
                    <a:cubicBezTo>
                      <a:pt x="5179" y="4191"/>
                      <a:pt x="5200" y="4484"/>
                      <a:pt x="5428" y="4540"/>
                    </a:cubicBezTo>
                    <a:cubicBezTo>
                      <a:pt x="5447" y="4544"/>
                      <a:pt x="5466" y="4546"/>
                      <a:pt x="5484" y="4546"/>
                    </a:cubicBezTo>
                    <a:cubicBezTo>
                      <a:pt x="5696" y="4546"/>
                      <a:pt x="5858" y="4250"/>
                      <a:pt x="5915" y="4078"/>
                    </a:cubicBezTo>
                    <a:cubicBezTo>
                      <a:pt x="6193" y="3249"/>
                      <a:pt x="5885" y="2238"/>
                      <a:pt x="5926" y="1385"/>
                    </a:cubicBezTo>
                    <a:cubicBezTo>
                      <a:pt x="5940" y="1057"/>
                      <a:pt x="6176" y="91"/>
                      <a:pt x="5625" y="3"/>
                    </a:cubicBezTo>
                    <a:close/>
                    <a:moveTo>
                      <a:pt x="641" y="4"/>
                    </a:moveTo>
                    <a:cubicBezTo>
                      <a:pt x="0" y="9"/>
                      <a:pt x="307" y="1380"/>
                      <a:pt x="282" y="1772"/>
                    </a:cubicBezTo>
                    <a:cubicBezTo>
                      <a:pt x="233" y="2510"/>
                      <a:pt x="153" y="3271"/>
                      <a:pt x="186" y="4014"/>
                    </a:cubicBezTo>
                    <a:cubicBezTo>
                      <a:pt x="195" y="4192"/>
                      <a:pt x="216" y="4485"/>
                      <a:pt x="444" y="4541"/>
                    </a:cubicBezTo>
                    <a:cubicBezTo>
                      <a:pt x="463" y="4545"/>
                      <a:pt x="482" y="4548"/>
                      <a:pt x="500" y="4548"/>
                    </a:cubicBezTo>
                    <a:cubicBezTo>
                      <a:pt x="711" y="4548"/>
                      <a:pt x="874" y="4251"/>
                      <a:pt x="931" y="4079"/>
                    </a:cubicBezTo>
                    <a:cubicBezTo>
                      <a:pt x="1209" y="3250"/>
                      <a:pt x="902" y="2238"/>
                      <a:pt x="941" y="1388"/>
                    </a:cubicBezTo>
                    <a:cubicBezTo>
                      <a:pt x="957" y="1057"/>
                      <a:pt x="1193" y="91"/>
                      <a:pt x="641" y="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7"/>
              <p:cNvSpPr/>
              <p:nvPr/>
            </p:nvSpPr>
            <p:spPr>
              <a:xfrm>
                <a:off x="3021425" y="2992675"/>
                <a:ext cx="154800" cy="113675"/>
              </a:xfrm>
              <a:custGeom>
                <a:avLst/>
                <a:gdLst/>
                <a:ahLst/>
                <a:cxnLst/>
                <a:rect l="l" t="t" r="r" b="b"/>
                <a:pathLst>
                  <a:path w="6192" h="4547" extrusionOk="0">
                    <a:moveTo>
                      <a:pt x="2991" y="1"/>
                    </a:moveTo>
                    <a:cubicBezTo>
                      <a:pt x="2973" y="1"/>
                      <a:pt x="2954" y="3"/>
                      <a:pt x="2935" y="8"/>
                    </a:cubicBezTo>
                    <a:cubicBezTo>
                      <a:pt x="2706" y="63"/>
                      <a:pt x="2685" y="356"/>
                      <a:pt x="2677" y="534"/>
                    </a:cubicBezTo>
                    <a:cubicBezTo>
                      <a:pt x="2644" y="1277"/>
                      <a:pt x="2724" y="2038"/>
                      <a:pt x="2773" y="2776"/>
                    </a:cubicBezTo>
                    <a:cubicBezTo>
                      <a:pt x="2797" y="3168"/>
                      <a:pt x="2491" y="4539"/>
                      <a:pt x="3132" y="4545"/>
                    </a:cubicBezTo>
                    <a:cubicBezTo>
                      <a:pt x="3685" y="4457"/>
                      <a:pt x="3449" y="3491"/>
                      <a:pt x="3432" y="3162"/>
                    </a:cubicBezTo>
                    <a:cubicBezTo>
                      <a:pt x="3393" y="2310"/>
                      <a:pt x="3700" y="1299"/>
                      <a:pt x="3422" y="470"/>
                    </a:cubicBezTo>
                    <a:cubicBezTo>
                      <a:pt x="3364" y="297"/>
                      <a:pt x="3202" y="1"/>
                      <a:pt x="2991" y="1"/>
                    </a:cubicBezTo>
                    <a:close/>
                    <a:moveTo>
                      <a:pt x="5483" y="1"/>
                    </a:moveTo>
                    <a:cubicBezTo>
                      <a:pt x="5465" y="1"/>
                      <a:pt x="5446" y="3"/>
                      <a:pt x="5427" y="8"/>
                    </a:cubicBezTo>
                    <a:cubicBezTo>
                      <a:pt x="5198" y="63"/>
                      <a:pt x="5177" y="356"/>
                      <a:pt x="5169" y="534"/>
                    </a:cubicBezTo>
                    <a:cubicBezTo>
                      <a:pt x="5136" y="1277"/>
                      <a:pt x="5217" y="2038"/>
                      <a:pt x="5265" y="2776"/>
                    </a:cubicBezTo>
                    <a:cubicBezTo>
                      <a:pt x="5289" y="3168"/>
                      <a:pt x="4983" y="4539"/>
                      <a:pt x="5624" y="4545"/>
                    </a:cubicBezTo>
                    <a:cubicBezTo>
                      <a:pt x="6176" y="4457"/>
                      <a:pt x="5940" y="3491"/>
                      <a:pt x="5925" y="3162"/>
                    </a:cubicBezTo>
                    <a:cubicBezTo>
                      <a:pt x="5885" y="2310"/>
                      <a:pt x="6192" y="1299"/>
                      <a:pt x="5914" y="470"/>
                    </a:cubicBezTo>
                    <a:cubicBezTo>
                      <a:pt x="5856" y="297"/>
                      <a:pt x="5694" y="1"/>
                      <a:pt x="5483" y="1"/>
                    </a:cubicBezTo>
                    <a:close/>
                    <a:moveTo>
                      <a:pt x="1864" y="2"/>
                    </a:moveTo>
                    <a:cubicBezTo>
                      <a:pt x="1223" y="8"/>
                      <a:pt x="1530" y="1379"/>
                      <a:pt x="1505" y="1771"/>
                    </a:cubicBezTo>
                    <a:cubicBezTo>
                      <a:pt x="1457" y="2510"/>
                      <a:pt x="1377" y="3271"/>
                      <a:pt x="1410" y="4013"/>
                    </a:cubicBezTo>
                    <a:cubicBezTo>
                      <a:pt x="1417" y="4191"/>
                      <a:pt x="1439" y="4484"/>
                      <a:pt x="1668" y="4539"/>
                    </a:cubicBezTo>
                    <a:cubicBezTo>
                      <a:pt x="1687" y="4544"/>
                      <a:pt x="1705" y="4546"/>
                      <a:pt x="1723" y="4546"/>
                    </a:cubicBezTo>
                    <a:cubicBezTo>
                      <a:pt x="1935" y="4546"/>
                      <a:pt x="2096" y="4250"/>
                      <a:pt x="2154" y="4077"/>
                    </a:cubicBezTo>
                    <a:cubicBezTo>
                      <a:pt x="2432" y="3248"/>
                      <a:pt x="2123" y="2238"/>
                      <a:pt x="2165" y="1385"/>
                    </a:cubicBezTo>
                    <a:cubicBezTo>
                      <a:pt x="2179" y="1056"/>
                      <a:pt x="2415" y="91"/>
                      <a:pt x="1864" y="2"/>
                    </a:cubicBezTo>
                    <a:close/>
                    <a:moveTo>
                      <a:pt x="4356" y="2"/>
                    </a:moveTo>
                    <a:cubicBezTo>
                      <a:pt x="3714" y="8"/>
                      <a:pt x="4021" y="1379"/>
                      <a:pt x="3995" y="1771"/>
                    </a:cubicBezTo>
                    <a:cubicBezTo>
                      <a:pt x="3947" y="2510"/>
                      <a:pt x="3867" y="3271"/>
                      <a:pt x="3901" y="4013"/>
                    </a:cubicBezTo>
                    <a:cubicBezTo>
                      <a:pt x="3908" y="4191"/>
                      <a:pt x="3930" y="4484"/>
                      <a:pt x="4159" y="4539"/>
                    </a:cubicBezTo>
                    <a:cubicBezTo>
                      <a:pt x="4178" y="4544"/>
                      <a:pt x="4196" y="4546"/>
                      <a:pt x="4214" y="4546"/>
                    </a:cubicBezTo>
                    <a:cubicBezTo>
                      <a:pt x="4425" y="4546"/>
                      <a:pt x="4587" y="4250"/>
                      <a:pt x="4645" y="4077"/>
                    </a:cubicBezTo>
                    <a:cubicBezTo>
                      <a:pt x="4923" y="3248"/>
                      <a:pt x="4614" y="2238"/>
                      <a:pt x="4656" y="1385"/>
                    </a:cubicBezTo>
                    <a:cubicBezTo>
                      <a:pt x="4671" y="1056"/>
                      <a:pt x="4906" y="91"/>
                      <a:pt x="4356" y="2"/>
                    </a:cubicBezTo>
                    <a:close/>
                    <a:moveTo>
                      <a:pt x="502" y="2"/>
                    </a:moveTo>
                    <a:cubicBezTo>
                      <a:pt x="483" y="2"/>
                      <a:pt x="465" y="4"/>
                      <a:pt x="446" y="9"/>
                    </a:cubicBezTo>
                    <a:cubicBezTo>
                      <a:pt x="217" y="65"/>
                      <a:pt x="196" y="357"/>
                      <a:pt x="187" y="536"/>
                    </a:cubicBezTo>
                    <a:cubicBezTo>
                      <a:pt x="154" y="1277"/>
                      <a:pt x="234" y="2039"/>
                      <a:pt x="283" y="2778"/>
                    </a:cubicBezTo>
                    <a:cubicBezTo>
                      <a:pt x="308" y="3169"/>
                      <a:pt x="0" y="4542"/>
                      <a:pt x="642" y="4547"/>
                    </a:cubicBezTo>
                    <a:cubicBezTo>
                      <a:pt x="1193" y="4457"/>
                      <a:pt x="957" y="3491"/>
                      <a:pt x="944" y="3163"/>
                    </a:cubicBezTo>
                    <a:cubicBezTo>
                      <a:pt x="902" y="2311"/>
                      <a:pt x="1211" y="1301"/>
                      <a:pt x="933" y="472"/>
                    </a:cubicBezTo>
                    <a:cubicBezTo>
                      <a:pt x="875" y="299"/>
                      <a:pt x="712" y="2"/>
                      <a:pt x="502" y="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2029"/>
        <p:cNvGrpSpPr/>
        <p:nvPr/>
      </p:nvGrpSpPr>
      <p:grpSpPr>
        <a:xfrm>
          <a:off x="0" y="0"/>
          <a:ext cx="0" cy="0"/>
          <a:chOff x="0" y="0"/>
          <a:chExt cx="0" cy="0"/>
        </a:xfrm>
      </p:grpSpPr>
      <p:sp>
        <p:nvSpPr>
          <p:cNvPr id="2030" name="Google Shape;2030;p29"/>
          <p:cNvSpPr txBox="1">
            <a:spLocks noGrp="1"/>
          </p:cNvSpPr>
          <p:nvPr>
            <p:ph type="title" hasCustomPrompt="1"/>
          </p:nvPr>
        </p:nvSpPr>
        <p:spPr>
          <a:xfrm>
            <a:off x="755500" y="708425"/>
            <a:ext cx="3593700" cy="6768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4000" b="1">
                <a:latin typeface="Hepta Slab"/>
                <a:ea typeface="Hepta Slab"/>
                <a:cs typeface="Hepta Slab"/>
                <a:sym typeface="Hepta Slab"/>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31" name="Google Shape;2031;p29"/>
          <p:cNvSpPr txBox="1">
            <a:spLocks noGrp="1"/>
          </p:cNvSpPr>
          <p:nvPr>
            <p:ph type="subTitle" idx="1"/>
          </p:nvPr>
        </p:nvSpPr>
        <p:spPr>
          <a:xfrm>
            <a:off x="755500" y="1237825"/>
            <a:ext cx="3593700" cy="37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2032" name="Google Shape;2032;p29"/>
          <p:cNvSpPr txBox="1">
            <a:spLocks noGrp="1"/>
          </p:cNvSpPr>
          <p:nvPr>
            <p:ph type="title" idx="2" hasCustomPrompt="1"/>
          </p:nvPr>
        </p:nvSpPr>
        <p:spPr>
          <a:xfrm>
            <a:off x="755500" y="2082854"/>
            <a:ext cx="3593700" cy="6768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4000" b="1">
                <a:latin typeface="Hepta Slab"/>
                <a:ea typeface="Hepta Slab"/>
                <a:cs typeface="Hepta Slab"/>
                <a:sym typeface="Hepta Slab"/>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33" name="Google Shape;2033;p29"/>
          <p:cNvSpPr txBox="1">
            <a:spLocks noGrp="1"/>
          </p:cNvSpPr>
          <p:nvPr>
            <p:ph type="subTitle" idx="3"/>
          </p:nvPr>
        </p:nvSpPr>
        <p:spPr>
          <a:xfrm>
            <a:off x="755500" y="2614825"/>
            <a:ext cx="3593700" cy="37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2034" name="Google Shape;2034;p29"/>
          <p:cNvSpPr txBox="1">
            <a:spLocks noGrp="1"/>
          </p:cNvSpPr>
          <p:nvPr>
            <p:ph type="title" idx="4" hasCustomPrompt="1"/>
          </p:nvPr>
        </p:nvSpPr>
        <p:spPr>
          <a:xfrm>
            <a:off x="4794800" y="708433"/>
            <a:ext cx="3593700" cy="676800"/>
          </a:xfrm>
          <a:prstGeom prst="rect">
            <a:avLst/>
          </a:prstGeom>
          <a:noFill/>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4000" b="1">
                <a:latin typeface="Hepta Slab"/>
                <a:ea typeface="Hepta Slab"/>
                <a:cs typeface="Hepta Slab"/>
                <a:sym typeface="Hepta Slab"/>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35" name="Google Shape;2035;p29"/>
          <p:cNvSpPr txBox="1">
            <a:spLocks noGrp="1"/>
          </p:cNvSpPr>
          <p:nvPr>
            <p:ph type="subTitle" idx="5"/>
          </p:nvPr>
        </p:nvSpPr>
        <p:spPr>
          <a:xfrm>
            <a:off x="4794800" y="1242976"/>
            <a:ext cx="3593700" cy="37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400"/>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2036" name="Google Shape;2036;p29"/>
          <p:cNvSpPr/>
          <p:nvPr/>
        </p:nvSpPr>
        <p:spPr>
          <a:xfrm>
            <a:off x="0" y="4604000"/>
            <a:ext cx="9144000" cy="540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042"/>
        <p:cNvGrpSpPr/>
        <p:nvPr/>
      </p:nvGrpSpPr>
      <p:grpSpPr>
        <a:xfrm>
          <a:off x="0" y="0"/>
          <a:ext cx="0" cy="0"/>
          <a:chOff x="0" y="0"/>
          <a:chExt cx="0" cy="0"/>
        </a:xfrm>
      </p:grpSpPr>
      <p:sp>
        <p:nvSpPr>
          <p:cNvPr id="2043" name="Google Shape;2043;p31"/>
          <p:cNvSpPr/>
          <p:nvPr/>
        </p:nvSpPr>
        <p:spPr>
          <a:xfrm>
            <a:off x="0" y="4821750"/>
            <a:ext cx="9144000" cy="322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4" name="Google Shape;2044;p31"/>
          <p:cNvGrpSpPr/>
          <p:nvPr/>
        </p:nvGrpSpPr>
        <p:grpSpPr>
          <a:xfrm>
            <a:off x="-4236028" y="4840462"/>
            <a:ext cx="17689997" cy="194169"/>
            <a:chOff x="-4236028" y="4840462"/>
            <a:chExt cx="17689997" cy="194169"/>
          </a:xfrm>
        </p:grpSpPr>
        <p:sp>
          <p:nvSpPr>
            <p:cNvPr id="2045" name="Google Shape;2045;p31"/>
            <p:cNvSpPr/>
            <p:nvPr/>
          </p:nvSpPr>
          <p:spPr>
            <a:xfrm>
              <a:off x="8479572" y="4840462"/>
              <a:ext cx="4974397" cy="194169"/>
            </a:xfrm>
            <a:custGeom>
              <a:avLst/>
              <a:gdLst/>
              <a:ahLst/>
              <a:cxnLst/>
              <a:rect l="l" t="t" r="r" b="b"/>
              <a:pathLst>
                <a:path w="72925" h="4816" extrusionOk="0">
                  <a:moveTo>
                    <a:pt x="36463" y="0"/>
                  </a:moveTo>
                  <a:cubicBezTo>
                    <a:pt x="26791" y="0"/>
                    <a:pt x="17517" y="254"/>
                    <a:pt x="10679" y="705"/>
                  </a:cubicBezTo>
                  <a:cubicBezTo>
                    <a:pt x="3842" y="1157"/>
                    <a:pt x="1" y="1769"/>
                    <a:pt x="1" y="2408"/>
                  </a:cubicBezTo>
                  <a:cubicBezTo>
                    <a:pt x="1" y="3047"/>
                    <a:pt x="3842" y="3659"/>
                    <a:pt x="10679" y="4111"/>
                  </a:cubicBezTo>
                  <a:cubicBezTo>
                    <a:pt x="17517" y="4562"/>
                    <a:pt x="26791" y="4816"/>
                    <a:pt x="36463" y="4816"/>
                  </a:cubicBezTo>
                  <a:cubicBezTo>
                    <a:pt x="46133" y="4816"/>
                    <a:pt x="55407" y="4562"/>
                    <a:pt x="62245" y="4111"/>
                  </a:cubicBezTo>
                  <a:cubicBezTo>
                    <a:pt x="69082" y="3659"/>
                    <a:pt x="72924" y="3047"/>
                    <a:pt x="72924" y="2408"/>
                  </a:cubicBezTo>
                  <a:cubicBezTo>
                    <a:pt x="72924" y="1769"/>
                    <a:pt x="69082" y="1157"/>
                    <a:pt x="62245" y="705"/>
                  </a:cubicBezTo>
                  <a:cubicBezTo>
                    <a:pt x="55407" y="254"/>
                    <a:pt x="46133" y="0"/>
                    <a:pt x="36463" y="0"/>
                  </a:cubicBezTo>
                  <a:close/>
                </a:path>
              </a:pathLst>
            </a:custGeom>
            <a:solidFill>
              <a:srgbClr val="23376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1"/>
            <p:cNvSpPr/>
            <p:nvPr/>
          </p:nvSpPr>
          <p:spPr>
            <a:xfrm>
              <a:off x="-4236028" y="4840462"/>
              <a:ext cx="4974397" cy="194169"/>
            </a:xfrm>
            <a:custGeom>
              <a:avLst/>
              <a:gdLst/>
              <a:ahLst/>
              <a:cxnLst/>
              <a:rect l="l" t="t" r="r" b="b"/>
              <a:pathLst>
                <a:path w="72925" h="4816" extrusionOk="0">
                  <a:moveTo>
                    <a:pt x="36463" y="0"/>
                  </a:moveTo>
                  <a:cubicBezTo>
                    <a:pt x="26791" y="0"/>
                    <a:pt x="17517" y="254"/>
                    <a:pt x="10679" y="705"/>
                  </a:cubicBezTo>
                  <a:cubicBezTo>
                    <a:pt x="3842" y="1157"/>
                    <a:pt x="1" y="1769"/>
                    <a:pt x="1" y="2408"/>
                  </a:cubicBezTo>
                  <a:cubicBezTo>
                    <a:pt x="1" y="3047"/>
                    <a:pt x="3842" y="3659"/>
                    <a:pt x="10679" y="4111"/>
                  </a:cubicBezTo>
                  <a:cubicBezTo>
                    <a:pt x="17517" y="4562"/>
                    <a:pt x="26791" y="4816"/>
                    <a:pt x="36463" y="4816"/>
                  </a:cubicBezTo>
                  <a:cubicBezTo>
                    <a:pt x="46133" y="4816"/>
                    <a:pt x="55407" y="4562"/>
                    <a:pt x="62245" y="4111"/>
                  </a:cubicBezTo>
                  <a:cubicBezTo>
                    <a:pt x="69082" y="3659"/>
                    <a:pt x="72924" y="3047"/>
                    <a:pt x="72924" y="2408"/>
                  </a:cubicBezTo>
                  <a:cubicBezTo>
                    <a:pt x="72924" y="1769"/>
                    <a:pt x="69082" y="1157"/>
                    <a:pt x="62245" y="705"/>
                  </a:cubicBezTo>
                  <a:cubicBezTo>
                    <a:pt x="55407" y="254"/>
                    <a:pt x="46133" y="0"/>
                    <a:pt x="36463" y="0"/>
                  </a:cubicBezTo>
                  <a:close/>
                </a:path>
              </a:pathLst>
            </a:custGeom>
            <a:solidFill>
              <a:srgbClr val="23376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7" name="Google Shape;2047;p31"/>
          <p:cNvGrpSpPr/>
          <p:nvPr/>
        </p:nvGrpSpPr>
        <p:grpSpPr>
          <a:xfrm>
            <a:off x="-2103496" y="2385475"/>
            <a:ext cx="13326890" cy="2544506"/>
            <a:chOff x="-2103496" y="2385475"/>
            <a:chExt cx="13326890" cy="2544506"/>
          </a:xfrm>
        </p:grpSpPr>
        <p:grpSp>
          <p:nvGrpSpPr>
            <p:cNvPr id="2048" name="Google Shape;2048;p31"/>
            <p:cNvGrpSpPr/>
            <p:nvPr/>
          </p:nvGrpSpPr>
          <p:grpSpPr>
            <a:xfrm rot="5400000">
              <a:off x="9611161" y="3038236"/>
              <a:ext cx="328988" cy="2363927"/>
              <a:chOff x="3010050" y="1961050"/>
              <a:chExt cx="176600" cy="1268950"/>
            </a:xfrm>
          </p:grpSpPr>
          <p:sp>
            <p:nvSpPr>
              <p:cNvPr id="2049" name="Google Shape;2049;p31"/>
              <p:cNvSpPr/>
              <p:nvPr/>
            </p:nvSpPr>
            <p:spPr>
              <a:xfrm>
                <a:off x="3010050" y="1961050"/>
                <a:ext cx="176600" cy="1268950"/>
              </a:xfrm>
              <a:custGeom>
                <a:avLst/>
                <a:gdLst/>
                <a:ahLst/>
                <a:cxnLst/>
                <a:rect l="l" t="t" r="r" b="b"/>
                <a:pathLst>
                  <a:path w="7064" h="50758" extrusionOk="0">
                    <a:moveTo>
                      <a:pt x="1" y="1"/>
                    </a:moveTo>
                    <a:lnTo>
                      <a:pt x="1" y="50758"/>
                    </a:lnTo>
                    <a:lnTo>
                      <a:pt x="7063" y="50758"/>
                    </a:lnTo>
                    <a:lnTo>
                      <a:pt x="70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1"/>
              <p:cNvSpPr/>
              <p:nvPr/>
            </p:nvSpPr>
            <p:spPr>
              <a:xfrm>
                <a:off x="3010050" y="3120125"/>
                <a:ext cx="176600" cy="77325"/>
              </a:xfrm>
              <a:custGeom>
                <a:avLst/>
                <a:gdLst/>
                <a:ahLst/>
                <a:cxnLst/>
                <a:rect l="l" t="t" r="r" b="b"/>
                <a:pathLst>
                  <a:path w="7064" h="3093" extrusionOk="0">
                    <a:moveTo>
                      <a:pt x="1" y="1"/>
                    </a:moveTo>
                    <a:lnTo>
                      <a:pt x="1" y="3093"/>
                    </a:lnTo>
                    <a:lnTo>
                      <a:pt x="7063" y="3093"/>
                    </a:lnTo>
                    <a:lnTo>
                      <a:pt x="7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1"/>
              <p:cNvSpPr/>
              <p:nvPr/>
            </p:nvSpPr>
            <p:spPr>
              <a:xfrm>
                <a:off x="3010050" y="2938175"/>
                <a:ext cx="176600" cy="38650"/>
              </a:xfrm>
              <a:custGeom>
                <a:avLst/>
                <a:gdLst/>
                <a:ahLst/>
                <a:cxnLst/>
                <a:rect l="l" t="t" r="r" b="b"/>
                <a:pathLst>
                  <a:path w="7064" h="1546" extrusionOk="0">
                    <a:moveTo>
                      <a:pt x="1" y="0"/>
                    </a:moveTo>
                    <a:lnTo>
                      <a:pt x="1" y="1546"/>
                    </a:lnTo>
                    <a:lnTo>
                      <a:pt x="7063" y="1546"/>
                    </a:lnTo>
                    <a:lnTo>
                      <a:pt x="70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1"/>
              <p:cNvSpPr/>
              <p:nvPr/>
            </p:nvSpPr>
            <p:spPr>
              <a:xfrm>
                <a:off x="3034625" y="3140675"/>
                <a:ext cx="127475" cy="36175"/>
              </a:xfrm>
              <a:custGeom>
                <a:avLst/>
                <a:gdLst/>
                <a:ahLst/>
                <a:cxnLst/>
                <a:rect l="l" t="t" r="r" b="b"/>
                <a:pathLst>
                  <a:path w="5099" h="1447" extrusionOk="0">
                    <a:moveTo>
                      <a:pt x="1" y="0"/>
                    </a:moveTo>
                    <a:lnTo>
                      <a:pt x="1" y="1446"/>
                    </a:lnTo>
                    <a:lnTo>
                      <a:pt x="5098" y="1446"/>
                    </a:lnTo>
                    <a:lnTo>
                      <a:pt x="50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1"/>
              <p:cNvSpPr/>
              <p:nvPr/>
            </p:nvSpPr>
            <p:spPr>
              <a:xfrm>
                <a:off x="3010050" y="1996675"/>
                <a:ext cx="176600" cy="77325"/>
              </a:xfrm>
              <a:custGeom>
                <a:avLst/>
                <a:gdLst/>
                <a:ahLst/>
                <a:cxnLst/>
                <a:rect l="l" t="t" r="r" b="b"/>
                <a:pathLst>
                  <a:path w="7064" h="3093" extrusionOk="0">
                    <a:moveTo>
                      <a:pt x="1" y="1"/>
                    </a:moveTo>
                    <a:lnTo>
                      <a:pt x="1" y="3093"/>
                    </a:lnTo>
                    <a:lnTo>
                      <a:pt x="7063" y="3093"/>
                    </a:lnTo>
                    <a:lnTo>
                      <a:pt x="7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1"/>
              <p:cNvSpPr/>
              <p:nvPr/>
            </p:nvSpPr>
            <p:spPr>
              <a:xfrm>
                <a:off x="3010050" y="2217250"/>
                <a:ext cx="176600" cy="38675"/>
              </a:xfrm>
              <a:custGeom>
                <a:avLst/>
                <a:gdLst/>
                <a:ahLst/>
                <a:cxnLst/>
                <a:rect l="l" t="t" r="r" b="b"/>
                <a:pathLst>
                  <a:path w="7064" h="1547" extrusionOk="0">
                    <a:moveTo>
                      <a:pt x="1" y="1"/>
                    </a:moveTo>
                    <a:lnTo>
                      <a:pt x="1" y="1546"/>
                    </a:lnTo>
                    <a:lnTo>
                      <a:pt x="7063" y="1546"/>
                    </a:lnTo>
                    <a:lnTo>
                      <a:pt x="7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1"/>
              <p:cNvSpPr/>
              <p:nvPr/>
            </p:nvSpPr>
            <p:spPr>
              <a:xfrm>
                <a:off x="3034625" y="2017225"/>
                <a:ext cx="127475" cy="36175"/>
              </a:xfrm>
              <a:custGeom>
                <a:avLst/>
                <a:gdLst/>
                <a:ahLst/>
                <a:cxnLst/>
                <a:rect l="l" t="t" r="r" b="b"/>
                <a:pathLst>
                  <a:path w="5099" h="1447" extrusionOk="0">
                    <a:moveTo>
                      <a:pt x="1" y="0"/>
                    </a:moveTo>
                    <a:lnTo>
                      <a:pt x="1" y="1446"/>
                    </a:lnTo>
                    <a:lnTo>
                      <a:pt x="5098" y="1446"/>
                    </a:lnTo>
                    <a:lnTo>
                      <a:pt x="50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1"/>
              <p:cNvSpPr/>
              <p:nvPr/>
            </p:nvSpPr>
            <p:spPr>
              <a:xfrm>
                <a:off x="3034625" y="2312175"/>
                <a:ext cx="127450" cy="566775"/>
              </a:xfrm>
              <a:custGeom>
                <a:avLst/>
                <a:gdLst/>
                <a:ahLst/>
                <a:cxnLst/>
                <a:rect l="l" t="t" r="r" b="b"/>
                <a:pathLst>
                  <a:path w="5098" h="22671" extrusionOk="0">
                    <a:moveTo>
                      <a:pt x="2549" y="1"/>
                    </a:moveTo>
                    <a:cubicBezTo>
                      <a:pt x="1141" y="1"/>
                      <a:pt x="1" y="1141"/>
                      <a:pt x="1" y="2548"/>
                    </a:cubicBezTo>
                    <a:lnTo>
                      <a:pt x="1" y="20121"/>
                    </a:lnTo>
                    <a:cubicBezTo>
                      <a:pt x="1" y="21529"/>
                      <a:pt x="1141" y="22670"/>
                      <a:pt x="2549" y="22670"/>
                    </a:cubicBezTo>
                    <a:cubicBezTo>
                      <a:pt x="3957" y="22670"/>
                      <a:pt x="5097" y="21528"/>
                      <a:pt x="5097" y="20121"/>
                    </a:cubicBezTo>
                    <a:lnTo>
                      <a:pt x="5097" y="2548"/>
                    </a:lnTo>
                    <a:cubicBezTo>
                      <a:pt x="5097" y="1141"/>
                      <a:pt x="3957" y="1"/>
                      <a:pt x="25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1"/>
              <p:cNvSpPr/>
              <p:nvPr/>
            </p:nvSpPr>
            <p:spPr>
              <a:xfrm>
                <a:off x="3063050" y="2338825"/>
                <a:ext cx="70625" cy="515700"/>
              </a:xfrm>
              <a:custGeom>
                <a:avLst/>
                <a:gdLst/>
                <a:ahLst/>
                <a:cxnLst/>
                <a:rect l="l" t="t" r="r" b="b"/>
                <a:pathLst>
                  <a:path w="2825" h="20628" extrusionOk="0">
                    <a:moveTo>
                      <a:pt x="1412" y="1"/>
                    </a:moveTo>
                    <a:cubicBezTo>
                      <a:pt x="633" y="1"/>
                      <a:pt x="1" y="633"/>
                      <a:pt x="1" y="1413"/>
                    </a:cubicBezTo>
                    <a:cubicBezTo>
                      <a:pt x="1" y="2098"/>
                      <a:pt x="488" y="2669"/>
                      <a:pt x="1136" y="2798"/>
                    </a:cubicBezTo>
                    <a:lnTo>
                      <a:pt x="1136" y="17831"/>
                    </a:lnTo>
                    <a:cubicBezTo>
                      <a:pt x="488" y="17959"/>
                      <a:pt x="1" y="18530"/>
                      <a:pt x="1" y="19216"/>
                    </a:cubicBezTo>
                    <a:cubicBezTo>
                      <a:pt x="1" y="19996"/>
                      <a:pt x="633" y="20628"/>
                      <a:pt x="1412" y="20628"/>
                    </a:cubicBezTo>
                    <a:cubicBezTo>
                      <a:pt x="2191" y="20628"/>
                      <a:pt x="2824" y="19996"/>
                      <a:pt x="2824" y="19216"/>
                    </a:cubicBezTo>
                    <a:cubicBezTo>
                      <a:pt x="2824" y="18531"/>
                      <a:pt x="2335" y="17959"/>
                      <a:pt x="1687" y="17831"/>
                    </a:cubicBezTo>
                    <a:lnTo>
                      <a:pt x="1687" y="2798"/>
                    </a:lnTo>
                    <a:cubicBezTo>
                      <a:pt x="2335" y="2669"/>
                      <a:pt x="2824" y="2098"/>
                      <a:pt x="2824" y="1413"/>
                    </a:cubicBezTo>
                    <a:cubicBezTo>
                      <a:pt x="2824" y="633"/>
                      <a:pt x="2191" y="1"/>
                      <a:pt x="14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1"/>
              <p:cNvSpPr/>
              <p:nvPr/>
            </p:nvSpPr>
            <p:spPr>
              <a:xfrm>
                <a:off x="3073775" y="2348525"/>
                <a:ext cx="47200" cy="48475"/>
              </a:xfrm>
              <a:custGeom>
                <a:avLst/>
                <a:gdLst/>
                <a:ahLst/>
                <a:cxnLst/>
                <a:rect l="l" t="t" r="r" b="b"/>
                <a:pathLst>
                  <a:path w="1888" h="1939" extrusionOk="0">
                    <a:moveTo>
                      <a:pt x="946" y="141"/>
                    </a:moveTo>
                    <a:cubicBezTo>
                      <a:pt x="1021" y="141"/>
                      <a:pt x="1094" y="153"/>
                      <a:pt x="1168" y="181"/>
                    </a:cubicBezTo>
                    <a:cubicBezTo>
                      <a:pt x="1596" y="328"/>
                      <a:pt x="1749" y="730"/>
                      <a:pt x="1749" y="1028"/>
                    </a:cubicBezTo>
                    <a:cubicBezTo>
                      <a:pt x="1749" y="1291"/>
                      <a:pt x="1713" y="1435"/>
                      <a:pt x="1503" y="1591"/>
                    </a:cubicBezTo>
                    <a:cubicBezTo>
                      <a:pt x="1318" y="1728"/>
                      <a:pt x="1112" y="1800"/>
                      <a:pt x="921" y="1800"/>
                    </a:cubicBezTo>
                    <a:cubicBezTo>
                      <a:pt x="881" y="1800"/>
                      <a:pt x="841" y="1797"/>
                      <a:pt x="803" y="1791"/>
                    </a:cubicBezTo>
                    <a:cubicBezTo>
                      <a:pt x="610" y="1757"/>
                      <a:pt x="361" y="1645"/>
                      <a:pt x="277" y="1500"/>
                    </a:cubicBezTo>
                    <a:cubicBezTo>
                      <a:pt x="172" y="1318"/>
                      <a:pt x="141" y="1030"/>
                      <a:pt x="156" y="827"/>
                    </a:cubicBezTo>
                    <a:cubicBezTo>
                      <a:pt x="171" y="643"/>
                      <a:pt x="240" y="511"/>
                      <a:pt x="397" y="371"/>
                    </a:cubicBezTo>
                    <a:cubicBezTo>
                      <a:pt x="569" y="220"/>
                      <a:pt x="759" y="141"/>
                      <a:pt x="946" y="141"/>
                    </a:cubicBezTo>
                    <a:close/>
                    <a:moveTo>
                      <a:pt x="944" y="0"/>
                    </a:moveTo>
                    <a:cubicBezTo>
                      <a:pt x="723" y="0"/>
                      <a:pt x="503" y="91"/>
                      <a:pt x="305" y="266"/>
                    </a:cubicBezTo>
                    <a:cubicBezTo>
                      <a:pt x="120" y="431"/>
                      <a:pt x="34" y="596"/>
                      <a:pt x="18" y="816"/>
                    </a:cubicBezTo>
                    <a:cubicBezTo>
                      <a:pt x="0" y="1041"/>
                      <a:pt x="38" y="1361"/>
                      <a:pt x="157" y="1568"/>
                    </a:cubicBezTo>
                    <a:cubicBezTo>
                      <a:pt x="268" y="1761"/>
                      <a:pt x="557" y="1889"/>
                      <a:pt x="778" y="1926"/>
                    </a:cubicBezTo>
                    <a:cubicBezTo>
                      <a:pt x="824" y="1934"/>
                      <a:pt x="871" y="1938"/>
                      <a:pt x="919" y="1938"/>
                    </a:cubicBezTo>
                    <a:cubicBezTo>
                      <a:pt x="1141" y="1938"/>
                      <a:pt x="1376" y="1855"/>
                      <a:pt x="1584" y="1700"/>
                    </a:cubicBezTo>
                    <a:cubicBezTo>
                      <a:pt x="1839" y="1511"/>
                      <a:pt x="1887" y="1318"/>
                      <a:pt x="1887" y="1025"/>
                    </a:cubicBezTo>
                    <a:cubicBezTo>
                      <a:pt x="1887" y="571"/>
                      <a:pt x="1622" y="188"/>
                      <a:pt x="1213" y="46"/>
                    </a:cubicBezTo>
                    <a:cubicBezTo>
                      <a:pt x="1124" y="15"/>
                      <a:pt x="1034" y="0"/>
                      <a:pt x="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1"/>
              <p:cNvSpPr/>
              <p:nvPr/>
            </p:nvSpPr>
            <p:spPr>
              <a:xfrm>
                <a:off x="3072600" y="2796575"/>
                <a:ext cx="52000" cy="48725"/>
              </a:xfrm>
              <a:custGeom>
                <a:avLst/>
                <a:gdLst/>
                <a:ahLst/>
                <a:cxnLst/>
                <a:rect l="l" t="t" r="r" b="b"/>
                <a:pathLst>
                  <a:path w="2080" h="1949" extrusionOk="0">
                    <a:moveTo>
                      <a:pt x="1065" y="139"/>
                    </a:moveTo>
                    <a:cubicBezTo>
                      <a:pt x="1225" y="139"/>
                      <a:pt x="1385" y="174"/>
                      <a:pt x="1525" y="248"/>
                    </a:cubicBezTo>
                    <a:cubicBezTo>
                      <a:pt x="1643" y="311"/>
                      <a:pt x="1798" y="431"/>
                      <a:pt x="1859" y="644"/>
                    </a:cubicBezTo>
                    <a:cubicBezTo>
                      <a:pt x="1935" y="915"/>
                      <a:pt x="1903" y="1197"/>
                      <a:pt x="1771" y="1418"/>
                    </a:cubicBezTo>
                    <a:cubicBezTo>
                      <a:pt x="1654" y="1612"/>
                      <a:pt x="1472" y="1740"/>
                      <a:pt x="1245" y="1791"/>
                    </a:cubicBezTo>
                    <a:cubicBezTo>
                      <a:pt x="1190" y="1804"/>
                      <a:pt x="1136" y="1809"/>
                      <a:pt x="1084" y="1809"/>
                    </a:cubicBezTo>
                    <a:cubicBezTo>
                      <a:pt x="805" y="1809"/>
                      <a:pt x="581" y="1650"/>
                      <a:pt x="434" y="1503"/>
                    </a:cubicBezTo>
                    <a:cubicBezTo>
                      <a:pt x="321" y="1390"/>
                      <a:pt x="277" y="1311"/>
                      <a:pt x="242" y="1161"/>
                    </a:cubicBezTo>
                    <a:cubicBezTo>
                      <a:pt x="150" y="766"/>
                      <a:pt x="389" y="311"/>
                      <a:pt x="749" y="189"/>
                    </a:cubicBezTo>
                    <a:cubicBezTo>
                      <a:pt x="850" y="154"/>
                      <a:pt x="957" y="139"/>
                      <a:pt x="1065" y="139"/>
                    </a:cubicBezTo>
                    <a:close/>
                    <a:moveTo>
                      <a:pt x="1067" y="1"/>
                    </a:moveTo>
                    <a:cubicBezTo>
                      <a:pt x="943" y="1"/>
                      <a:pt x="820" y="20"/>
                      <a:pt x="705" y="59"/>
                    </a:cubicBezTo>
                    <a:cubicBezTo>
                      <a:pt x="282" y="203"/>
                      <a:pt x="0" y="733"/>
                      <a:pt x="107" y="1194"/>
                    </a:cubicBezTo>
                    <a:cubicBezTo>
                      <a:pt x="148" y="1367"/>
                      <a:pt x="205" y="1471"/>
                      <a:pt x="335" y="1601"/>
                    </a:cubicBezTo>
                    <a:cubicBezTo>
                      <a:pt x="563" y="1831"/>
                      <a:pt x="819" y="1949"/>
                      <a:pt x="1081" y="1949"/>
                    </a:cubicBezTo>
                    <a:cubicBezTo>
                      <a:pt x="1145" y="1949"/>
                      <a:pt x="1209" y="1941"/>
                      <a:pt x="1276" y="1927"/>
                    </a:cubicBezTo>
                    <a:cubicBezTo>
                      <a:pt x="1542" y="1868"/>
                      <a:pt x="1754" y="1718"/>
                      <a:pt x="1891" y="1490"/>
                    </a:cubicBezTo>
                    <a:cubicBezTo>
                      <a:pt x="2042" y="1237"/>
                      <a:pt x="2080" y="915"/>
                      <a:pt x="1993" y="606"/>
                    </a:cubicBezTo>
                    <a:cubicBezTo>
                      <a:pt x="1934" y="401"/>
                      <a:pt x="1795" y="233"/>
                      <a:pt x="1589" y="125"/>
                    </a:cubicBezTo>
                    <a:cubicBezTo>
                      <a:pt x="1433" y="43"/>
                      <a:pt x="1250" y="1"/>
                      <a:pt x="10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1"/>
              <p:cNvSpPr/>
              <p:nvPr/>
            </p:nvSpPr>
            <p:spPr>
              <a:xfrm>
                <a:off x="3021425" y="2088050"/>
                <a:ext cx="154850" cy="113700"/>
              </a:xfrm>
              <a:custGeom>
                <a:avLst/>
                <a:gdLst/>
                <a:ahLst/>
                <a:cxnLst/>
                <a:rect l="l" t="t" r="r" b="b"/>
                <a:pathLst>
                  <a:path w="6194" h="4548" extrusionOk="0">
                    <a:moveTo>
                      <a:pt x="1722" y="1"/>
                    </a:moveTo>
                    <a:cubicBezTo>
                      <a:pt x="1704" y="1"/>
                      <a:pt x="1685" y="3"/>
                      <a:pt x="1667" y="8"/>
                    </a:cubicBezTo>
                    <a:cubicBezTo>
                      <a:pt x="1438" y="63"/>
                      <a:pt x="1416" y="357"/>
                      <a:pt x="1409" y="534"/>
                    </a:cubicBezTo>
                    <a:cubicBezTo>
                      <a:pt x="1375" y="1277"/>
                      <a:pt x="1455" y="2038"/>
                      <a:pt x="1503" y="2776"/>
                    </a:cubicBezTo>
                    <a:cubicBezTo>
                      <a:pt x="1529" y="3168"/>
                      <a:pt x="1223" y="4540"/>
                      <a:pt x="1863" y="4545"/>
                    </a:cubicBezTo>
                    <a:cubicBezTo>
                      <a:pt x="2415" y="4457"/>
                      <a:pt x="2179" y="3493"/>
                      <a:pt x="2164" y="3161"/>
                    </a:cubicBezTo>
                    <a:cubicBezTo>
                      <a:pt x="2123" y="2311"/>
                      <a:pt x="2431" y="1299"/>
                      <a:pt x="2153" y="470"/>
                    </a:cubicBezTo>
                    <a:cubicBezTo>
                      <a:pt x="2095" y="298"/>
                      <a:pt x="1933" y="1"/>
                      <a:pt x="1722" y="1"/>
                    </a:cubicBezTo>
                    <a:close/>
                    <a:moveTo>
                      <a:pt x="4213" y="1"/>
                    </a:moveTo>
                    <a:cubicBezTo>
                      <a:pt x="4195" y="1"/>
                      <a:pt x="4176" y="3"/>
                      <a:pt x="4158" y="8"/>
                    </a:cubicBezTo>
                    <a:cubicBezTo>
                      <a:pt x="3929" y="63"/>
                      <a:pt x="3907" y="357"/>
                      <a:pt x="3899" y="534"/>
                    </a:cubicBezTo>
                    <a:cubicBezTo>
                      <a:pt x="3866" y="1277"/>
                      <a:pt x="3946" y="2038"/>
                      <a:pt x="3994" y="2776"/>
                    </a:cubicBezTo>
                    <a:cubicBezTo>
                      <a:pt x="4020" y="3168"/>
                      <a:pt x="3714" y="4540"/>
                      <a:pt x="4353" y="4545"/>
                    </a:cubicBezTo>
                    <a:cubicBezTo>
                      <a:pt x="4906" y="4457"/>
                      <a:pt x="4671" y="3493"/>
                      <a:pt x="4655" y="3161"/>
                    </a:cubicBezTo>
                    <a:cubicBezTo>
                      <a:pt x="4614" y="2311"/>
                      <a:pt x="4922" y="1299"/>
                      <a:pt x="4644" y="470"/>
                    </a:cubicBezTo>
                    <a:cubicBezTo>
                      <a:pt x="4586" y="298"/>
                      <a:pt x="4424" y="1"/>
                      <a:pt x="4213" y="1"/>
                    </a:cubicBezTo>
                    <a:close/>
                    <a:moveTo>
                      <a:pt x="3133" y="3"/>
                    </a:moveTo>
                    <a:cubicBezTo>
                      <a:pt x="2491" y="8"/>
                      <a:pt x="2799" y="1379"/>
                      <a:pt x="2774" y="1771"/>
                    </a:cubicBezTo>
                    <a:cubicBezTo>
                      <a:pt x="2725" y="2511"/>
                      <a:pt x="2645" y="3271"/>
                      <a:pt x="2678" y="4013"/>
                    </a:cubicBezTo>
                    <a:cubicBezTo>
                      <a:pt x="2687" y="4191"/>
                      <a:pt x="2708" y="4484"/>
                      <a:pt x="2936" y="4540"/>
                    </a:cubicBezTo>
                    <a:cubicBezTo>
                      <a:pt x="2955" y="4544"/>
                      <a:pt x="2974" y="4546"/>
                      <a:pt x="2992" y="4546"/>
                    </a:cubicBezTo>
                    <a:cubicBezTo>
                      <a:pt x="3203" y="4546"/>
                      <a:pt x="3366" y="4250"/>
                      <a:pt x="3423" y="4078"/>
                    </a:cubicBezTo>
                    <a:cubicBezTo>
                      <a:pt x="3701" y="3249"/>
                      <a:pt x="3393" y="2238"/>
                      <a:pt x="3434" y="1385"/>
                    </a:cubicBezTo>
                    <a:cubicBezTo>
                      <a:pt x="3449" y="1057"/>
                      <a:pt x="3685" y="91"/>
                      <a:pt x="3133" y="3"/>
                    </a:cubicBezTo>
                    <a:close/>
                    <a:moveTo>
                      <a:pt x="5625" y="3"/>
                    </a:moveTo>
                    <a:cubicBezTo>
                      <a:pt x="4983" y="8"/>
                      <a:pt x="5291" y="1379"/>
                      <a:pt x="5266" y="1771"/>
                    </a:cubicBezTo>
                    <a:cubicBezTo>
                      <a:pt x="5218" y="2511"/>
                      <a:pt x="5137" y="3271"/>
                      <a:pt x="5171" y="4013"/>
                    </a:cubicBezTo>
                    <a:cubicBezTo>
                      <a:pt x="5179" y="4191"/>
                      <a:pt x="5200" y="4484"/>
                      <a:pt x="5428" y="4540"/>
                    </a:cubicBezTo>
                    <a:cubicBezTo>
                      <a:pt x="5447" y="4544"/>
                      <a:pt x="5466" y="4546"/>
                      <a:pt x="5484" y="4546"/>
                    </a:cubicBezTo>
                    <a:cubicBezTo>
                      <a:pt x="5696" y="4546"/>
                      <a:pt x="5858" y="4250"/>
                      <a:pt x="5915" y="4078"/>
                    </a:cubicBezTo>
                    <a:cubicBezTo>
                      <a:pt x="6193" y="3249"/>
                      <a:pt x="5885" y="2238"/>
                      <a:pt x="5926" y="1385"/>
                    </a:cubicBezTo>
                    <a:cubicBezTo>
                      <a:pt x="5940" y="1057"/>
                      <a:pt x="6176" y="91"/>
                      <a:pt x="5625" y="3"/>
                    </a:cubicBezTo>
                    <a:close/>
                    <a:moveTo>
                      <a:pt x="641" y="4"/>
                    </a:moveTo>
                    <a:cubicBezTo>
                      <a:pt x="0" y="9"/>
                      <a:pt x="307" y="1380"/>
                      <a:pt x="282" y="1772"/>
                    </a:cubicBezTo>
                    <a:cubicBezTo>
                      <a:pt x="233" y="2510"/>
                      <a:pt x="153" y="3271"/>
                      <a:pt x="186" y="4014"/>
                    </a:cubicBezTo>
                    <a:cubicBezTo>
                      <a:pt x="195" y="4192"/>
                      <a:pt x="216" y="4485"/>
                      <a:pt x="444" y="4541"/>
                    </a:cubicBezTo>
                    <a:cubicBezTo>
                      <a:pt x="463" y="4545"/>
                      <a:pt x="482" y="4548"/>
                      <a:pt x="500" y="4548"/>
                    </a:cubicBezTo>
                    <a:cubicBezTo>
                      <a:pt x="711" y="4548"/>
                      <a:pt x="874" y="4251"/>
                      <a:pt x="931" y="4079"/>
                    </a:cubicBezTo>
                    <a:cubicBezTo>
                      <a:pt x="1209" y="3250"/>
                      <a:pt x="902" y="2238"/>
                      <a:pt x="941" y="1388"/>
                    </a:cubicBezTo>
                    <a:cubicBezTo>
                      <a:pt x="957" y="1057"/>
                      <a:pt x="1193" y="91"/>
                      <a:pt x="641" y="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1"/>
              <p:cNvSpPr/>
              <p:nvPr/>
            </p:nvSpPr>
            <p:spPr>
              <a:xfrm>
                <a:off x="3021425" y="2992675"/>
                <a:ext cx="154800" cy="113675"/>
              </a:xfrm>
              <a:custGeom>
                <a:avLst/>
                <a:gdLst/>
                <a:ahLst/>
                <a:cxnLst/>
                <a:rect l="l" t="t" r="r" b="b"/>
                <a:pathLst>
                  <a:path w="6192" h="4547" extrusionOk="0">
                    <a:moveTo>
                      <a:pt x="2991" y="1"/>
                    </a:moveTo>
                    <a:cubicBezTo>
                      <a:pt x="2973" y="1"/>
                      <a:pt x="2954" y="3"/>
                      <a:pt x="2935" y="8"/>
                    </a:cubicBezTo>
                    <a:cubicBezTo>
                      <a:pt x="2706" y="63"/>
                      <a:pt x="2685" y="356"/>
                      <a:pt x="2677" y="534"/>
                    </a:cubicBezTo>
                    <a:cubicBezTo>
                      <a:pt x="2644" y="1277"/>
                      <a:pt x="2724" y="2038"/>
                      <a:pt x="2773" y="2776"/>
                    </a:cubicBezTo>
                    <a:cubicBezTo>
                      <a:pt x="2797" y="3168"/>
                      <a:pt x="2491" y="4539"/>
                      <a:pt x="3132" y="4545"/>
                    </a:cubicBezTo>
                    <a:cubicBezTo>
                      <a:pt x="3685" y="4457"/>
                      <a:pt x="3449" y="3491"/>
                      <a:pt x="3432" y="3162"/>
                    </a:cubicBezTo>
                    <a:cubicBezTo>
                      <a:pt x="3393" y="2310"/>
                      <a:pt x="3700" y="1299"/>
                      <a:pt x="3422" y="470"/>
                    </a:cubicBezTo>
                    <a:cubicBezTo>
                      <a:pt x="3364" y="297"/>
                      <a:pt x="3202" y="1"/>
                      <a:pt x="2991" y="1"/>
                    </a:cubicBezTo>
                    <a:close/>
                    <a:moveTo>
                      <a:pt x="5483" y="1"/>
                    </a:moveTo>
                    <a:cubicBezTo>
                      <a:pt x="5465" y="1"/>
                      <a:pt x="5446" y="3"/>
                      <a:pt x="5427" y="8"/>
                    </a:cubicBezTo>
                    <a:cubicBezTo>
                      <a:pt x="5198" y="63"/>
                      <a:pt x="5177" y="356"/>
                      <a:pt x="5169" y="534"/>
                    </a:cubicBezTo>
                    <a:cubicBezTo>
                      <a:pt x="5136" y="1277"/>
                      <a:pt x="5217" y="2038"/>
                      <a:pt x="5265" y="2776"/>
                    </a:cubicBezTo>
                    <a:cubicBezTo>
                      <a:pt x="5289" y="3168"/>
                      <a:pt x="4983" y="4539"/>
                      <a:pt x="5624" y="4545"/>
                    </a:cubicBezTo>
                    <a:cubicBezTo>
                      <a:pt x="6176" y="4457"/>
                      <a:pt x="5940" y="3491"/>
                      <a:pt x="5925" y="3162"/>
                    </a:cubicBezTo>
                    <a:cubicBezTo>
                      <a:pt x="5885" y="2310"/>
                      <a:pt x="6192" y="1299"/>
                      <a:pt x="5914" y="470"/>
                    </a:cubicBezTo>
                    <a:cubicBezTo>
                      <a:pt x="5856" y="297"/>
                      <a:pt x="5694" y="1"/>
                      <a:pt x="5483" y="1"/>
                    </a:cubicBezTo>
                    <a:close/>
                    <a:moveTo>
                      <a:pt x="1864" y="2"/>
                    </a:moveTo>
                    <a:cubicBezTo>
                      <a:pt x="1223" y="8"/>
                      <a:pt x="1530" y="1379"/>
                      <a:pt x="1505" y="1771"/>
                    </a:cubicBezTo>
                    <a:cubicBezTo>
                      <a:pt x="1457" y="2510"/>
                      <a:pt x="1377" y="3271"/>
                      <a:pt x="1410" y="4013"/>
                    </a:cubicBezTo>
                    <a:cubicBezTo>
                      <a:pt x="1417" y="4191"/>
                      <a:pt x="1439" y="4484"/>
                      <a:pt x="1668" y="4539"/>
                    </a:cubicBezTo>
                    <a:cubicBezTo>
                      <a:pt x="1687" y="4544"/>
                      <a:pt x="1705" y="4546"/>
                      <a:pt x="1723" y="4546"/>
                    </a:cubicBezTo>
                    <a:cubicBezTo>
                      <a:pt x="1935" y="4546"/>
                      <a:pt x="2096" y="4250"/>
                      <a:pt x="2154" y="4077"/>
                    </a:cubicBezTo>
                    <a:cubicBezTo>
                      <a:pt x="2432" y="3248"/>
                      <a:pt x="2123" y="2238"/>
                      <a:pt x="2165" y="1385"/>
                    </a:cubicBezTo>
                    <a:cubicBezTo>
                      <a:pt x="2179" y="1056"/>
                      <a:pt x="2415" y="91"/>
                      <a:pt x="1864" y="2"/>
                    </a:cubicBezTo>
                    <a:close/>
                    <a:moveTo>
                      <a:pt x="4356" y="2"/>
                    </a:moveTo>
                    <a:cubicBezTo>
                      <a:pt x="3714" y="8"/>
                      <a:pt x="4021" y="1379"/>
                      <a:pt x="3995" y="1771"/>
                    </a:cubicBezTo>
                    <a:cubicBezTo>
                      <a:pt x="3947" y="2510"/>
                      <a:pt x="3867" y="3271"/>
                      <a:pt x="3901" y="4013"/>
                    </a:cubicBezTo>
                    <a:cubicBezTo>
                      <a:pt x="3908" y="4191"/>
                      <a:pt x="3930" y="4484"/>
                      <a:pt x="4159" y="4539"/>
                    </a:cubicBezTo>
                    <a:cubicBezTo>
                      <a:pt x="4178" y="4544"/>
                      <a:pt x="4196" y="4546"/>
                      <a:pt x="4214" y="4546"/>
                    </a:cubicBezTo>
                    <a:cubicBezTo>
                      <a:pt x="4425" y="4546"/>
                      <a:pt x="4587" y="4250"/>
                      <a:pt x="4645" y="4077"/>
                    </a:cubicBezTo>
                    <a:cubicBezTo>
                      <a:pt x="4923" y="3248"/>
                      <a:pt x="4614" y="2238"/>
                      <a:pt x="4656" y="1385"/>
                    </a:cubicBezTo>
                    <a:cubicBezTo>
                      <a:pt x="4671" y="1056"/>
                      <a:pt x="4906" y="91"/>
                      <a:pt x="4356" y="2"/>
                    </a:cubicBezTo>
                    <a:close/>
                    <a:moveTo>
                      <a:pt x="502" y="2"/>
                    </a:moveTo>
                    <a:cubicBezTo>
                      <a:pt x="483" y="2"/>
                      <a:pt x="465" y="4"/>
                      <a:pt x="446" y="9"/>
                    </a:cubicBezTo>
                    <a:cubicBezTo>
                      <a:pt x="217" y="65"/>
                      <a:pt x="196" y="357"/>
                      <a:pt x="187" y="536"/>
                    </a:cubicBezTo>
                    <a:cubicBezTo>
                      <a:pt x="154" y="1277"/>
                      <a:pt x="234" y="2039"/>
                      <a:pt x="283" y="2778"/>
                    </a:cubicBezTo>
                    <a:cubicBezTo>
                      <a:pt x="308" y="3169"/>
                      <a:pt x="0" y="4542"/>
                      <a:pt x="642" y="4547"/>
                    </a:cubicBezTo>
                    <a:cubicBezTo>
                      <a:pt x="1193" y="4457"/>
                      <a:pt x="957" y="3491"/>
                      <a:pt x="944" y="3163"/>
                    </a:cubicBezTo>
                    <a:cubicBezTo>
                      <a:pt x="902" y="2311"/>
                      <a:pt x="1211" y="1301"/>
                      <a:pt x="933" y="472"/>
                    </a:cubicBezTo>
                    <a:cubicBezTo>
                      <a:pt x="875" y="299"/>
                      <a:pt x="712" y="2"/>
                      <a:pt x="502" y="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2" name="Google Shape;2062;p31"/>
            <p:cNvGrpSpPr/>
            <p:nvPr/>
          </p:nvGrpSpPr>
          <p:grpSpPr>
            <a:xfrm rot="5400000">
              <a:off x="9669327" y="3423657"/>
              <a:ext cx="545275" cy="2467372"/>
              <a:chOff x="1325375" y="1908925"/>
              <a:chExt cx="291950" cy="1321075"/>
            </a:xfrm>
          </p:grpSpPr>
          <p:sp>
            <p:nvSpPr>
              <p:cNvPr id="2063" name="Google Shape;2063;p31"/>
              <p:cNvSpPr/>
              <p:nvPr/>
            </p:nvSpPr>
            <p:spPr>
              <a:xfrm>
                <a:off x="1325375" y="1908925"/>
                <a:ext cx="291950" cy="1321075"/>
              </a:xfrm>
              <a:custGeom>
                <a:avLst/>
                <a:gdLst/>
                <a:ahLst/>
                <a:cxnLst/>
                <a:rect l="l" t="t" r="r" b="b"/>
                <a:pathLst>
                  <a:path w="11678" h="52843" extrusionOk="0">
                    <a:moveTo>
                      <a:pt x="0" y="0"/>
                    </a:moveTo>
                    <a:lnTo>
                      <a:pt x="0" y="52843"/>
                    </a:lnTo>
                    <a:lnTo>
                      <a:pt x="11678" y="52843"/>
                    </a:lnTo>
                    <a:lnTo>
                      <a:pt x="11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1"/>
              <p:cNvSpPr/>
              <p:nvPr/>
            </p:nvSpPr>
            <p:spPr>
              <a:xfrm>
                <a:off x="1353550" y="2212325"/>
                <a:ext cx="235600" cy="714275"/>
              </a:xfrm>
              <a:custGeom>
                <a:avLst/>
                <a:gdLst/>
                <a:ahLst/>
                <a:cxnLst/>
                <a:rect l="l" t="t" r="r" b="b"/>
                <a:pathLst>
                  <a:path w="9424" h="28571" extrusionOk="0">
                    <a:moveTo>
                      <a:pt x="454" y="1"/>
                    </a:moveTo>
                    <a:cubicBezTo>
                      <a:pt x="204" y="1"/>
                      <a:pt x="1" y="204"/>
                      <a:pt x="1" y="454"/>
                    </a:cubicBezTo>
                    <a:lnTo>
                      <a:pt x="1" y="28117"/>
                    </a:lnTo>
                    <a:cubicBezTo>
                      <a:pt x="1" y="28367"/>
                      <a:pt x="204" y="28570"/>
                      <a:pt x="454" y="28570"/>
                    </a:cubicBezTo>
                    <a:lnTo>
                      <a:pt x="8971" y="28570"/>
                    </a:lnTo>
                    <a:cubicBezTo>
                      <a:pt x="9220" y="28570"/>
                      <a:pt x="9423" y="28367"/>
                      <a:pt x="9423" y="28117"/>
                    </a:cubicBezTo>
                    <a:lnTo>
                      <a:pt x="9423" y="454"/>
                    </a:lnTo>
                    <a:cubicBezTo>
                      <a:pt x="9423" y="204"/>
                      <a:pt x="9220" y="1"/>
                      <a:pt x="89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1"/>
              <p:cNvSpPr/>
              <p:nvPr/>
            </p:nvSpPr>
            <p:spPr>
              <a:xfrm>
                <a:off x="1434675" y="2308350"/>
                <a:ext cx="72500" cy="522250"/>
              </a:xfrm>
              <a:custGeom>
                <a:avLst/>
                <a:gdLst/>
                <a:ahLst/>
                <a:cxnLst/>
                <a:rect l="l" t="t" r="r" b="b"/>
                <a:pathLst>
                  <a:path w="2900" h="20890" extrusionOk="0">
                    <a:moveTo>
                      <a:pt x="140" y="1"/>
                    </a:moveTo>
                    <a:cubicBezTo>
                      <a:pt x="64" y="1"/>
                      <a:pt x="1" y="62"/>
                      <a:pt x="1" y="140"/>
                    </a:cubicBezTo>
                    <a:lnTo>
                      <a:pt x="1" y="20750"/>
                    </a:lnTo>
                    <a:cubicBezTo>
                      <a:pt x="1" y="20826"/>
                      <a:pt x="63" y="20889"/>
                      <a:pt x="140" y="20889"/>
                    </a:cubicBezTo>
                    <a:lnTo>
                      <a:pt x="2760" y="20889"/>
                    </a:lnTo>
                    <a:cubicBezTo>
                      <a:pt x="2836" y="20889"/>
                      <a:pt x="2899" y="20826"/>
                      <a:pt x="2899" y="20750"/>
                    </a:cubicBezTo>
                    <a:lnTo>
                      <a:pt x="2899" y="140"/>
                    </a:lnTo>
                    <a:cubicBezTo>
                      <a:pt x="2899" y="64"/>
                      <a:pt x="2838" y="1"/>
                      <a:pt x="2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1"/>
              <p:cNvSpPr/>
              <p:nvPr/>
            </p:nvSpPr>
            <p:spPr>
              <a:xfrm>
                <a:off x="1374725" y="2233750"/>
                <a:ext cx="193275" cy="671450"/>
              </a:xfrm>
              <a:custGeom>
                <a:avLst/>
                <a:gdLst/>
                <a:ahLst/>
                <a:cxnLst/>
                <a:rect l="l" t="t" r="r" b="b"/>
                <a:pathLst>
                  <a:path w="7731" h="26858" extrusionOk="0">
                    <a:moveTo>
                      <a:pt x="3865" y="266"/>
                    </a:moveTo>
                    <a:cubicBezTo>
                      <a:pt x="5849" y="266"/>
                      <a:pt x="7463" y="1920"/>
                      <a:pt x="7463" y="3957"/>
                    </a:cubicBezTo>
                    <a:lnTo>
                      <a:pt x="7463" y="22901"/>
                    </a:lnTo>
                    <a:cubicBezTo>
                      <a:pt x="7463" y="24937"/>
                      <a:pt x="5849" y="26593"/>
                      <a:pt x="3865" y="26593"/>
                    </a:cubicBezTo>
                    <a:cubicBezTo>
                      <a:pt x="1881" y="26593"/>
                      <a:pt x="268" y="24937"/>
                      <a:pt x="268" y="22901"/>
                    </a:cubicBezTo>
                    <a:lnTo>
                      <a:pt x="268" y="3957"/>
                    </a:lnTo>
                    <a:cubicBezTo>
                      <a:pt x="268" y="1921"/>
                      <a:pt x="1881" y="266"/>
                      <a:pt x="3865" y="266"/>
                    </a:cubicBezTo>
                    <a:close/>
                    <a:moveTo>
                      <a:pt x="3865" y="0"/>
                    </a:moveTo>
                    <a:cubicBezTo>
                      <a:pt x="1734" y="0"/>
                      <a:pt x="1" y="1734"/>
                      <a:pt x="1" y="3866"/>
                    </a:cubicBezTo>
                    <a:lnTo>
                      <a:pt x="1" y="22992"/>
                    </a:lnTo>
                    <a:cubicBezTo>
                      <a:pt x="1" y="25124"/>
                      <a:pt x="1734" y="26857"/>
                      <a:pt x="3865" y="26857"/>
                    </a:cubicBezTo>
                    <a:cubicBezTo>
                      <a:pt x="5997" y="26857"/>
                      <a:pt x="7730" y="25124"/>
                      <a:pt x="7730" y="22992"/>
                    </a:cubicBezTo>
                    <a:lnTo>
                      <a:pt x="7730" y="3866"/>
                    </a:lnTo>
                    <a:cubicBezTo>
                      <a:pt x="7730" y="1734"/>
                      <a:pt x="5997" y="0"/>
                      <a:pt x="3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1"/>
              <p:cNvSpPr/>
              <p:nvPr/>
            </p:nvSpPr>
            <p:spPr>
              <a:xfrm>
                <a:off x="1325400" y="1971525"/>
                <a:ext cx="291925" cy="94975"/>
              </a:xfrm>
              <a:custGeom>
                <a:avLst/>
                <a:gdLst/>
                <a:ahLst/>
                <a:cxnLst/>
                <a:rect l="l" t="t" r="r" b="b"/>
                <a:pathLst>
                  <a:path w="11677" h="3799" extrusionOk="0">
                    <a:moveTo>
                      <a:pt x="0" y="0"/>
                    </a:moveTo>
                    <a:lnTo>
                      <a:pt x="0" y="1520"/>
                    </a:lnTo>
                    <a:lnTo>
                      <a:pt x="11677" y="1520"/>
                    </a:lnTo>
                    <a:lnTo>
                      <a:pt x="11677" y="0"/>
                    </a:lnTo>
                    <a:close/>
                    <a:moveTo>
                      <a:pt x="0" y="2278"/>
                    </a:moveTo>
                    <a:lnTo>
                      <a:pt x="0" y="3798"/>
                    </a:lnTo>
                    <a:lnTo>
                      <a:pt x="11677" y="3798"/>
                    </a:lnTo>
                    <a:lnTo>
                      <a:pt x="11677" y="227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1"/>
              <p:cNvSpPr/>
              <p:nvPr/>
            </p:nvSpPr>
            <p:spPr>
              <a:xfrm>
                <a:off x="1325375" y="2094300"/>
                <a:ext cx="291950" cy="11275"/>
              </a:xfrm>
              <a:custGeom>
                <a:avLst/>
                <a:gdLst/>
                <a:ahLst/>
                <a:cxnLst/>
                <a:rect l="l" t="t" r="r" b="b"/>
                <a:pathLst>
                  <a:path w="11678" h="451" extrusionOk="0">
                    <a:moveTo>
                      <a:pt x="0" y="1"/>
                    </a:moveTo>
                    <a:lnTo>
                      <a:pt x="0" y="451"/>
                    </a:lnTo>
                    <a:lnTo>
                      <a:pt x="11678" y="451"/>
                    </a:lnTo>
                    <a:lnTo>
                      <a:pt x="116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1"/>
              <p:cNvSpPr/>
              <p:nvPr/>
            </p:nvSpPr>
            <p:spPr>
              <a:xfrm>
                <a:off x="1346000" y="1926775"/>
                <a:ext cx="249825" cy="13375"/>
              </a:xfrm>
              <a:custGeom>
                <a:avLst/>
                <a:gdLst/>
                <a:ahLst/>
                <a:cxnLst/>
                <a:rect l="l" t="t" r="r" b="b"/>
                <a:pathLst>
                  <a:path w="9993" h="535" extrusionOk="0">
                    <a:moveTo>
                      <a:pt x="1" y="1"/>
                    </a:moveTo>
                    <a:lnTo>
                      <a:pt x="1" y="534"/>
                    </a:lnTo>
                    <a:lnTo>
                      <a:pt x="535" y="534"/>
                    </a:lnTo>
                    <a:lnTo>
                      <a:pt x="535" y="1"/>
                    </a:lnTo>
                    <a:close/>
                    <a:moveTo>
                      <a:pt x="1184" y="1"/>
                    </a:moveTo>
                    <a:lnTo>
                      <a:pt x="1184" y="534"/>
                    </a:lnTo>
                    <a:lnTo>
                      <a:pt x="1718" y="534"/>
                    </a:lnTo>
                    <a:lnTo>
                      <a:pt x="1718" y="1"/>
                    </a:lnTo>
                    <a:close/>
                    <a:moveTo>
                      <a:pt x="2366" y="1"/>
                    </a:moveTo>
                    <a:lnTo>
                      <a:pt x="2366" y="534"/>
                    </a:lnTo>
                    <a:lnTo>
                      <a:pt x="2899" y="534"/>
                    </a:lnTo>
                    <a:lnTo>
                      <a:pt x="2899" y="1"/>
                    </a:lnTo>
                    <a:close/>
                    <a:moveTo>
                      <a:pt x="3548" y="1"/>
                    </a:moveTo>
                    <a:lnTo>
                      <a:pt x="3548" y="534"/>
                    </a:lnTo>
                    <a:lnTo>
                      <a:pt x="4081" y="534"/>
                    </a:lnTo>
                    <a:lnTo>
                      <a:pt x="4081" y="1"/>
                    </a:lnTo>
                    <a:close/>
                    <a:moveTo>
                      <a:pt x="4731" y="1"/>
                    </a:moveTo>
                    <a:lnTo>
                      <a:pt x="4731" y="534"/>
                    </a:lnTo>
                    <a:lnTo>
                      <a:pt x="5264" y="534"/>
                    </a:lnTo>
                    <a:lnTo>
                      <a:pt x="5264" y="1"/>
                    </a:lnTo>
                    <a:close/>
                    <a:moveTo>
                      <a:pt x="5912" y="1"/>
                    </a:moveTo>
                    <a:lnTo>
                      <a:pt x="5912" y="534"/>
                    </a:lnTo>
                    <a:lnTo>
                      <a:pt x="6446" y="534"/>
                    </a:lnTo>
                    <a:lnTo>
                      <a:pt x="6446" y="1"/>
                    </a:lnTo>
                    <a:close/>
                    <a:moveTo>
                      <a:pt x="7094" y="1"/>
                    </a:moveTo>
                    <a:lnTo>
                      <a:pt x="7094" y="534"/>
                    </a:lnTo>
                    <a:lnTo>
                      <a:pt x="7628" y="534"/>
                    </a:lnTo>
                    <a:lnTo>
                      <a:pt x="7628" y="1"/>
                    </a:lnTo>
                    <a:close/>
                    <a:moveTo>
                      <a:pt x="8276" y="1"/>
                    </a:moveTo>
                    <a:lnTo>
                      <a:pt x="8276" y="534"/>
                    </a:lnTo>
                    <a:lnTo>
                      <a:pt x="8810" y="534"/>
                    </a:lnTo>
                    <a:lnTo>
                      <a:pt x="8810" y="1"/>
                    </a:lnTo>
                    <a:close/>
                    <a:moveTo>
                      <a:pt x="9460" y="1"/>
                    </a:moveTo>
                    <a:lnTo>
                      <a:pt x="9460" y="534"/>
                    </a:lnTo>
                    <a:lnTo>
                      <a:pt x="9993" y="534"/>
                    </a:lnTo>
                    <a:lnTo>
                      <a:pt x="99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1"/>
              <p:cNvSpPr/>
              <p:nvPr/>
            </p:nvSpPr>
            <p:spPr>
              <a:xfrm>
                <a:off x="1325400" y="3068575"/>
                <a:ext cx="291925" cy="95000"/>
              </a:xfrm>
              <a:custGeom>
                <a:avLst/>
                <a:gdLst/>
                <a:ahLst/>
                <a:cxnLst/>
                <a:rect l="l" t="t" r="r" b="b"/>
                <a:pathLst>
                  <a:path w="11677" h="3800" extrusionOk="0">
                    <a:moveTo>
                      <a:pt x="0" y="1"/>
                    </a:moveTo>
                    <a:lnTo>
                      <a:pt x="0" y="1521"/>
                    </a:lnTo>
                    <a:lnTo>
                      <a:pt x="11677" y="1521"/>
                    </a:lnTo>
                    <a:lnTo>
                      <a:pt x="11677" y="1"/>
                    </a:lnTo>
                    <a:close/>
                    <a:moveTo>
                      <a:pt x="0" y="2279"/>
                    </a:moveTo>
                    <a:lnTo>
                      <a:pt x="0" y="3800"/>
                    </a:lnTo>
                    <a:lnTo>
                      <a:pt x="11677" y="3800"/>
                    </a:lnTo>
                    <a:lnTo>
                      <a:pt x="11677" y="227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1"/>
              <p:cNvSpPr/>
              <p:nvPr/>
            </p:nvSpPr>
            <p:spPr>
              <a:xfrm>
                <a:off x="1325375" y="3029450"/>
                <a:ext cx="291950" cy="11300"/>
              </a:xfrm>
              <a:custGeom>
                <a:avLst/>
                <a:gdLst/>
                <a:ahLst/>
                <a:cxnLst/>
                <a:rect l="l" t="t" r="r" b="b"/>
                <a:pathLst>
                  <a:path w="11678" h="452" extrusionOk="0">
                    <a:moveTo>
                      <a:pt x="0" y="1"/>
                    </a:moveTo>
                    <a:lnTo>
                      <a:pt x="0" y="451"/>
                    </a:lnTo>
                    <a:lnTo>
                      <a:pt x="11678" y="451"/>
                    </a:lnTo>
                    <a:lnTo>
                      <a:pt x="116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1"/>
              <p:cNvSpPr/>
              <p:nvPr/>
            </p:nvSpPr>
            <p:spPr>
              <a:xfrm>
                <a:off x="1346000" y="3194900"/>
                <a:ext cx="249825" cy="13400"/>
              </a:xfrm>
              <a:custGeom>
                <a:avLst/>
                <a:gdLst/>
                <a:ahLst/>
                <a:cxnLst/>
                <a:rect l="l" t="t" r="r" b="b"/>
                <a:pathLst>
                  <a:path w="9993" h="536" extrusionOk="0">
                    <a:moveTo>
                      <a:pt x="1184" y="0"/>
                    </a:moveTo>
                    <a:lnTo>
                      <a:pt x="1184" y="534"/>
                    </a:lnTo>
                    <a:lnTo>
                      <a:pt x="1718" y="534"/>
                    </a:lnTo>
                    <a:lnTo>
                      <a:pt x="1718" y="0"/>
                    </a:lnTo>
                    <a:close/>
                    <a:moveTo>
                      <a:pt x="2366" y="0"/>
                    </a:moveTo>
                    <a:lnTo>
                      <a:pt x="2366" y="534"/>
                    </a:lnTo>
                    <a:lnTo>
                      <a:pt x="2899" y="534"/>
                    </a:lnTo>
                    <a:lnTo>
                      <a:pt x="2899" y="0"/>
                    </a:lnTo>
                    <a:close/>
                    <a:moveTo>
                      <a:pt x="3548" y="0"/>
                    </a:moveTo>
                    <a:lnTo>
                      <a:pt x="3548" y="534"/>
                    </a:lnTo>
                    <a:lnTo>
                      <a:pt x="4081" y="534"/>
                    </a:lnTo>
                    <a:lnTo>
                      <a:pt x="4081" y="0"/>
                    </a:lnTo>
                    <a:close/>
                    <a:moveTo>
                      <a:pt x="4731" y="0"/>
                    </a:moveTo>
                    <a:lnTo>
                      <a:pt x="4731" y="534"/>
                    </a:lnTo>
                    <a:lnTo>
                      <a:pt x="5264" y="534"/>
                    </a:lnTo>
                    <a:lnTo>
                      <a:pt x="5264" y="0"/>
                    </a:lnTo>
                    <a:close/>
                    <a:moveTo>
                      <a:pt x="5912" y="0"/>
                    </a:moveTo>
                    <a:lnTo>
                      <a:pt x="5912" y="534"/>
                    </a:lnTo>
                    <a:lnTo>
                      <a:pt x="6446" y="534"/>
                    </a:lnTo>
                    <a:lnTo>
                      <a:pt x="6446" y="0"/>
                    </a:lnTo>
                    <a:close/>
                    <a:moveTo>
                      <a:pt x="7094" y="0"/>
                    </a:moveTo>
                    <a:lnTo>
                      <a:pt x="7094" y="534"/>
                    </a:lnTo>
                    <a:lnTo>
                      <a:pt x="7628" y="534"/>
                    </a:lnTo>
                    <a:lnTo>
                      <a:pt x="7628" y="0"/>
                    </a:lnTo>
                    <a:close/>
                    <a:moveTo>
                      <a:pt x="8276" y="0"/>
                    </a:moveTo>
                    <a:lnTo>
                      <a:pt x="8276" y="534"/>
                    </a:lnTo>
                    <a:lnTo>
                      <a:pt x="8810" y="534"/>
                    </a:lnTo>
                    <a:lnTo>
                      <a:pt x="8810" y="0"/>
                    </a:lnTo>
                    <a:close/>
                    <a:moveTo>
                      <a:pt x="9460" y="0"/>
                    </a:moveTo>
                    <a:lnTo>
                      <a:pt x="9460" y="534"/>
                    </a:lnTo>
                    <a:lnTo>
                      <a:pt x="9993" y="534"/>
                    </a:lnTo>
                    <a:lnTo>
                      <a:pt x="9993" y="0"/>
                    </a:lnTo>
                    <a:close/>
                    <a:moveTo>
                      <a:pt x="1" y="1"/>
                    </a:moveTo>
                    <a:lnTo>
                      <a:pt x="1" y="535"/>
                    </a:lnTo>
                    <a:lnTo>
                      <a:pt x="535" y="535"/>
                    </a:lnTo>
                    <a:lnTo>
                      <a:pt x="5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1"/>
              <p:cNvSpPr/>
              <p:nvPr/>
            </p:nvSpPr>
            <p:spPr>
              <a:xfrm>
                <a:off x="1347725" y="2130850"/>
                <a:ext cx="244875" cy="58575"/>
              </a:xfrm>
              <a:custGeom>
                <a:avLst/>
                <a:gdLst/>
                <a:ahLst/>
                <a:cxnLst/>
                <a:rect l="l" t="t" r="r" b="b"/>
                <a:pathLst>
                  <a:path w="9795" h="2343" extrusionOk="0">
                    <a:moveTo>
                      <a:pt x="4924" y="0"/>
                    </a:moveTo>
                    <a:cubicBezTo>
                      <a:pt x="4649" y="0"/>
                      <a:pt x="4564" y="404"/>
                      <a:pt x="4546" y="807"/>
                    </a:cubicBezTo>
                    <a:lnTo>
                      <a:pt x="4537" y="807"/>
                    </a:lnTo>
                    <a:cubicBezTo>
                      <a:pt x="4329" y="820"/>
                      <a:pt x="3952" y="821"/>
                      <a:pt x="3816" y="1010"/>
                    </a:cubicBezTo>
                    <a:cubicBezTo>
                      <a:pt x="3649" y="1244"/>
                      <a:pt x="3868" y="1369"/>
                      <a:pt x="4071" y="1438"/>
                    </a:cubicBezTo>
                    <a:cubicBezTo>
                      <a:pt x="4222" y="1491"/>
                      <a:pt x="4391" y="1520"/>
                      <a:pt x="4563" y="1538"/>
                    </a:cubicBezTo>
                    <a:cubicBezTo>
                      <a:pt x="4563" y="1545"/>
                      <a:pt x="4564" y="1552"/>
                      <a:pt x="4564" y="1559"/>
                    </a:cubicBezTo>
                    <a:cubicBezTo>
                      <a:pt x="4576" y="1768"/>
                      <a:pt x="4578" y="2144"/>
                      <a:pt x="4769" y="2281"/>
                    </a:cubicBezTo>
                    <a:cubicBezTo>
                      <a:pt x="4826" y="2322"/>
                      <a:pt x="4878" y="2340"/>
                      <a:pt x="4923" y="2340"/>
                    </a:cubicBezTo>
                    <a:cubicBezTo>
                      <a:pt x="5060" y="2340"/>
                      <a:pt x="5144" y="2178"/>
                      <a:pt x="5196" y="2025"/>
                    </a:cubicBezTo>
                    <a:cubicBezTo>
                      <a:pt x="5248" y="1879"/>
                      <a:pt x="5277" y="1715"/>
                      <a:pt x="5293" y="1547"/>
                    </a:cubicBezTo>
                    <a:cubicBezTo>
                      <a:pt x="5339" y="1545"/>
                      <a:pt x="5382" y="1543"/>
                      <a:pt x="5426" y="1542"/>
                    </a:cubicBezTo>
                    <a:cubicBezTo>
                      <a:pt x="5555" y="1536"/>
                      <a:pt x="5771" y="1539"/>
                      <a:pt x="5886" y="1475"/>
                    </a:cubicBezTo>
                    <a:cubicBezTo>
                      <a:pt x="5995" y="1416"/>
                      <a:pt x="6023" y="1308"/>
                      <a:pt x="6094" y="1214"/>
                    </a:cubicBezTo>
                    <a:cubicBezTo>
                      <a:pt x="6143" y="907"/>
                      <a:pt x="5728" y="811"/>
                      <a:pt x="5305" y="790"/>
                    </a:cubicBezTo>
                    <a:cubicBezTo>
                      <a:pt x="5303" y="751"/>
                      <a:pt x="5302" y="710"/>
                      <a:pt x="5300" y="671"/>
                    </a:cubicBezTo>
                    <a:cubicBezTo>
                      <a:pt x="5295" y="543"/>
                      <a:pt x="5297" y="328"/>
                      <a:pt x="5233" y="211"/>
                    </a:cubicBezTo>
                    <a:cubicBezTo>
                      <a:pt x="5174" y="103"/>
                      <a:pt x="5066" y="75"/>
                      <a:pt x="4972" y="4"/>
                    </a:cubicBezTo>
                    <a:cubicBezTo>
                      <a:pt x="4955" y="1"/>
                      <a:pt x="4939" y="0"/>
                      <a:pt x="4924" y="0"/>
                    </a:cubicBezTo>
                    <a:close/>
                    <a:moveTo>
                      <a:pt x="8574" y="0"/>
                    </a:moveTo>
                    <a:cubicBezTo>
                      <a:pt x="8298" y="0"/>
                      <a:pt x="8215" y="404"/>
                      <a:pt x="8195" y="807"/>
                    </a:cubicBezTo>
                    <a:lnTo>
                      <a:pt x="8188" y="807"/>
                    </a:lnTo>
                    <a:cubicBezTo>
                      <a:pt x="7979" y="820"/>
                      <a:pt x="7602" y="821"/>
                      <a:pt x="7466" y="1010"/>
                    </a:cubicBezTo>
                    <a:cubicBezTo>
                      <a:pt x="7298" y="1244"/>
                      <a:pt x="7517" y="1369"/>
                      <a:pt x="7721" y="1438"/>
                    </a:cubicBezTo>
                    <a:cubicBezTo>
                      <a:pt x="7872" y="1491"/>
                      <a:pt x="8040" y="1520"/>
                      <a:pt x="8213" y="1538"/>
                    </a:cubicBezTo>
                    <a:cubicBezTo>
                      <a:pt x="8213" y="1545"/>
                      <a:pt x="8215" y="1552"/>
                      <a:pt x="8215" y="1559"/>
                    </a:cubicBezTo>
                    <a:cubicBezTo>
                      <a:pt x="8226" y="1768"/>
                      <a:pt x="8228" y="2144"/>
                      <a:pt x="8418" y="2281"/>
                    </a:cubicBezTo>
                    <a:cubicBezTo>
                      <a:pt x="8476" y="2322"/>
                      <a:pt x="8527" y="2340"/>
                      <a:pt x="8572" y="2340"/>
                    </a:cubicBezTo>
                    <a:cubicBezTo>
                      <a:pt x="8709" y="2340"/>
                      <a:pt x="8793" y="2178"/>
                      <a:pt x="8846" y="2025"/>
                    </a:cubicBezTo>
                    <a:cubicBezTo>
                      <a:pt x="8896" y="1879"/>
                      <a:pt x="8926" y="1715"/>
                      <a:pt x="8942" y="1547"/>
                    </a:cubicBezTo>
                    <a:cubicBezTo>
                      <a:pt x="8987" y="1545"/>
                      <a:pt x="9031" y="1543"/>
                      <a:pt x="9076" y="1542"/>
                    </a:cubicBezTo>
                    <a:cubicBezTo>
                      <a:pt x="9204" y="1536"/>
                      <a:pt x="9419" y="1539"/>
                      <a:pt x="9536" y="1475"/>
                    </a:cubicBezTo>
                    <a:cubicBezTo>
                      <a:pt x="9644" y="1416"/>
                      <a:pt x="9671" y="1308"/>
                      <a:pt x="9742" y="1214"/>
                    </a:cubicBezTo>
                    <a:cubicBezTo>
                      <a:pt x="9794" y="907"/>
                      <a:pt x="9377" y="811"/>
                      <a:pt x="8955" y="790"/>
                    </a:cubicBezTo>
                    <a:cubicBezTo>
                      <a:pt x="8954" y="751"/>
                      <a:pt x="8953" y="710"/>
                      <a:pt x="8949" y="671"/>
                    </a:cubicBezTo>
                    <a:cubicBezTo>
                      <a:pt x="8944" y="543"/>
                      <a:pt x="8947" y="328"/>
                      <a:pt x="8883" y="211"/>
                    </a:cubicBezTo>
                    <a:cubicBezTo>
                      <a:pt x="8824" y="103"/>
                      <a:pt x="8715" y="75"/>
                      <a:pt x="8622" y="4"/>
                    </a:cubicBezTo>
                    <a:cubicBezTo>
                      <a:pt x="8606" y="1"/>
                      <a:pt x="8589" y="0"/>
                      <a:pt x="8574" y="0"/>
                    </a:cubicBezTo>
                    <a:close/>
                    <a:moveTo>
                      <a:pt x="1274" y="3"/>
                    </a:moveTo>
                    <a:cubicBezTo>
                      <a:pt x="999" y="3"/>
                      <a:pt x="916" y="407"/>
                      <a:pt x="897" y="810"/>
                    </a:cubicBezTo>
                    <a:lnTo>
                      <a:pt x="889" y="810"/>
                    </a:lnTo>
                    <a:cubicBezTo>
                      <a:pt x="681" y="822"/>
                      <a:pt x="305" y="823"/>
                      <a:pt x="167" y="1014"/>
                    </a:cubicBezTo>
                    <a:cubicBezTo>
                      <a:pt x="0" y="1245"/>
                      <a:pt x="220" y="1372"/>
                      <a:pt x="423" y="1441"/>
                    </a:cubicBezTo>
                    <a:cubicBezTo>
                      <a:pt x="574" y="1494"/>
                      <a:pt x="742" y="1524"/>
                      <a:pt x="915" y="1540"/>
                    </a:cubicBezTo>
                    <a:cubicBezTo>
                      <a:pt x="915" y="1548"/>
                      <a:pt x="916" y="1555"/>
                      <a:pt x="916" y="1561"/>
                    </a:cubicBezTo>
                    <a:cubicBezTo>
                      <a:pt x="928" y="1770"/>
                      <a:pt x="929" y="2146"/>
                      <a:pt x="1119" y="2283"/>
                    </a:cubicBezTo>
                    <a:cubicBezTo>
                      <a:pt x="1177" y="2325"/>
                      <a:pt x="1228" y="2343"/>
                      <a:pt x="1273" y="2343"/>
                    </a:cubicBezTo>
                    <a:cubicBezTo>
                      <a:pt x="1410" y="2343"/>
                      <a:pt x="1495" y="2181"/>
                      <a:pt x="1547" y="2029"/>
                    </a:cubicBezTo>
                    <a:cubicBezTo>
                      <a:pt x="1596" y="1880"/>
                      <a:pt x="1626" y="1718"/>
                      <a:pt x="1643" y="1549"/>
                    </a:cubicBezTo>
                    <a:cubicBezTo>
                      <a:pt x="1688" y="1548"/>
                      <a:pt x="1734" y="1545"/>
                      <a:pt x="1777" y="1544"/>
                    </a:cubicBezTo>
                    <a:cubicBezTo>
                      <a:pt x="1905" y="1538"/>
                      <a:pt x="2120" y="1542"/>
                      <a:pt x="2237" y="1478"/>
                    </a:cubicBezTo>
                    <a:cubicBezTo>
                      <a:pt x="2344" y="1418"/>
                      <a:pt x="2373" y="1310"/>
                      <a:pt x="2444" y="1217"/>
                    </a:cubicBezTo>
                    <a:cubicBezTo>
                      <a:pt x="2494" y="907"/>
                      <a:pt x="2077" y="811"/>
                      <a:pt x="1656" y="793"/>
                    </a:cubicBezTo>
                    <a:cubicBezTo>
                      <a:pt x="1655" y="753"/>
                      <a:pt x="1653" y="713"/>
                      <a:pt x="1651" y="674"/>
                    </a:cubicBezTo>
                    <a:cubicBezTo>
                      <a:pt x="1644" y="545"/>
                      <a:pt x="1649" y="330"/>
                      <a:pt x="1584" y="214"/>
                    </a:cubicBezTo>
                    <a:cubicBezTo>
                      <a:pt x="1526" y="107"/>
                      <a:pt x="1418" y="78"/>
                      <a:pt x="1323" y="7"/>
                    </a:cubicBezTo>
                    <a:cubicBezTo>
                      <a:pt x="1306" y="4"/>
                      <a:pt x="1290" y="3"/>
                      <a:pt x="1274"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1"/>
              <p:cNvSpPr/>
              <p:nvPr/>
            </p:nvSpPr>
            <p:spPr>
              <a:xfrm>
                <a:off x="1347675" y="2946950"/>
                <a:ext cx="244925" cy="58600"/>
              </a:xfrm>
              <a:custGeom>
                <a:avLst/>
                <a:gdLst/>
                <a:ahLst/>
                <a:cxnLst/>
                <a:rect l="l" t="t" r="r" b="b"/>
                <a:pathLst>
                  <a:path w="9797" h="2344" extrusionOk="0">
                    <a:moveTo>
                      <a:pt x="4927" y="0"/>
                    </a:moveTo>
                    <a:cubicBezTo>
                      <a:pt x="4881" y="0"/>
                      <a:pt x="4830" y="18"/>
                      <a:pt x="4773" y="60"/>
                    </a:cubicBezTo>
                    <a:cubicBezTo>
                      <a:pt x="4582" y="197"/>
                      <a:pt x="4581" y="572"/>
                      <a:pt x="4567" y="782"/>
                    </a:cubicBezTo>
                    <a:cubicBezTo>
                      <a:pt x="4567" y="788"/>
                      <a:pt x="4566" y="795"/>
                      <a:pt x="4566" y="803"/>
                    </a:cubicBezTo>
                    <a:cubicBezTo>
                      <a:pt x="4394" y="819"/>
                      <a:pt x="4225" y="849"/>
                      <a:pt x="4074" y="902"/>
                    </a:cubicBezTo>
                    <a:cubicBezTo>
                      <a:pt x="3871" y="971"/>
                      <a:pt x="3652" y="1099"/>
                      <a:pt x="3819" y="1330"/>
                    </a:cubicBezTo>
                    <a:cubicBezTo>
                      <a:pt x="3957" y="1519"/>
                      <a:pt x="4332" y="1521"/>
                      <a:pt x="4541" y="1533"/>
                    </a:cubicBezTo>
                    <a:lnTo>
                      <a:pt x="4549" y="1533"/>
                    </a:lnTo>
                    <a:cubicBezTo>
                      <a:pt x="4568" y="1937"/>
                      <a:pt x="4652" y="2340"/>
                      <a:pt x="4927" y="2340"/>
                    </a:cubicBezTo>
                    <a:cubicBezTo>
                      <a:pt x="4942" y="2340"/>
                      <a:pt x="4959" y="2339"/>
                      <a:pt x="4976" y="2336"/>
                    </a:cubicBezTo>
                    <a:cubicBezTo>
                      <a:pt x="5069" y="2266"/>
                      <a:pt x="5177" y="2237"/>
                      <a:pt x="5236" y="2130"/>
                    </a:cubicBezTo>
                    <a:cubicBezTo>
                      <a:pt x="5300" y="2013"/>
                      <a:pt x="5297" y="1798"/>
                      <a:pt x="5303" y="1670"/>
                    </a:cubicBezTo>
                    <a:cubicBezTo>
                      <a:pt x="5304" y="1630"/>
                      <a:pt x="5307" y="1591"/>
                      <a:pt x="5309" y="1550"/>
                    </a:cubicBezTo>
                    <a:cubicBezTo>
                      <a:pt x="5730" y="1532"/>
                      <a:pt x="6145" y="1437"/>
                      <a:pt x="6097" y="1126"/>
                    </a:cubicBezTo>
                    <a:cubicBezTo>
                      <a:pt x="6026" y="1033"/>
                      <a:pt x="5997" y="924"/>
                      <a:pt x="5890" y="865"/>
                    </a:cubicBezTo>
                    <a:cubicBezTo>
                      <a:pt x="5774" y="801"/>
                      <a:pt x="5559" y="806"/>
                      <a:pt x="5430" y="799"/>
                    </a:cubicBezTo>
                    <a:cubicBezTo>
                      <a:pt x="5388" y="797"/>
                      <a:pt x="5342" y="795"/>
                      <a:pt x="5297" y="794"/>
                    </a:cubicBezTo>
                    <a:cubicBezTo>
                      <a:pt x="5279" y="625"/>
                      <a:pt x="5250" y="463"/>
                      <a:pt x="5200" y="315"/>
                    </a:cubicBezTo>
                    <a:cubicBezTo>
                      <a:pt x="5148" y="162"/>
                      <a:pt x="5064" y="0"/>
                      <a:pt x="4927" y="0"/>
                    </a:cubicBezTo>
                    <a:close/>
                    <a:moveTo>
                      <a:pt x="8576" y="0"/>
                    </a:moveTo>
                    <a:cubicBezTo>
                      <a:pt x="8531" y="0"/>
                      <a:pt x="8480" y="18"/>
                      <a:pt x="8422" y="60"/>
                    </a:cubicBezTo>
                    <a:cubicBezTo>
                      <a:pt x="8233" y="197"/>
                      <a:pt x="8231" y="572"/>
                      <a:pt x="8219" y="782"/>
                    </a:cubicBezTo>
                    <a:cubicBezTo>
                      <a:pt x="8219" y="788"/>
                      <a:pt x="8218" y="795"/>
                      <a:pt x="8218" y="803"/>
                    </a:cubicBezTo>
                    <a:cubicBezTo>
                      <a:pt x="8046" y="819"/>
                      <a:pt x="7877" y="849"/>
                      <a:pt x="7726" y="902"/>
                    </a:cubicBezTo>
                    <a:cubicBezTo>
                      <a:pt x="7523" y="971"/>
                      <a:pt x="7303" y="1099"/>
                      <a:pt x="7470" y="1330"/>
                    </a:cubicBezTo>
                    <a:cubicBezTo>
                      <a:pt x="7608" y="1519"/>
                      <a:pt x="7984" y="1521"/>
                      <a:pt x="8192" y="1533"/>
                    </a:cubicBezTo>
                    <a:lnTo>
                      <a:pt x="8201" y="1533"/>
                    </a:lnTo>
                    <a:cubicBezTo>
                      <a:pt x="8219" y="1937"/>
                      <a:pt x="8303" y="2340"/>
                      <a:pt x="8577" y="2340"/>
                    </a:cubicBezTo>
                    <a:cubicBezTo>
                      <a:pt x="8593" y="2340"/>
                      <a:pt x="8609" y="2339"/>
                      <a:pt x="8626" y="2336"/>
                    </a:cubicBezTo>
                    <a:cubicBezTo>
                      <a:pt x="8720" y="2266"/>
                      <a:pt x="8828" y="2237"/>
                      <a:pt x="8887" y="2130"/>
                    </a:cubicBezTo>
                    <a:cubicBezTo>
                      <a:pt x="8951" y="2013"/>
                      <a:pt x="8947" y="1798"/>
                      <a:pt x="8955" y="1670"/>
                    </a:cubicBezTo>
                    <a:cubicBezTo>
                      <a:pt x="8956" y="1630"/>
                      <a:pt x="8958" y="1591"/>
                      <a:pt x="8960" y="1550"/>
                    </a:cubicBezTo>
                    <a:cubicBezTo>
                      <a:pt x="9379" y="1532"/>
                      <a:pt x="9796" y="1437"/>
                      <a:pt x="9747" y="1126"/>
                    </a:cubicBezTo>
                    <a:cubicBezTo>
                      <a:pt x="9677" y="1033"/>
                      <a:pt x="9647" y="924"/>
                      <a:pt x="9540" y="865"/>
                    </a:cubicBezTo>
                    <a:cubicBezTo>
                      <a:pt x="9423" y="801"/>
                      <a:pt x="9208" y="806"/>
                      <a:pt x="9080" y="799"/>
                    </a:cubicBezTo>
                    <a:cubicBezTo>
                      <a:pt x="9037" y="797"/>
                      <a:pt x="8992" y="795"/>
                      <a:pt x="8946" y="794"/>
                    </a:cubicBezTo>
                    <a:cubicBezTo>
                      <a:pt x="8929" y="625"/>
                      <a:pt x="8899" y="463"/>
                      <a:pt x="8850" y="315"/>
                    </a:cubicBezTo>
                    <a:cubicBezTo>
                      <a:pt x="8798" y="162"/>
                      <a:pt x="8713" y="0"/>
                      <a:pt x="8576" y="0"/>
                    </a:cubicBezTo>
                    <a:close/>
                    <a:moveTo>
                      <a:pt x="1274" y="3"/>
                    </a:moveTo>
                    <a:cubicBezTo>
                      <a:pt x="1229" y="3"/>
                      <a:pt x="1178" y="21"/>
                      <a:pt x="1120" y="62"/>
                    </a:cubicBezTo>
                    <a:cubicBezTo>
                      <a:pt x="930" y="198"/>
                      <a:pt x="929" y="576"/>
                      <a:pt x="917" y="784"/>
                    </a:cubicBezTo>
                    <a:cubicBezTo>
                      <a:pt x="917" y="791"/>
                      <a:pt x="915" y="797"/>
                      <a:pt x="915" y="806"/>
                    </a:cubicBezTo>
                    <a:cubicBezTo>
                      <a:pt x="743" y="823"/>
                      <a:pt x="575" y="853"/>
                      <a:pt x="423" y="904"/>
                    </a:cubicBezTo>
                    <a:cubicBezTo>
                      <a:pt x="219" y="973"/>
                      <a:pt x="0" y="1100"/>
                      <a:pt x="168" y="1332"/>
                    </a:cubicBezTo>
                    <a:cubicBezTo>
                      <a:pt x="304" y="1522"/>
                      <a:pt x="682" y="1523"/>
                      <a:pt x="890" y="1535"/>
                    </a:cubicBezTo>
                    <a:lnTo>
                      <a:pt x="898" y="1535"/>
                    </a:lnTo>
                    <a:cubicBezTo>
                      <a:pt x="917" y="1939"/>
                      <a:pt x="1000" y="2343"/>
                      <a:pt x="1276" y="2343"/>
                    </a:cubicBezTo>
                    <a:cubicBezTo>
                      <a:pt x="1292" y="2343"/>
                      <a:pt x="1308" y="2342"/>
                      <a:pt x="1324" y="2339"/>
                    </a:cubicBezTo>
                    <a:cubicBezTo>
                      <a:pt x="1417" y="2268"/>
                      <a:pt x="1527" y="2240"/>
                      <a:pt x="1585" y="2132"/>
                    </a:cubicBezTo>
                    <a:cubicBezTo>
                      <a:pt x="1650" y="2015"/>
                      <a:pt x="1646" y="1800"/>
                      <a:pt x="1652" y="1672"/>
                    </a:cubicBezTo>
                    <a:cubicBezTo>
                      <a:pt x="1655" y="1633"/>
                      <a:pt x="1656" y="1593"/>
                      <a:pt x="1657" y="1553"/>
                    </a:cubicBezTo>
                    <a:cubicBezTo>
                      <a:pt x="2079" y="1532"/>
                      <a:pt x="2496" y="1437"/>
                      <a:pt x="2444" y="1129"/>
                    </a:cubicBezTo>
                    <a:cubicBezTo>
                      <a:pt x="2374" y="1036"/>
                      <a:pt x="2346" y="927"/>
                      <a:pt x="2238" y="869"/>
                    </a:cubicBezTo>
                    <a:cubicBezTo>
                      <a:pt x="2121" y="804"/>
                      <a:pt x="1906" y="807"/>
                      <a:pt x="1778" y="801"/>
                    </a:cubicBezTo>
                    <a:cubicBezTo>
                      <a:pt x="1733" y="800"/>
                      <a:pt x="1689" y="797"/>
                      <a:pt x="1644" y="796"/>
                    </a:cubicBezTo>
                    <a:cubicBezTo>
                      <a:pt x="1628" y="628"/>
                      <a:pt x="1598" y="464"/>
                      <a:pt x="1548" y="318"/>
                    </a:cubicBezTo>
                    <a:cubicBezTo>
                      <a:pt x="1496" y="165"/>
                      <a:pt x="1411" y="3"/>
                      <a:pt x="1274"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5" name="Google Shape;2075;p31"/>
            <p:cNvGrpSpPr/>
            <p:nvPr/>
          </p:nvGrpSpPr>
          <p:grpSpPr>
            <a:xfrm rot="-5400000">
              <a:off x="9720919" y="2173607"/>
              <a:ext cx="543920" cy="2461031"/>
              <a:chOff x="3416200" y="1908925"/>
              <a:chExt cx="291975" cy="1321075"/>
            </a:xfrm>
          </p:grpSpPr>
          <p:sp>
            <p:nvSpPr>
              <p:cNvPr id="2076" name="Google Shape;2076;p31"/>
              <p:cNvSpPr/>
              <p:nvPr/>
            </p:nvSpPr>
            <p:spPr>
              <a:xfrm>
                <a:off x="3416200" y="1908925"/>
                <a:ext cx="291925" cy="1321075"/>
              </a:xfrm>
              <a:custGeom>
                <a:avLst/>
                <a:gdLst/>
                <a:ahLst/>
                <a:cxnLst/>
                <a:rect l="l" t="t" r="r" b="b"/>
                <a:pathLst>
                  <a:path w="11677" h="52843" extrusionOk="0">
                    <a:moveTo>
                      <a:pt x="0" y="0"/>
                    </a:moveTo>
                    <a:lnTo>
                      <a:pt x="0" y="52843"/>
                    </a:lnTo>
                    <a:lnTo>
                      <a:pt x="11677" y="52843"/>
                    </a:lnTo>
                    <a:lnTo>
                      <a:pt x="11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1"/>
              <p:cNvSpPr/>
              <p:nvPr/>
            </p:nvSpPr>
            <p:spPr>
              <a:xfrm>
                <a:off x="3417250" y="2207950"/>
                <a:ext cx="283550" cy="716075"/>
              </a:xfrm>
              <a:custGeom>
                <a:avLst/>
                <a:gdLst/>
                <a:ahLst/>
                <a:cxnLst/>
                <a:rect l="l" t="t" r="r" b="b"/>
                <a:pathLst>
                  <a:path w="11342" h="28643" extrusionOk="0">
                    <a:moveTo>
                      <a:pt x="6192" y="1"/>
                    </a:moveTo>
                    <a:cubicBezTo>
                      <a:pt x="4609" y="1"/>
                      <a:pt x="2974" y="560"/>
                      <a:pt x="2060" y="1653"/>
                    </a:cubicBezTo>
                    <a:cubicBezTo>
                      <a:pt x="0" y="4118"/>
                      <a:pt x="1478" y="8364"/>
                      <a:pt x="1541" y="11246"/>
                    </a:cubicBezTo>
                    <a:cubicBezTo>
                      <a:pt x="1593" y="13569"/>
                      <a:pt x="1610" y="15882"/>
                      <a:pt x="1457" y="18218"/>
                    </a:cubicBezTo>
                    <a:cubicBezTo>
                      <a:pt x="1371" y="19537"/>
                      <a:pt x="1227" y="20853"/>
                      <a:pt x="1077" y="22167"/>
                    </a:cubicBezTo>
                    <a:cubicBezTo>
                      <a:pt x="963" y="23183"/>
                      <a:pt x="646" y="24439"/>
                      <a:pt x="814" y="25468"/>
                    </a:cubicBezTo>
                    <a:cubicBezTo>
                      <a:pt x="1206" y="27848"/>
                      <a:pt x="2933" y="28484"/>
                      <a:pt x="5155" y="28618"/>
                    </a:cubicBezTo>
                    <a:cubicBezTo>
                      <a:pt x="5418" y="28634"/>
                      <a:pt x="5677" y="28642"/>
                      <a:pt x="5930" y="28642"/>
                    </a:cubicBezTo>
                    <a:cubicBezTo>
                      <a:pt x="8494" y="28642"/>
                      <a:pt x="10490" y="27766"/>
                      <a:pt x="10738" y="24734"/>
                    </a:cubicBezTo>
                    <a:cubicBezTo>
                      <a:pt x="10965" y="21921"/>
                      <a:pt x="10026" y="19011"/>
                      <a:pt x="10018" y="16181"/>
                    </a:cubicBezTo>
                    <a:cubicBezTo>
                      <a:pt x="10013" y="14694"/>
                      <a:pt x="9846" y="13240"/>
                      <a:pt x="9941" y="11739"/>
                    </a:cubicBezTo>
                    <a:cubicBezTo>
                      <a:pt x="10048" y="10059"/>
                      <a:pt x="10447" y="8450"/>
                      <a:pt x="10628" y="6788"/>
                    </a:cubicBezTo>
                    <a:cubicBezTo>
                      <a:pt x="10885" y="4438"/>
                      <a:pt x="11342" y="2390"/>
                      <a:pt x="9200" y="851"/>
                    </a:cubicBezTo>
                    <a:cubicBezTo>
                      <a:pt x="8407" y="281"/>
                      <a:pt x="7313" y="1"/>
                      <a:pt x="6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1"/>
              <p:cNvSpPr/>
              <p:nvPr/>
            </p:nvSpPr>
            <p:spPr>
              <a:xfrm>
                <a:off x="3479875" y="2261125"/>
                <a:ext cx="164575" cy="616675"/>
              </a:xfrm>
              <a:custGeom>
                <a:avLst/>
                <a:gdLst/>
                <a:ahLst/>
                <a:cxnLst/>
                <a:rect l="l" t="t" r="r" b="b"/>
                <a:pathLst>
                  <a:path w="6583" h="24667" extrusionOk="0">
                    <a:moveTo>
                      <a:pt x="230" y="1"/>
                    </a:moveTo>
                    <a:cubicBezTo>
                      <a:pt x="104" y="1"/>
                      <a:pt x="0" y="103"/>
                      <a:pt x="0" y="231"/>
                    </a:cubicBezTo>
                    <a:lnTo>
                      <a:pt x="0" y="24436"/>
                    </a:lnTo>
                    <a:cubicBezTo>
                      <a:pt x="0" y="24564"/>
                      <a:pt x="104" y="24666"/>
                      <a:pt x="230" y="24666"/>
                    </a:cubicBezTo>
                    <a:lnTo>
                      <a:pt x="6352" y="24666"/>
                    </a:lnTo>
                    <a:cubicBezTo>
                      <a:pt x="6480" y="24666"/>
                      <a:pt x="6582" y="24564"/>
                      <a:pt x="6582" y="24436"/>
                    </a:cubicBezTo>
                    <a:lnTo>
                      <a:pt x="6582" y="231"/>
                    </a:lnTo>
                    <a:cubicBezTo>
                      <a:pt x="6582" y="103"/>
                      <a:pt x="6480" y="1"/>
                      <a:pt x="6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1"/>
              <p:cNvSpPr/>
              <p:nvPr/>
            </p:nvSpPr>
            <p:spPr>
              <a:xfrm>
                <a:off x="3502775" y="2288375"/>
                <a:ext cx="118800" cy="562225"/>
              </a:xfrm>
              <a:custGeom>
                <a:avLst/>
                <a:gdLst/>
                <a:ahLst/>
                <a:cxnLst/>
                <a:rect l="l" t="t" r="r" b="b"/>
                <a:pathLst>
                  <a:path w="4752" h="22489" extrusionOk="0">
                    <a:moveTo>
                      <a:pt x="196" y="1"/>
                    </a:moveTo>
                    <a:cubicBezTo>
                      <a:pt x="196" y="109"/>
                      <a:pt x="109" y="196"/>
                      <a:pt x="1" y="196"/>
                    </a:cubicBezTo>
                    <a:lnTo>
                      <a:pt x="1" y="22292"/>
                    </a:lnTo>
                    <a:cubicBezTo>
                      <a:pt x="109" y="22292"/>
                      <a:pt x="196" y="22379"/>
                      <a:pt x="196" y="22488"/>
                    </a:cubicBezTo>
                    <a:lnTo>
                      <a:pt x="4555" y="22488"/>
                    </a:lnTo>
                    <a:cubicBezTo>
                      <a:pt x="4555" y="22379"/>
                      <a:pt x="4643" y="22292"/>
                      <a:pt x="4752" y="22292"/>
                    </a:cubicBezTo>
                    <a:lnTo>
                      <a:pt x="4752" y="196"/>
                    </a:lnTo>
                    <a:cubicBezTo>
                      <a:pt x="4644" y="196"/>
                      <a:pt x="4555" y="109"/>
                      <a:pt x="45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1"/>
              <p:cNvSpPr/>
              <p:nvPr/>
            </p:nvSpPr>
            <p:spPr>
              <a:xfrm>
                <a:off x="3416200" y="1940125"/>
                <a:ext cx="291925" cy="68475"/>
              </a:xfrm>
              <a:custGeom>
                <a:avLst/>
                <a:gdLst/>
                <a:ahLst/>
                <a:cxnLst/>
                <a:rect l="l" t="t" r="r" b="b"/>
                <a:pathLst>
                  <a:path w="11677" h="2739" extrusionOk="0">
                    <a:moveTo>
                      <a:pt x="0" y="0"/>
                    </a:moveTo>
                    <a:lnTo>
                      <a:pt x="0" y="2739"/>
                    </a:lnTo>
                    <a:lnTo>
                      <a:pt x="11677" y="2739"/>
                    </a:lnTo>
                    <a:lnTo>
                      <a:pt x="116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1"/>
              <p:cNvSpPr/>
              <p:nvPr/>
            </p:nvSpPr>
            <p:spPr>
              <a:xfrm>
                <a:off x="3416200" y="2128150"/>
                <a:ext cx="291925" cy="12200"/>
              </a:xfrm>
              <a:custGeom>
                <a:avLst/>
                <a:gdLst/>
                <a:ahLst/>
                <a:cxnLst/>
                <a:rect l="l" t="t" r="r" b="b"/>
                <a:pathLst>
                  <a:path w="11677" h="488" extrusionOk="0">
                    <a:moveTo>
                      <a:pt x="0" y="1"/>
                    </a:moveTo>
                    <a:lnTo>
                      <a:pt x="0" y="487"/>
                    </a:lnTo>
                    <a:lnTo>
                      <a:pt x="11677" y="487"/>
                    </a:lnTo>
                    <a:lnTo>
                      <a:pt x="116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1"/>
              <p:cNvSpPr/>
              <p:nvPr/>
            </p:nvSpPr>
            <p:spPr>
              <a:xfrm>
                <a:off x="3441450" y="2080750"/>
                <a:ext cx="246850" cy="34950"/>
              </a:xfrm>
              <a:custGeom>
                <a:avLst/>
                <a:gdLst/>
                <a:ahLst/>
                <a:cxnLst/>
                <a:rect l="l" t="t" r="r" b="b"/>
                <a:pathLst>
                  <a:path w="9874" h="1398" extrusionOk="0">
                    <a:moveTo>
                      <a:pt x="3524" y="0"/>
                    </a:moveTo>
                    <a:cubicBezTo>
                      <a:pt x="3444" y="0"/>
                      <a:pt x="3377" y="228"/>
                      <a:pt x="3360" y="533"/>
                    </a:cubicBezTo>
                    <a:cubicBezTo>
                      <a:pt x="3054" y="552"/>
                      <a:pt x="2826" y="618"/>
                      <a:pt x="2826" y="698"/>
                    </a:cubicBezTo>
                    <a:cubicBezTo>
                      <a:pt x="2826" y="778"/>
                      <a:pt x="3055" y="845"/>
                      <a:pt x="3360" y="862"/>
                    </a:cubicBezTo>
                    <a:cubicBezTo>
                      <a:pt x="3379" y="1168"/>
                      <a:pt x="3444" y="1396"/>
                      <a:pt x="3524" y="1396"/>
                    </a:cubicBezTo>
                    <a:cubicBezTo>
                      <a:pt x="3605" y="1396"/>
                      <a:pt x="3671" y="1167"/>
                      <a:pt x="3689" y="862"/>
                    </a:cubicBezTo>
                    <a:cubicBezTo>
                      <a:pt x="3995" y="845"/>
                      <a:pt x="4222" y="778"/>
                      <a:pt x="4222" y="698"/>
                    </a:cubicBezTo>
                    <a:cubicBezTo>
                      <a:pt x="4222" y="618"/>
                      <a:pt x="3994" y="551"/>
                      <a:pt x="3689" y="533"/>
                    </a:cubicBezTo>
                    <a:cubicBezTo>
                      <a:pt x="3670" y="227"/>
                      <a:pt x="3605" y="0"/>
                      <a:pt x="3524" y="0"/>
                    </a:cubicBezTo>
                    <a:close/>
                    <a:moveTo>
                      <a:pt x="6350" y="0"/>
                    </a:moveTo>
                    <a:cubicBezTo>
                      <a:pt x="6270" y="0"/>
                      <a:pt x="6204" y="228"/>
                      <a:pt x="6187" y="533"/>
                    </a:cubicBezTo>
                    <a:cubicBezTo>
                      <a:pt x="5880" y="552"/>
                      <a:pt x="5653" y="618"/>
                      <a:pt x="5653" y="698"/>
                    </a:cubicBezTo>
                    <a:cubicBezTo>
                      <a:pt x="5653" y="778"/>
                      <a:pt x="5882" y="845"/>
                      <a:pt x="6187" y="862"/>
                    </a:cubicBezTo>
                    <a:cubicBezTo>
                      <a:pt x="6205" y="1168"/>
                      <a:pt x="6270" y="1396"/>
                      <a:pt x="6350" y="1396"/>
                    </a:cubicBezTo>
                    <a:cubicBezTo>
                      <a:pt x="6430" y="1396"/>
                      <a:pt x="6498" y="1167"/>
                      <a:pt x="6515" y="862"/>
                    </a:cubicBezTo>
                    <a:cubicBezTo>
                      <a:pt x="6820" y="845"/>
                      <a:pt x="7049" y="778"/>
                      <a:pt x="7049" y="698"/>
                    </a:cubicBezTo>
                    <a:cubicBezTo>
                      <a:pt x="7049" y="618"/>
                      <a:pt x="6820" y="551"/>
                      <a:pt x="6515" y="533"/>
                    </a:cubicBezTo>
                    <a:cubicBezTo>
                      <a:pt x="6497" y="227"/>
                      <a:pt x="6430" y="0"/>
                      <a:pt x="6350" y="0"/>
                    </a:cubicBezTo>
                    <a:close/>
                    <a:moveTo>
                      <a:pt x="9176" y="0"/>
                    </a:moveTo>
                    <a:cubicBezTo>
                      <a:pt x="9096" y="0"/>
                      <a:pt x="9028" y="228"/>
                      <a:pt x="9011" y="533"/>
                    </a:cubicBezTo>
                    <a:cubicBezTo>
                      <a:pt x="8705" y="552"/>
                      <a:pt x="8478" y="618"/>
                      <a:pt x="8478" y="698"/>
                    </a:cubicBezTo>
                    <a:cubicBezTo>
                      <a:pt x="8478" y="778"/>
                      <a:pt x="8706" y="845"/>
                      <a:pt x="9011" y="862"/>
                    </a:cubicBezTo>
                    <a:cubicBezTo>
                      <a:pt x="9029" y="1168"/>
                      <a:pt x="9096" y="1396"/>
                      <a:pt x="9176" y="1396"/>
                    </a:cubicBezTo>
                    <a:cubicBezTo>
                      <a:pt x="9256" y="1396"/>
                      <a:pt x="9322" y="1167"/>
                      <a:pt x="9340" y="862"/>
                    </a:cubicBezTo>
                    <a:cubicBezTo>
                      <a:pt x="9647" y="845"/>
                      <a:pt x="9873" y="778"/>
                      <a:pt x="9873" y="698"/>
                    </a:cubicBezTo>
                    <a:cubicBezTo>
                      <a:pt x="9873" y="618"/>
                      <a:pt x="9644" y="551"/>
                      <a:pt x="9340" y="533"/>
                    </a:cubicBezTo>
                    <a:cubicBezTo>
                      <a:pt x="9321" y="227"/>
                      <a:pt x="9256" y="0"/>
                      <a:pt x="9176" y="0"/>
                    </a:cubicBezTo>
                    <a:close/>
                    <a:moveTo>
                      <a:pt x="697" y="1"/>
                    </a:moveTo>
                    <a:cubicBezTo>
                      <a:pt x="617" y="1"/>
                      <a:pt x="552" y="228"/>
                      <a:pt x="534" y="535"/>
                    </a:cubicBezTo>
                    <a:cubicBezTo>
                      <a:pt x="229" y="552"/>
                      <a:pt x="0" y="619"/>
                      <a:pt x="0" y="699"/>
                    </a:cubicBezTo>
                    <a:cubicBezTo>
                      <a:pt x="0" y="779"/>
                      <a:pt x="227" y="845"/>
                      <a:pt x="534" y="864"/>
                    </a:cubicBezTo>
                    <a:cubicBezTo>
                      <a:pt x="551" y="1168"/>
                      <a:pt x="617" y="1397"/>
                      <a:pt x="697" y="1397"/>
                    </a:cubicBezTo>
                    <a:cubicBezTo>
                      <a:pt x="778" y="1397"/>
                      <a:pt x="844" y="1169"/>
                      <a:pt x="862" y="864"/>
                    </a:cubicBezTo>
                    <a:cubicBezTo>
                      <a:pt x="1168" y="845"/>
                      <a:pt x="1397" y="778"/>
                      <a:pt x="1396" y="699"/>
                    </a:cubicBezTo>
                    <a:cubicBezTo>
                      <a:pt x="1396" y="619"/>
                      <a:pt x="1168" y="553"/>
                      <a:pt x="862" y="535"/>
                    </a:cubicBezTo>
                    <a:cubicBezTo>
                      <a:pt x="845" y="230"/>
                      <a:pt x="778" y="1"/>
                      <a:pt x="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1"/>
              <p:cNvSpPr/>
              <p:nvPr/>
            </p:nvSpPr>
            <p:spPr>
              <a:xfrm>
                <a:off x="3416200" y="3130700"/>
                <a:ext cx="291925" cy="68475"/>
              </a:xfrm>
              <a:custGeom>
                <a:avLst/>
                <a:gdLst/>
                <a:ahLst/>
                <a:cxnLst/>
                <a:rect l="l" t="t" r="r" b="b"/>
                <a:pathLst>
                  <a:path w="11677" h="2739" extrusionOk="0">
                    <a:moveTo>
                      <a:pt x="0" y="0"/>
                    </a:moveTo>
                    <a:lnTo>
                      <a:pt x="0" y="2738"/>
                    </a:lnTo>
                    <a:lnTo>
                      <a:pt x="11677" y="2738"/>
                    </a:lnTo>
                    <a:lnTo>
                      <a:pt x="116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1"/>
              <p:cNvSpPr/>
              <p:nvPr/>
            </p:nvSpPr>
            <p:spPr>
              <a:xfrm>
                <a:off x="3416200" y="2998925"/>
                <a:ext cx="291925" cy="12200"/>
              </a:xfrm>
              <a:custGeom>
                <a:avLst/>
                <a:gdLst/>
                <a:ahLst/>
                <a:cxnLst/>
                <a:rect l="l" t="t" r="r" b="b"/>
                <a:pathLst>
                  <a:path w="11677" h="488" extrusionOk="0">
                    <a:moveTo>
                      <a:pt x="0" y="0"/>
                    </a:moveTo>
                    <a:lnTo>
                      <a:pt x="0" y="487"/>
                    </a:lnTo>
                    <a:lnTo>
                      <a:pt x="11677" y="487"/>
                    </a:lnTo>
                    <a:lnTo>
                      <a:pt x="116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1"/>
              <p:cNvSpPr/>
              <p:nvPr/>
            </p:nvSpPr>
            <p:spPr>
              <a:xfrm>
                <a:off x="3441450" y="3023600"/>
                <a:ext cx="246850" cy="34925"/>
              </a:xfrm>
              <a:custGeom>
                <a:avLst/>
                <a:gdLst/>
                <a:ahLst/>
                <a:cxnLst/>
                <a:rect l="l" t="t" r="r" b="b"/>
                <a:pathLst>
                  <a:path w="9874" h="1397" extrusionOk="0">
                    <a:moveTo>
                      <a:pt x="697" y="1"/>
                    </a:moveTo>
                    <a:cubicBezTo>
                      <a:pt x="617" y="1"/>
                      <a:pt x="552" y="227"/>
                      <a:pt x="534" y="534"/>
                    </a:cubicBezTo>
                    <a:cubicBezTo>
                      <a:pt x="229" y="551"/>
                      <a:pt x="0" y="618"/>
                      <a:pt x="0" y="698"/>
                    </a:cubicBezTo>
                    <a:cubicBezTo>
                      <a:pt x="0" y="778"/>
                      <a:pt x="227" y="845"/>
                      <a:pt x="534" y="863"/>
                    </a:cubicBezTo>
                    <a:cubicBezTo>
                      <a:pt x="551" y="1168"/>
                      <a:pt x="617" y="1396"/>
                      <a:pt x="697" y="1396"/>
                    </a:cubicBezTo>
                    <a:cubicBezTo>
                      <a:pt x="778" y="1396"/>
                      <a:pt x="844" y="1169"/>
                      <a:pt x="862" y="863"/>
                    </a:cubicBezTo>
                    <a:cubicBezTo>
                      <a:pt x="1168" y="846"/>
                      <a:pt x="1397" y="778"/>
                      <a:pt x="1396" y="698"/>
                    </a:cubicBezTo>
                    <a:cubicBezTo>
                      <a:pt x="1396" y="618"/>
                      <a:pt x="1168" y="553"/>
                      <a:pt x="862" y="534"/>
                    </a:cubicBezTo>
                    <a:cubicBezTo>
                      <a:pt x="845" y="230"/>
                      <a:pt x="778" y="1"/>
                      <a:pt x="697" y="1"/>
                    </a:cubicBezTo>
                    <a:close/>
                    <a:moveTo>
                      <a:pt x="3524" y="1"/>
                    </a:moveTo>
                    <a:cubicBezTo>
                      <a:pt x="3444" y="1"/>
                      <a:pt x="3377" y="230"/>
                      <a:pt x="3360" y="534"/>
                    </a:cubicBezTo>
                    <a:cubicBezTo>
                      <a:pt x="3054" y="553"/>
                      <a:pt x="2826" y="618"/>
                      <a:pt x="2826" y="698"/>
                    </a:cubicBezTo>
                    <a:cubicBezTo>
                      <a:pt x="2826" y="778"/>
                      <a:pt x="3055" y="846"/>
                      <a:pt x="3360" y="863"/>
                    </a:cubicBezTo>
                    <a:cubicBezTo>
                      <a:pt x="3379" y="1169"/>
                      <a:pt x="3444" y="1396"/>
                      <a:pt x="3524" y="1396"/>
                    </a:cubicBezTo>
                    <a:cubicBezTo>
                      <a:pt x="3605" y="1396"/>
                      <a:pt x="3671" y="1168"/>
                      <a:pt x="3689" y="863"/>
                    </a:cubicBezTo>
                    <a:cubicBezTo>
                      <a:pt x="3995" y="846"/>
                      <a:pt x="4222" y="778"/>
                      <a:pt x="4222" y="698"/>
                    </a:cubicBezTo>
                    <a:cubicBezTo>
                      <a:pt x="4222" y="618"/>
                      <a:pt x="3994" y="551"/>
                      <a:pt x="3689" y="534"/>
                    </a:cubicBezTo>
                    <a:cubicBezTo>
                      <a:pt x="3670" y="227"/>
                      <a:pt x="3605" y="1"/>
                      <a:pt x="3524" y="1"/>
                    </a:cubicBezTo>
                    <a:close/>
                    <a:moveTo>
                      <a:pt x="6350" y="1"/>
                    </a:moveTo>
                    <a:cubicBezTo>
                      <a:pt x="6270" y="1"/>
                      <a:pt x="6204" y="230"/>
                      <a:pt x="6187" y="534"/>
                    </a:cubicBezTo>
                    <a:cubicBezTo>
                      <a:pt x="5880" y="553"/>
                      <a:pt x="5653" y="618"/>
                      <a:pt x="5653" y="698"/>
                    </a:cubicBezTo>
                    <a:cubicBezTo>
                      <a:pt x="5653" y="778"/>
                      <a:pt x="5882" y="846"/>
                      <a:pt x="6187" y="863"/>
                    </a:cubicBezTo>
                    <a:cubicBezTo>
                      <a:pt x="6205" y="1169"/>
                      <a:pt x="6270" y="1396"/>
                      <a:pt x="6350" y="1396"/>
                    </a:cubicBezTo>
                    <a:cubicBezTo>
                      <a:pt x="6430" y="1396"/>
                      <a:pt x="6498" y="1168"/>
                      <a:pt x="6515" y="863"/>
                    </a:cubicBezTo>
                    <a:cubicBezTo>
                      <a:pt x="6820" y="846"/>
                      <a:pt x="7049" y="778"/>
                      <a:pt x="7049" y="698"/>
                    </a:cubicBezTo>
                    <a:cubicBezTo>
                      <a:pt x="7049" y="618"/>
                      <a:pt x="6820" y="551"/>
                      <a:pt x="6515" y="534"/>
                    </a:cubicBezTo>
                    <a:cubicBezTo>
                      <a:pt x="6497" y="227"/>
                      <a:pt x="6430" y="1"/>
                      <a:pt x="6350" y="1"/>
                    </a:cubicBezTo>
                    <a:close/>
                    <a:moveTo>
                      <a:pt x="9176" y="1"/>
                    </a:moveTo>
                    <a:cubicBezTo>
                      <a:pt x="9096" y="1"/>
                      <a:pt x="9028" y="230"/>
                      <a:pt x="9011" y="534"/>
                    </a:cubicBezTo>
                    <a:cubicBezTo>
                      <a:pt x="8705" y="553"/>
                      <a:pt x="8478" y="618"/>
                      <a:pt x="8478" y="698"/>
                    </a:cubicBezTo>
                    <a:cubicBezTo>
                      <a:pt x="8478" y="778"/>
                      <a:pt x="8706" y="846"/>
                      <a:pt x="9011" y="863"/>
                    </a:cubicBezTo>
                    <a:cubicBezTo>
                      <a:pt x="9029" y="1169"/>
                      <a:pt x="9096" y="1396"/>
                      <a:pt x="9176" y="1396"/>
                    </a:cubicBezTo>
                    <a:cubicBezTo>
                      <a:pt x="9256" y="1396"/>
                      <a:pt x="9322" y="1168"/>
                      <a:pt x="9340" y="863"/>
                    </a:cubicBezTo>
                    <a:cubicBezTo>
                      <a:pt x="9647" y="846"/>
                      <a:pt x="9873" y="778"/>
                      <a:pt x="9873" y="698"/>
                    </a:cubicBezTo>
                    <a:cubicBezTo>
                      <a:pt x="9873" y="618"/>
                      <a:pt x="9644" y="551"/>
                      <a:pt x="9340" y="534"/>
                    </a:cubicBezTo>
                    <a:cubicBezTo>
                      <a:pt x="9321" y="227"/>
                      <a:pt x="9256" y="1"/>
                      <a:pt x="91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1"/>
              <p:cNvSpPr/>
              <p:nvPr/>
            </p:nvSpPr>
            <p:spPr>
              <a:xfrm>
                <a:off x="3542375" y="2343300"/>
                <a:ext cx="40475" cy="458075"/>
              </a:xfrm>
              <a:custGeom>
                <a:avLst/>
                <a:gdLst/>
                <a:ahLst/>
                <a:cxnLst/>
                <a:rect l="l" t="t" r="r" b="b"/>
                <a:pathLst>
                  <a:path w="1619" h="18323" extrusionOk="0">
                    <a:moveTo>
                      <a:pt x="772" y="1"/>
                    </a:moveTo>
                    <a:cubicBezTo>
                      <a:pt x="692" y="1"/>
                      <a:pt x="610" y="15"/>
                      <a:pt x="529" y="47"/>
                    </a:cubicBezTo>
                    <a:cubicBezTo>
                      <a:pt x="522" y="51"/>
                      <a:pt x="514" y="53"/>
                      <a:pt x="508" y="56"/>
                    </a:cubicBezTo>
                    <a:cubicBezTo>
                      <a:pt x="42" y="255"/>
                      <a:pt x="1" y="855"/>
                      <a:pt x="313" y="1200"/>
                    </a:cubicBezTo>
                    <a:cubicBezTo>
                      <a:pt x="456" y="1357"/>
                      <a:pt x="622" y="1426"/>
                      <a:pt x="783" y="1426"/>
                    </a:cubicBezTo>
                    <a:cubicBezTo>
                      <a:pt x="1049" y="1426"/>
                      <a:pt x="1301" y="1239"/>
                      <a:pt x="1419" y="950"/>
                    </a:cubicBezTo>
                    <a:cubicBezTo>
                      <a:pt x="1618" y="466"/>
                      <a:pt x="1226" y="1"/>
                      <a:pt x="772" y="1"/>
                    </a:cubicBezTo>
                    <a:close/>
                    <a:moveTo>
                      <a:pt x="772" y="2416"/>
                    </a:moveTo>
                    <a:cubicBezTo>
                      <a:pt x="692" y="2416"/>
                      <a:pt x="610" y="2430"/>
                      <a:pt x="529" y="2462"/>
                    </a:cubicBezTo>
                    <a:cubicBezTo>
                      <a:pt x="522" y="2464"/>
                      <a:pt x="514" y="2467"/>
                      <a:pt x="508" y="2470"/>
                    </a:cubicBezTo>
                    <a:cubicBezTo>
                      <a:pt x="40" y="2668"/>
                      <a:pt x="1" y="3270"/>
                      <a:pt x="313" y="3614"/>
                    </a:cubicBezTo>
                    <a:cubicBezTo>
                      <a:pt x="456" y="3771"/>
                      <a:pt x="622" y="3840"/>
                      <a:pt x="783" y="3840"/>
                    </a:cubicBezTo>
                    <a:cubicBezTo>
                      <a:pt x="1049" y="3840"/>
                      <a:pt x="1301" y="3653"/>
                      <a:pt x="1419" y="3365"/>
                    </a:cubicBezTo>
                    <a:cubicBezTo>
                      <a:pt x="1618" y="2881"/>
                      <a:pt x="1226" y="2416"/>
                      <a:pt x="772" y="2416"/>
                    </a:cubicBezTo>
                    <a:close/>
                    <a:moveTo>
                      <a:pt x="772" y="4829"/>
                    </a:moveTo>
                    <a:cubicBezTo>
                      <a:pt x="692" y="4829"/>
                      <a:pt x="610" y="4843"/>
                      <a:pt x="529" y="4875"/>
                    </a:cubicBezTo>
                    <a:cubicBezTo>
                      <a:pt x="522" y="4877"/>
                      <a:pt x="514" y="4880"/>
                      <a:pt x="508" y="4884"/>
                    </a:cubicBezTo>
                    <a:cubicBezTo>
                      <a:pt x="40" y="5082"/>
                      <a:pt x="1" y="5683"/>
                      <a:pt x="313" y="6027"/>
                    </a:cubicBezTo>
                    <a:cubicBezTo>
                      <a:pt x="456" y="6184"/>
                      <a:pt x="622" y="6253"/>
                      <a:pt x="783" y="6253"/>
                    </a:cubicBezTo>
                    <a:cubicBezTo>
                      <a:pt x="1049" y="6253"/>
                      <a:pt x="1301" y="6066"/>
                      <a:pt x="1419" y="5778"/>
                    </a:cubicBezTo>
                    <a:cubicBezTo>
                      <a:pt x="1618" y="5294"/>
                      <a:pt x="1226" y="4829"/>
                      <a:pt x="772" y="4829"/>
                    </a:cubicBezTo>
                    <a:close/>
                    <a:moveTo>
                      <a:pt x="773" y="7243"/>
                    </a:moveTo>
                    <a:cubicBezTo>
                      <a:pt x="692" y="7243"/>
                      <a:pt x="610" y="7257"/>
                      <a:pt x="529" y="7289"/>
                    </a:cubicBezTo>
                    <a:cubicBezTo>
                      <a:pt x="522" y="7292"/>
                      <a:pt x="514" y="7294"/>
                      <a:pt x="508" y="7298"/>
                    </a:cubicBezTo>
                    <a:cubicBezTo>
                      <a:pt x="40" y="7496"/>
                      <a:pt x="1" y="8098"/>
                      <a:pt x="313" y="8442"/>
                    </a:cubicBezTo>
                    <a:cubicBezTo>
                      <a:pt x="456" y="8599"/>
                      <a:pt x="622" y="8668"/>
                      <a:pt x="783" y="8668"/>
                    </a:cubicBezTo>
                    <a:cubicBezTo>
                      <a:pt x="1049" y="8668"/>
                      <a:pt x="1301" y="8481"/>
                      <a:pt x="1419" y="8192"/>
                    </a:cubicBezTo>
                    <a:cubicBezTo>
                      <a:pt x="1618" y="7708"/>
                      <a:pt x="1227" y="7243"/>
                      <a:pt x="773" y="7243"/>
                    </a:cubicBezTo>
                    <a:close/>
                    <a:moveTo>
                      <a:pt x="773" y="9656"/>
                    </a:moveTo>
                    <a:cubicBezTo>
                      <a:pt x="693" y="9656"/>
                      <a:pt x="611" y="9671"/>
                      <a:pt x="529" y="9703"/>
                    </a:cubicBezTo>
                    <a:cubicBezTo>
                      <a:pt x="522" y="9705"/>
                      <a:pt x="514" y="9708"/>
                      <a:pt x="508" y="9711"/>
                    </a:cubicBezTo>
                    <a:cubicBezTo>
                      <a:pt x="40" y="9909"/>
                      <a:pt x="1" y="10511"/>
                      <a:pt x="313" y="10855"/>
                    </a:cubicBezTo>
                    <a:cubicBezTo>
                      <a:pt x="456" y="11012"/>
                      <a:pt x="622" y="11081"/>
                      <a:pt x="783" y="11081"/>
                    </a:cubicBezTo>
                    <a:cubicBezTo>
                      <a:pt x="1049" y="11081"/>
                      <a:pt x="1301" y="10894"/>
                      <a:pt x="1419" y="10606"/>
                    </a:cubicBezTo>
                    <a:cubicBezTo>
                      <a:pt x="1618" y="10122"/>
                      <a:pt x="1227" y="9656"/>
                      <a:pt x="773" y="9656"/>
                    </a:cubicBezTo>
                    <a:close/>
                    <a:moveTo>
                      <a:pt x="772" y="12070"/>
                    </a:moveTo>
                    <a:cubicBezTo>
                      <a:pt x="692" y="12070"/>
                      <a:pt x="610" y="12084"/>
                      <a:pt x="529" y="12116"/>
                    </a:cubicBezTo>
                    <a:cubicBezTo>
                      <a:pt x="522" y="12118"/>
                      <a:pt x="514" y="12121"/>
                      <a:pt x="508" y="12125"/>
                    </a:cubicBezTo>
                    <a:cubicBezTo>
                      <a:pt x="40" y="12323"/>
                      <a:pt x="1" y="12924"/>
                      <a:pt x="313" y="13268"/>
                    </a:cubicBezTo>
                    <a:cubicBezTo>
                      <a:pt x="456" y="13425"/>
                      <a:pt x="622" y="13494"/>
                      <a:pt x="783" y="13494"/>
                    </a:cubicBezTo>
                    <a:cubicBezTo>
                      <a:pt x="1049" y="13494"/>
                      <a:pt x="1301" y="13307"/>
                      <a:pt x="1419" y="13019"/>
                    </a:cubicBezTo>
                    <a:cubicBezTo>
                      <a:pt x="1618" y="12535"/>
                      <a:pt x="1226" y="12070"/>
                      <a:pt x="772" y="12070"/>
                    </a:cubicBezTo>
                    <a:close/>
                    <a:moveTo>
                      <a:pt x="773" y="14484"/>
                    </a:moveTo>
                    <a:cubicBezTo>
                      <a:pt x="692" y="14484"/>
                      <a:pt x="610" y="14498"/>
                      <a:pt x="529" y="14530"/>
                    </a:cubicBezTo>
                    <a:cubicBezTo>
                      <a:pt x="522" y="14533"/>
                      <a:pt x="514" y="14535"/>
                      <a:pt x="508" y="14539"/>
                    </a:cubicBezTo>
                    <a:cubicBezTo>
                      <a:pt x="40" y="14737"/>
                      <a:pt x="1" y="15339"/>
                      <a:pt x="313" y="15683"/>
                    </a:cubicBezTo>
                    <a:cubicBezTo>
                      <a:pt x="456" y="15840"/>
                      <a:pt x="622" y="15909"/>
                      <a:pt x="783" y="15909"/>
                    </a:cubicBezTo>
                    <a:cubicBezTo>
                      <a:pt x="1049" y="15909"/>
                      <a:pt x="1301" y="15722"/>
                      <a:pt x="1419" y="15433"/>
                    </a:cubicBezTo>
                    <a:cubicBezTo>
                      <a:pt x="1618" y="14949"/>
                      <a:pt x="1227" y="14484"/>
                      <a:pt x="773" y="14484"/>
                    </a:cubicBezTo>
                    <a:close/>
                    <a:moveTo>
                      <a:pt x="774" y="16897"/>
                    </a:moveTo>
                    <a:cubicBezTo>
                      <a:pt x="693" y="16897"/>
                      <a:pt x="611" y="16912"/>
                      <a:pt x="529" y="16944"/>
                    </a:cubicBezTo>
                    <a:cubicBezTo>
                      <a:pt x="522" y="16946"/>
                      <a:pt x="514" y="16949"/>
                      <a:pt x="508" y="16952"/>
                    </a:cubicBezTo>
                    <a:cubicBezTo>
                      <a:pt x="40" y="17150"/>
                      <a:pt x="1" y="17752"/>
                      <a:pt x="313" y="18096"/>
                    </a:cubicBezTo>
                    <a:cubicBezTo>
                      <a:pt x="456" y="18253"/>
                      <a:pt x="622" y="18322"/>
                      <a:pt x="783" y="18322"/>
                    </a:cubicBezTo>
                    <a:cubicBezTo>
                      <a:pt x="1049" y="18322"/>
                      <a:pt x="1301" y="18135"/>
                      <a:pt x="1419" y="17847"/>
                    </a:cubicBezTo>
                    <a:cubicBezTo>
                      <a:pt x="1618" y="17362"/>
                      <a:pt x="1227" y="16897"/>
                      <a:pt x="774" y="1689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1"/>
              <p:cNvSpPr/>
              <p:nvPr/>
            </p:nvSpPr>
            <p:spPr>
              <a:xfrm>
                <a:off x="3416200" y="3073900"/>
                <a:ext cx="291975" cy="104825"/>
              </a:xfrm>
              <a:custGeom>
                <a:avLst/>
                <a:gdLst/>
                <a:ahLst/>
                <a:cxnLst/>
                <a:rect l="l" t="t" r="r" b="b"/>
                <a:pathLst>
                  <a:path w="11679" h="4193" extrusionOk="0">
                    <a:moveTo>
                      <a:pt x="0" y="1"/>
                    </a:moveTo>
                    <a:lnTo>
                      <a:pt x="0" y="480"/>
                    </a:lnTo>
                    <a:lnTo>
                      <a:pt x="11678" y="480"/>
                    </a:lnTo>
                    <a:lnTo>
                      <a:pt x="11678" y="1"/>
                    </a:lnTo>
                    <a:close/>
                    <a:moveTo>
                      <a:pt x="0" y="1139"/>
                    </a:moveTo>
                    <a:lnTo>
                      <a:pt x="0" y="1617"/>
                    </a:lnTo>
                    <a:lnTo>
                      <a:pt x="11678" y="1617"/>
                    </a:lnTo>
                    <a:lnTo>
                      <a:pt x="11678" y="1139"/>
                    </a:lnTo>
                    <a:close/>
                    <a:moveTo>
                      <a:pt x="5839" y="3087"/>
                    </a:moveTo>
                    <a:cubicBezTo>
                      <a:pt x="3369" y="3087"/>
                      <a:pt x="1365" y="3335"/>
                      <a:pt x="1365" y="3640"/>
                    </a:cubicBezTo>
                    <a:cubicBezTo>
                      <a:pt x="1365" y="3945"/>
                      <a:pt x="3369" y="4192"/>
                      <a:pt x="5839" y="4192"/>
                    </a:cubicBezTo>
                    <a:cubicBezTo>
                      <a:pt x="8310" y="4192"/>
                      <a:pt x="10312" y="3946"/>
                      <a:pt x="10312" y="3640"/>
                    </a:cubicBezTo>
                    <a:cubicBezTo>
                      <a:pt x="10312" y="3335"/>
                      <a:pt x="8310" y="3087"/>
                      <a:pt x="5839" y="30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1"/>
              <p:cNvSpPr/>
              <p:nvPr/>
            </p:nvSpPr>
            <p:spPr>
              <a:xfrm>
                <a:off x="3416200" y="1961175"/>
                <a:ext cx="291975" cy="104175"/>
              </a:xfrm>
              <a:custGeom>
                <a:avLst/>
                <a:gdLst/>
                <a:ahLst/>
                <a:cxnLst/>
                <a:rect l="l" t="t" r="r" b="b"/>
                <a:pathLst>
                  <a:path w="11679" h="4167" extrusionOk="0">
                    <a:moveTo>
                      <a:pt x="5839" y="0"/>
                    </a:moveTo>
                    <a:cubicBezTo>
                      <a:pt x="3369" y="0"/>
                      <a:pt x="1365" y="248"/>
                      <a:pt x="1365" y="553"/>
                    </a:cubicBezTo>
                    <a:cubicBezTo>
                      <a:pt x="1365" y="858"/>
                      <a:pt x="3369" y="1105"/>
                      <a:pt x="5839" y="1105"/>
                    </a:cubicBezTo>
                    <a:cubicBezTo>
                      <a:pt x="8310" y="1105"/>
                      <a:pt x="10312" y="858"/>
                      <a:pt x="10312" y="553"/>
                    </a:cubicBezTo>
                    <a:cubicBezTo>
                      <a:pt x="10312" y="248"/>
                      <a:pt x="8310" y="0"/>
                      <a:pt x="5839" y="0"/>
                    </a:cubicBezTo>
                    <a:close/>
                    <a:moveTo>
                      <a:pt x="0" y="2550"/>
                    </a:moveTo>
                    <a:lnTo>
                      <a:pt x="0" y="3029"/>
                    </a:lnTo>
                    <a:lnTo>
                      <a:pt x="11678" y="3029"/>
                    </a:lnTo>
                    <a:lnTo>
                      <a:pt x="11678" y="2550"/>
                    </a:lnTo>
                    <a:close/>
                    <a:moveTo>
                      <a:pt x="0" y="3688"/>
                    </a:moveTo>
                    <a:lnTo>
                      <a:pt x="0" y="4166"/>
                    </a:lnTo>
                    <a:lnTo>
                      <a:pt x="11678" y="4166"/>
                    </a:lnTo>
                    <a:lnTo>
                      <a:pt x="11678" y="368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9" name="Google Shape;2089;p31"/>
            <p:cNvGrpSpPr/>
            <p:nvPr/>
          </p:nvGrpSpPr>
          <p:grpSpPr>
            <a:xfrm rot="-5400000" flipH="1">
              <a:off x="-1059525" y="3356442"/>
              <a:ext cx="685966" cy="2461077"/>
              <a:chOff x="2412300" y="1908900"/>
              <a:chExt cx="368225" cy="1321100"/>
            </a:xfrm>
          </p:grpSpPr>
          <p:sp>
            <p:nvSpPr>
              <p:cNvPr id="2090" name="Google Shape;2090;p31"/>
              <p:cNvSpPr/>
              <p:nvPr/>
            </p:nvSpPr>
            <p:spPr>
              <a:xfrm>
                <a:off x="2412350" y="1908925"/>
                <a:ext cx="368150" cy="1321075"/>
              </a:xfrm>
              <a:custGeom>
                <a:avLst/>
                <a:gdLst/>
                <a:ahLst/>
                <a:cxnLst/>
                <a:rect l="l" t="t" r="r" b="b"/>
                <a:pathLst>
                  <a:path w="14726" h="52843" extrusionOk="0">
                    <a:moveTo>
                      <a:pt x="0" y="0"/>
                    </a:moveTo>
                    <a:lnTo>
                      <a:pt x="0" y="52843"/>
                    </a:lnTo>
                    <a:lnTo>
                      <a:pt x="14725" y="52843"/>
                    </a:lnTo>
                    <a:lnTo>
                      <a:pt x="147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1"/>
              <p:cNvSpPr/>
              <p:nvPr/>
            </p:nvSpPr>
            <p:spPr>
              <a:xfrm>
                <a:off x="2451200" y="2196600"/>
                <a:ext cx="290400" cy="745725"/>
              </a:xfrm>
              <a:custGeom>
                <a:avLst/>
                <a:gdLst/>
                <a:ahLst/>
                <a:cxnLst/>
                <a:rect l="l" t="t" r="r" b="b"/>
                <a:pathLst>
                  <a:path w="11616" h="29829" extrusionOk="0">
                    <a:moveTo>
                      <a:pt x="262" y="1"/>
                    </a:moveTo>
                    <a:cubicBezTo>
                      <a:pt x="262" y="145"/>
                      <a:pt x="145" y="262"/>
                      <a:pt x="1" y="262"/>
                    </a:cubicBezTo>
                    <a:lnTo>
                      <a:pt x="1" y="29567"/>
                    </a:lnTo>
                    <a:cubicBezTo>
                      <a:pt x="145" y="29567"/>
                      <a:pt x="262" y="29684"/>
                      <a:pt x="262" y="29828"/>
                    </a:cubicBezTo>
                    <a:lnTo>
                      <a:pt x="11354" y="29828"/>
                    </a:lnTo>
                    <a:cubicBezTo>
                      <a:pt x="11354" y="29685"/>
                      <a:pt x="11471" y="29567"/>
                      <a:pt x="11615" y="29567"/>
                    </a:cubicBezTo>
                    <a:lnTo>
                      <a:pt x="11615" y="262"/>
                    </a:lnTo>
                    <a:cubicBezTo>
                      <a:pt x="11471" y="262"/>
                      <a:pt x="11354" y="145"/>
                      <a:pt x="1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1"/>
              <p:cNvSpPr/>
              <p:nvPr/>
            </p:nvSpPr>
            <p:spPr>
              <a:xfrm>
                <a:off x="2482325" y="2225525"/>
                <a:ext cx="228200" cy="687850"/>
              </a:xfrm>
              <a:custGeom>
                <a:avLst/>
                <a:gdLst/>
                <a:ahLst/>
                <a:cxnLst/>
                <a:rect l="l" t="t" r="r" b="b"/>
                <a:pathLst>
                  <a:path w="9128" h="27514" extrusionOk="0">
                    <a:moveTo>
                      <a:pt x="245" y="0"/>
                    </a:moveTo>
                    <a:cubicBezTo>
                      <a:pt x="245" y="136"/>
                      <a:pt x="135" y="245"/>
                      <a:pt x="1" y="245"/>
                    </a:cubicBezTo>
                    <a:lnTo>
                      <a:pt x="1" y="27270"/>
                    </a:lnTo>
                    <a:cubicBezTo>
                      <a:pt x="135" y="27270"/>
                      <a:pt x="245" y="27379"/>
                      <a:pt x="245" y="27514"/>
                    </a:cubicBezTo>
                    <a:lnTo>
                      <a:pt x="8882" y="27514"/>
                    </a:lnTo>
                    <a:cubicBezTo>
                      <a:pt x="8882" y="27379"/>
                      <a:pt x="8990" y="27270"/>
                      <a:pt x="9127" y="27270"/>
                    </a:cubicBezTo>
                    <a:lnTo>
                      <a:pt x="9127" y="245"/>
                    </a:lnTo>
                    <a:cubicBezTo>
                      <a:pt x="8991" y="245"/>
                      <a:pt x="8882" y="136"/>
                      <a:pt x="8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1"/>
              <p:cNvSpPr/>
              <p:nvPr/>
            </p:nvSpPr>
            <p:spPr>
              <a:xfrm>
                <a:off x="2412350" y="1908900"/>
                <a:ext cx="368150" cy="209250"/>
              </a:xfrm>
              <a:custGeom>
                <a:avLst/>
                <a:gdLst/>
                <a:ahLst/>
                <a:cxnLst/>
                <a:rect l="l" t="t" r="r" b="b"/>
                <a:pathLst>
                  <a:path w="14726" h="8370" extrusionOk="0">
                    <a:moveTo>
                      <a:pt x="0" y="0"/>
                    </a:moveTo>
                    <a:lnTo>
                      <a:pt x="0" y="8370"/>
                    </a:lnTo>
                    <a:lnTo>
                      <a:pt x="14725" y="8370"/>
                    </a:lnTo>
                    <a:lnTo>
                      <a:pt x="1472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1"/>
              <p:cNvSpPr/>
              <p:nvPr/>
            </p:nvSpPr>
            <p:spPr>
              <a:xfrm>
                <a:off x="2412350" y="1926225"/>
                <a:ext cx="368150" cy="61225"/>
              </a:xfrm>
              <a:custGeom>
                <a:avLst/>
                <a:gdLst/>
                <a:ahLst/>
                <a:cxnLst/>
                <a:rect l="l" t="t" r="r" b="b"/>
                <a:pathLst>
                  <a:path w="14726" h="2449" extrusionOk="0">
                    <a:moveTo>
                      <a:pt x="0" y="0"/>
                    </a:moveTo>
                    <a:lnTo>
                      <a:pt x="0" y="2449"/>
                    </a:lnTo>
                    <a:lnTo>
                      <a:pt x="14725" y="2449"/>
                    </a:lnTo>
                    <a:lnTo>
                      <a:pt x="147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31"/>
              <p:cNvSpPr/>
              <p:nvPr/>
            </p:nvSpPr>
            <p:spPr>
              <a:xfrm>
                <a:off x="2430475" y="1946425"/>
                <a:ext cx="331825" cy="20750"/>
              </a:xfrm>
              <a:custGeom>
                <a:avLst/>
                <a:gdLst/>
                <a:ahLst/>
                <a:cxnLst/>
                <a:rect l="l" t="t" r="r" b="b"/>
                <a:pathLst>
                  <a:path w="13273" h="830" extrusionOk="0">
                    <a:moveTo>
                      <a:pt x="416" y="1"/>
                    </a:moveTo>
                    <a:cubicBezTo>
                      <a:pt x="186" y="1"/>
                      <a:pt x="1" y="187"/>
                      <a:pt x="1" y="416"/>
                    </a:cubicBezTo>
                    <a:cubicBezTo>
                      <a:pt x="1" y="646"/>
                      <a:pt x="185" y="830"/>
                      <a:pt x="414" y="830"/>
                    </a:cubicBezTo>
                    <a:cubicBezTo>
                      <a:pt x="414" y="830"/>
                      <a:pt x="415" y="830"/>
                      <a:pt x="416" y="830"/>
                    </a:cubicBezTo>
                    <a:cubicBezTo>
                      <a:pt x="642" y="830"/>
                      <a:pt x="830" y="646"/>
                      <a:pt x="830" y="416"/>
                    </a:cubicBezTo>
                    <a:cubicBezTo>
                      <a:pt x="830" y="188"/>
                      <a:pt x="645" y="1"/>
                      <a:pt x="416" y="1"/>
                    </a:cubicBezTo>
                    <a:close/>
                    <a:moveTo>
                      <a:pt x="2490" y="1"/>
                    </a:moveTo>
                    <a:cubicBezTo>
                      <a:pt x="2259" y="1"/>
                      <a:pt x="2075" y="187"/>
                      <a:pt x="2075" y="416"/>
                    </a:cubicBezTo>
                    <a:cubicBezTo>
                      <a:pt x="2075" y="646"/>
                      <a:pt x="2259" y="830"/>
                      <a:pt x="2488" y="830"/>
                    </a:cubicBezTo>
                    <a:cubicBezTo>
                      <a:pt x="2488" y="830"/>
                      <a:pt x="2489" y="830"/>
                      <a:pt x="2490" y="830"/>
                    </a:cubicBezTo>
                    <a:cubicBezTo>
                      <a:pt x="2716" y="830"/>
                      <a:pt x="2903" y="646"/>
                      <a:pt x="2903" y="416"/>
                    </a:cubicBezTo>
                    <a:cubicBezTo>
                      <a:pt x="2903" y="188"/>
                      <a:pt x="2717" y="1"/>
                      <a:pt x="2490" y="1"/>
                    </a:cubicBezTo>
                    <a:close/>
                    <a:moveTo>
                      <a:pt x="4562" y="1"/>
                    </a:moveTo>
                    <a:cubicBezTo>
                      <a:pt x="4332" y="1"/>
                      <a:pt x="4148" y="187"/>
                      <a:pt x="4148" y="416"/>
                    </a:cubicBezTo>
                    <a:cubicBezTo>
                      <a:pt x="4148" y="646"/>
                      <a:pt x="4331" y="830"/>
                      <a:pt x="4560" y="830"/>
                    </a:cubicBezTo>
                    <a:cubicBezTo>
                      <a:pt x="4561" y="830"/>
                      <a:pt x="4562" y="830"/>
                      <a:pt x="4562" y="830"/>
                    </a:cubicBezTo>
                    <a:cubicBezTo>
                      <a:pt x="4790" y="830"/>
                      <a:pt x="4977" y="646"/>
                      <a:pt x="4977" y="416"/>
                    </a:cubicBezTo>
                    <a:cubicBezTo>
                      <a:pt x="4977" y="188"/>
                      <a:pt x="4791" y="1"/>
                      <a:pt x="4562" y="1"/>
                    </a:cubicBezTo>
                    <a:close/>
                    <a:moveTo>
                      <a:pt x="6636" y="1"/>
                    </a:moveTo>
                    <a:cubicBezTo>
                      <a:pt x="6406" y="1"/>
                      <a:pt x="6222" y="187"/>
                      <a:pt x="6222" y="416"/>
                    </a:cubicBezTo>
                    <a:cubicBezTo>
                      <a:pt x="6222" y="646"/>
                      <a:pt x="6405" y="830"/>
                      <a:pt x="6634" y="830"/>
                    </a:cubicBezTo>
                    <a:cubicBezTo>
                      <a:pt x="6635" y="830"/>
                      <a:pt x="6636" y="830"/>
                      <a:pt x="6636" y="830"/>
                    </a:cubicBezTo>
                    <a:cubicBezTo>
                      <a:pt x="6864" y="830"/>
                      <a:pt x="7051" y="646"/>
                      <a:pt x="7051" y="416"/>
                    </a:cubicBezTo>
                    <a:cubicBezTo>
                      <a:pt x="7051" y="188"/>
                      <a:pt x="6865" y="1"/>
                      <a:pt x="6636" y="1"/>
                    </a:cubicBezTo>
                    <a:close/>
                    <a:moveTo>
                      <a:pt x="8711" y="1"/>
                    </a:moveTo>
                    <a:cubicBezTo>
                      <a:pt x="8481" y="1"/>
                      <a:pt x="8297" y="187"/>
                      <a:pt x="8297" y="416"/>
                    </a:cubicBezTo>
                    <a:cubicBezTo>
                      <a:pt x="8297" y="646"/>
                      <a:pt x="8480" y="830"/>
                      <a:pt x="8709" y="830"/>
                    </a:cubicBezTo>
                    <a:cubicBezTo>
                      <a:pt x="8710" y="830"/>
                      <a:pt x="8711" y="830"/>
                      <a:pt x="8711" y="830"/>
                    </a:cubicBezTo>
                    <a:cubicBezTo>
                      <a:pt x="8939" y="830"/>
                      <a:pt x="9126" y="646"/>
                      <a:pt x="9126" y="416"/>
                    </a:cubicBezTo>
                    <a:cubicBezTo>
                      <a:pt x="9126" y="188"/>
                      <a:pt x="8940" y="1"/>
                      <a:pt x="8711" y="1"/>
                    </a:cubicBezTo>
                    <a:close/>
                    <a:moveTo>
                      <a:pt x="10785" y="1"/>
                    </a:moveTo>
                    <a:cubicBezTo>
                      <a:pt x="10555" y="1"/>
                      <a:pt x="10370" y="187"/>
                      <a:pt x="10370" y="416"/>
                    </a:cubicBezTo>
                    <a:cubicBezTo>
                      <a:pt x="10370" y="646"/>
                      <a:pt x="10554" y="830"/>
                      <a:pt x="10783" y="830"/>
                    </a:cubicBezTo>
                    <a:cubicBezTo>
                      <a:pt x="10784" y="830"/>
                      <a:pt x="10784" y="830"/>
                      <a:pt x="10785" y="830"/>
                    </a:cubicBezTo>
                    <a:cubicBezTo>
                      <a:pt x="11012" y="830"/>
                      <a:pt x="11199" y="646"/>
                      <a:pt x="11199" y="416"/>
                    </a:cubicBezTo>
                    <a:cubicBezTo>
                      <a:pt x="11199" y="188"/>
                      <a:pt x="11014" y="1"/>
                      <a:pt x="10785" y="1"/>
                    </a:cubicBezTo>
                    <a:close/>
                    <a:moveTo>
                      <a:pt x="12859" y="1"/>
                    </a:moveTo>
                    <a:cubicBezTo>
                      <a:pt x="12629" y="1"/>
                      <a:pt x="12444" y="187"/>
                      <a:pt x="12444" y="416"/>
                    </a:cubicBezTo>
                    <a:cubicBezTo>
                      <a:pt x="12444" y="646"/>
                      <a:pt x="12628" y="830"/>
                      <a:pt x="12857" y="830"/>
                    </a:cubicBezTo>
                    <a:cubicBezTo>
                      <a:pt x="12858" y="830"/>
                      <a:pt x="12858" y="830"/>
                      <a:pt x="12859" y="830"/>
                    </a:cubicBezTo>
                    <a:cubicBezTo>
                      <a:pt x="13086" y="830"/>
                      <a:pt x="13273" y="646"/>
                      <a:pt x="13273" y="416"/>
                    </a:cubicBezTo>
                    <a:cubicBezTo>
                      <a:pt x="13273" y="188"/>
                      <a:pt x="13087" y="1"/>
                      <a:pt x="128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31"/>
              <p:cNvSpPr/>
              <p:nvPr/>
            </p:nvSpPr>
            <p:spPr>
              <a:xfrm>
                <a:off x="2412300" y="2003300"/>
                <a:ext cx="368200" cy="79850"/>
              </a:xfrm>
              <a:custGeom>
                <a:avLst/>
                <a:gdLst/>
                <a:ahLst/>
                <a:cxnLst/>
                <a:rect l="l" t="t" r="r" b="b"/>
                <a:pathLst>
                  <a:path w="14728" h="3194" extrusionOk="0">
                    <a:moveTo>
                      <a:pt x="4968" y="0"/>
                    </a:moveTo>
                    <a:cubicBezTo>
                      <a:pt x="3872" y="0"/>
                      <a:pt x="2763" y="190"/>
                      <a:pt x="1736" y="398"/>
                    </a:cubicBezTo>
                    <a:cubicBezTo>
                      <a:pt x="1351" y="475"/>
                      <a:pt x="875" y="555"/>
                      <a:pt x="422" y="555"/>
                    </a:cubicBezTo>
                    <a:cubicBezTo>
                      <a:pt x="278" y="555"/>
                      <a:pt x="136" y="547"/>
                      <a:pt x="0" y="528"/>
                    </a:cubicBezTo>
                    <a:lnTo>
                      <a:pt x="0" y="1218"/>
                    </a:lnTo>
                    <a:cubicBezTo>
                      <a:pt x="395" y="1156"/>
                      <a:pt x="777" y="1065"/>
                      <a:pt x="1180" y="961"/>
                    </a:cubicBezTo>
                    <a:cubicBezTo>
                      <a:pt x="2242" y="689"/>
                      <a:pt x="3342" y="323"/>
                      <a:pt x="4465" y="216"/>
                    </a:cubicBezTo>
                    <a:cubicBezTo>
                      <a:pt x="4636" y="199"/>
                      <a:pt x="4804" y="192"/>
                      <a:pt x="4970" y="192"/>
                    </a:cubicBezTo>
                    <a:cubicBezTo>
                      <a:pt x="6069" y="192"/>
                      <a:pt x="7045" y="532"/>
                      <a:pt x="8054" y="882"/>
                    </a:cubicBezTo>
                    <a:cubicBezTo>
                      <a:pt x="9277" y="1308"/>
                      <a:pt x="10288" y="1624"/>
                      <a:pt x="11553" y="1624"/>
                    </a:cubicBezTo>
                    <a:cubicBezTo>
                      <a:pt x="11763" y="1624"/>
                      <a:pt x="11981" y="1615"/>
                      <a:pt x="12207" y="1597"/>
                    </a:cubicBezTo>
                    <a:cubicBezTo>
                      <a:pt x="13124" y="1523"/>
                      <a:pt x="13930" y="1149"/>
                      <a:pt x="14727" y="821"/>
                    </a:cubicBezTo>
                    <a:lnTo>
                      <a:pt x="14727" y="248"/>
                    </a:lnTo>
                    <a:cubicBezTo>
                      <a:pt x="13771" y="415"/>
                      <a:pt x="12848" y="649"/>
                      <a:pt x="11863" y="749"/>
                    </a:cubicBezTo>
                    <a:cubicBezTo>
                      <a:pt x="11579" y="778"/>
                      <a:pt x="11294" y="791"/>
                      <a:pt x="11009" y="791"/>
                    </a:cubicBezTo>
                    <a:cubicBezTo>
                      <a:pt x="9449" y="791"/>
                      <a:pt x="7874" y="396"/>
                      <a:pt x="6376" y="121"/>
                    </a:cubicBezTo>
                    <a:cubicBezTo>
                      <a:pt x="5914" y="36"/>
                      <a:pt x="5443" y="0"/>
                      <a:pt x="4968" y="0"/>
                    </a:cubicBezTo>
                    <a:close/>
                    <a:moveTo>
                      <a:pt x="4934" y="667"/>
                    </a:moveTo>
                    <a:cubicBezTo>
                      <a:pt x="4805" y="667"/>
                      <a:pt x="4675" y="672"/>
                      <a:pt x="4546" y="682"/>
                    </a:cubicBezTo>
                    <a:cubicBezTo>
                      <a:pt x="4376" y="695"/>
                      <a:pt x="3885" y="738"/>
                      <a:pt x="3817" y="945"/>
                    </a:cubicBezTo>
                    <a:cubicBezTo>
                      <a:pt x="3736" y="1195"/>
                      <a:pt x="4311" y="1342"/>
                      <a:pt x="4465" y="1414"/>
                    </a:cubicBezTo>
                    <a:cubicBezTo>
                      <a:pt x="4756" y="1548"/>
                      <a:pt x="5033" y="1677"/>
                      <a:pt x="5350" y="1677"/>
                    </a:cubicBezTo>
                    <a:cubicBezTo>
                      <a:pt x="5390" y="1677"/>
                      <a:pt x="5430" y="1675"/>
                      <a:pt x="5471" y="1670"/>
                    </a:cubicBezTo>
                    <a:cubicBezTo>
                      <a:pt x="5852" y="1630"/>
                      <a:pt x="6223" y="1535"/>
                      <a:pt x="6587" y="1417"/>
                    </a:cubicBezTo>
                    <a:cubicBezTo>
                      <a:pt x="6720" y="1373"/>
                      <a:pt x="6932" y="1344"/>
                      <a:pt x="6873" y="1160"/>
                    </a:cubicBezTo>
                    <a:cubicBezTo>
                      <a:pt x="6825" y="1011"/>
                      <a:pt x="6597" y="919"/>
                      <a:pt x="6459" y="888"/>
                    </a:cubicBezTo>
                    <a:cubicBezTo>
                      <a:pt x="6263" y="844"/>
                      <a:pt x="6061" y="796"/>
                      <a:pt x="5862" y="757"/>
                    </a:cubicBezTo>
                    <a:cubicBezTo>
                      <a:pt x="5818" y="747"/>
                      <a:pt x="5771" y="740"/>
                      <a:pt x="5725" y="731"/>
                    </a:cubicBezTo>
                    <a:cubicBezTo>
                      <a:pt x="5463" y="688"/>
                      <a:pt x="5199" y="667"/>
                      <a:pt x="4934" y="667"/>
                    </a:cubicBezTo>
                    <a:close/>
                    <a:moveTo>
                      <a:pt x="1810" y="1670"/>
                    </a:moveTo>
                    <a:cubicBezTo>
                      <a:pt x="1547" y="1670"/>
                      <a:pt x="1281" y="1689"/>
                      <a:pt x="999" y="1713"/>
                    </a:cubicBezTo>
                    <a:cubicBezTo>
                      <a:pt x="763" y="1734"/>
                      <a:pt x="486" y="1780"/>
                      <a:pt x="216" y="1780"/>
                    </a:cubicBezTo>
                    <a:cubicBezTo>
                      <a:pt x="144" y="1780"/>
                      <a:pt x="72" y="1777"/>
                      <a:pt x="2" y="1769"/>
                    </a:cubicBezTo>
                    <a:lnTo>
                      <a:pt x="2" y="1984"/>
                    </a:lnTo>
                    <a:cubicBezTo>
                      <a:pt x="81" y="1972"/>
                      <a:pt x="161" y="1960"/>
                      <a:pt x="239" y="1956"/>
                    </a:cubicBezTo>
                    <a:cubicBezTo>
                      <a:pt x="293" y="1953"/>
                      <a:pt x="348" y="1951"/>
                      <a:pt x="404" y="1951"/>
                    </a:cubicBezTo>
                    <a:cubicBezTo>
                      <a:pt x="826" y="1951"/>
                      <a:pt x="1299" y="2042"/>
                      <a:pt x="1676" y="2158"/>
                    </a:cubicBezTo>
                    <a:cubicBezTo>
                      <a:pt x="2346" y="2364"/>
                      <a:pt x="2839" y="2849"/>
                      <a:pt x="3545" y="3005"/>
                    </a:cubicBezTo>
                    <a:cubicBezTo>
                      <a:pt x="4074" y="3124"/>
                      <a:pt x="4569" y="3194"/>
                      <a:pt x="5067" y="3194"/>
                    </a:cubicBezTo>
                    <a:cubicBezTo>
                      <a:pt x="5476" y="3194"/>
                      <a:pt x="5887" y="3147"/>
                      <a:pt x="6319" y="3042"/>
                    </a:cubicBezTo>
                    <a:cubicBezTo>
                      <a:pt x="7120" y="2847"/>
                      <a:pt x="7853" y="2513"/>
                      <a:pt x="8664" y="2342"/>
                    </a:cubicBezTo>
                    <a:cubicBezTo>
                      <a:pt x="9212" y="2227"/>
                      <a:pt x="9807" y="2056"/>
                      <a:pt x="10383" y="2056"/>
                    </a:cubicBezTo>
                    <a:cubicBezTo>
                      <a:pt x="10519" y="2056"/>
                      <a:pt x="10654" y="2066"/>
                      <a:pt x="10787" y="2088"/>
                    </a:cubicBezTo>
                    <a:cubicBezTo>
                      <a:pt x="11240" y="2162"/>
                      <a:pt x="11701" y="2298"/>
                      <a:pt x="12143" y="2436"/>
                    </a:cubicBezTo>
                    <a:cubicBezTo>
                      <a:pt x="12597" y="2577"/>
                      <a:pt x="13003" y="2639"/>
                      <a:pt x="13431" y="2639"/>
                    </a:cubicBezTo>
                    <a:cubicBezTo>
                      <a:pt x="13674" y="2639"/>
                      <a:pt x="13924" y="2619"/>
                      <a:pt x="14194" y="2583"/>
                    </a:cubicBezTo>
                    <a:cubicBezTo>
                      <a:pt x="14283" y="2572"/>
                      <a:pt x="14482" y="2542"/>
                      <a:pt x="14726" y="2495"/>
                    </a:cubicBezTo>
                    <a:lnTo>
                      <a:pt x="14726" y="2185"/>
                    </a:lnTo>
                    <a:cubicBezTo>
                      <a:pt x="14714" y="2189"/>
                      <a:pt x="14701" y="2190"/>
                      <a:pt x="14689" y="2192"/>
                    </a:cubicBezTo>
                    <a:cubicBezTo>
                      <a:pt x="14239" y="2274"/>
                      <a:pt x="13807" y="2314"/>
                      <a:pt x="13365" y="2314"/>
                    </a:cubicBezTo>
                    <a:cubicBezTo>
                      <a:pt x="13171" y="2314"/>
                      <a:pt x="12976" y="2306"/>
                      <a:pt x="12776" y="2291"/>
                    </a:cubicBezTo>
                    <a:cubicBezTo>
                      <a:pt x="11759" y="2207"/>
                      <a:pt x="10801" y="1758"/>
                      <a:pt x="9774" y="1758"/>
                    </a:cubicBezTo>
                    <a:cubicBezTo>
                      <a:pt x="9762" y="1758"/>
                      <a:pt x="9750" y="1758"/>
                      <a:pt x="9738" y="1758"/>
                    </a:cubicBezTo>
                    <a:cubicBezTo>
                      <a:pt x="8824" y="1767"/>
                      <a:pt x="8073" y="1959"/>
                      <a:pt x="7203" y="2207"/>
                    </a:cubicBezTo>
                    <a:cubicBezTo>
                      <a:pt x="6697" y="2351"/>
                      <a:pt x="6146" y="2427"/>
                      <a:pt x="5602" y="2427"/>
                    </a:cubicBezTo>
                    <a:cubicBezTo>
                      <a:pt x="5268" y="2427"/>
                      <a:pt x="4937" y="2399"/>
                      <a:pt x="4620" y="2339"/>
                    </a:cubicBezTo>
                    <a:cubicBezTo>
                      <a:pt x="3965" y="2213"/>
                      <a:pt x="3379" y="1913"/>
                      <a:pt x="2737" y="1768"/>
                    </a:cubicBezTo>
                    <a:cubicBezTo>
                      <a:pt x="2418" y="1695"/>
                      <a:pt x="2115" y="1670"/>
                      <a:pt x="1810" y="1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1"/>
              <p:cNvSpPr/>
              <p:nvPr/>
            </p:nvSpPr>
            <p:spPr>
              <a:xfrm>
                <a:off x="2412350" y="3005525"/>
                <a:ext cx="368150" cy="224475"/>
              </a:xfrm>
              <a:custGeom>
                <a:avLst/>
                <a:gdLst/>
                <a:ahLst/>
                <a:cxnLst/>
                <a:rect l="l" t="t" r="r" b="b"/>
                <a:pathLst>
                  <a:path w="14726" h="8979" extrusionOk="0">
                    <a:moveTo>
                      <a:pt x="0" y="1"/>
                    </a:moveTo>
                    <a:lnTo>
                      <a:pt x="0" y="8979"/>
                    </a:lnTo>
                    <a:lnTo>
                      <a:pt x="14725" y="8979"/>
                    </a:lnTo>
                    <a:lnTo>
                      <a:pt x="1472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1"/>
              <p:cNvSpPr/>
              <p:nvPr/>
            </p:nvSpPr>
            <p:spPr>
              <a:xfrm>
                <a:off x="2412350" y="3151475"/>
                <a:ext cx="368150" cy="61225"/>
              </a:xfrm>
              <a:custGeom>
                <a:avLst/>
                <a:gdLst/>
                <a:ahLst/>
                <a:cxnLst/>
                <a:rect l="l" t="t" r="r" b="b"/>
                <a:pathLst>
                  <a:path w="14726" h="2449" extrusionOk="0">
                    <a:moveTo>
                      <a:pt x="0" y="0"/>
                    </a:moveTo>
                    <a:lnTo>
                      <a:pt x="0" y="2449"/>
                    </a:lnTo>
                    <a:lnTo>
                      <a:pt x="14725" y="2449"/>
                    </a:lnTo>
                    <a:lnTo>
                      <a:pt x="147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1"/>
              <p:cNvSpPr/>
              <p:nvPr/>
            </p:nvSpPr>
            <p:spPr>
              <a:xfrm>
                <a:off x="2430475" y="3171750"/>
                <a:ext cx="331825" cy="20725"/>
              </a:xfrm>
              <a:custGeom>
                <a:avLst/>
                <a:gdLst/>
                <a:ahLst/>
                <a:cxnLst/>
                <a:rect l="l" t="t" r="r" b="b"/>
                <a:pathLst>
                  <a:path w="13273" h="829" extrusionOk="0">
                    <a:moveTo>
                      <a:pt x="416" y="0"/>
                    </a:moveTo>
                    <a:cubicBezTo>
                      <a:pt x="186" y="0"/>
                      <a:pt x="1" y="184"/>
                      <a:pt x="1" y="414"/>
                    </a:cubicBezTo>
                    <a:cubicBezTo>
                      <a:pt x="1" y="642"/>
                      <a:pt x="186" y="829"/>
                      <a:pt x="416" y="829"/>
                    </a:cubicBezTo>
                    <a:cubicBezTo>
                      <a:pt x="642" y="829"/>
                      <a:pt x="830" y="643"/>
                      <a:pt x="830" y="414"/>
                    </a:cubicBezTo>
                    <a:cubicBezTo>
                      <a:pt x="830" y="184"/>
                      <a:pt x="645" y="0"/>
                      <a:pt x="416" y="0"/>
                    </a:cubicBezTo>
                    <a:close/>
                    <a:moveTo>
                      <a:pt x="2490" y="0"/>
                    </a:moveTo>
                    <a:cubicBezTo>
                      <a:pt x="2260" y="0"/>
                      <a:pt x="2075" y="184"/>
                      <a:pt x="2075" y="414"/>
                    </a:cubicBezTo>
                    <a:cubicBezTo>
                      <a:pt x="2075" y="642"/>
                      <a:pt x="2259" y="829"/>
                      <a:pt x="2490" y="829"/>
                    </a:cubicBezTo>
                    <a:cubicBezTo>
                      <a:pt x="2716" y="829"/>
                      <a:pt x="2903" y="643"/>
                      <a:pt x="2903" y="414"/>
                    </a:cubicBezTo>
                    <a:cubicBezTo>
                      <a:pt x="2903" y="184"/>
                      <a:pt x="2717" y="0"/>
                      <a:pt x="2490" y="0"/>
                    </a:cubicBezTo>
                    <a:close/>
                    <a:moveTo>
                      <a:pt x="4562" y="0"/>
                    </a:moveTo>
                    <a:cubicBezTo>
                      <a:pt x="4332" y="0"/>
                      <a:pt x="4148" y="184"/>
                      <a:pt x="4148" y="414"/>
                    </a:cubicBezTo>
                    <a:cubicBezTo>
                      <a:pt x="4148" y="642"/>
                      <a:pt x="4332" y="829"/>
                      <a:pt x="4562" y="829"/>
                    </a:cubicBezTo>
                    <a:cubicBezTo>
                      <a:pt x="4790" y="829"/>
                      <a:pt x="4977" y="643"/>
                      <a:pt x="4977" y="414"/>
                    </a:cubicBezTo>
                    <a:cubicBezTo>
                      <a:pt x="4977" y="184"/>
                      <a:pt x="4791" y="0"/>
                      <a:pt x="4562" y="0"/>
                    </a:cubicBezTo>
                    <a:close/>
                    <a:moveTo>
                      <a:pt x="6637" y="0"/>
                    </a:moveTo>
                    <a:cubicBezTo>
                      <a:pt x="6406" y="0"/>
                      <a:pt x="6222" y="184"/>
                      <a:pt x="6223" y="414"/>
                    </a:cubicBezTo>
                    <a:cubicBezTo>
                      <a:pt x="6223" y="642"/>
                      <a:pt x="6407" y="829"/>
                      <a:pt x="6637" y="829"/>
                    </a:cubicBezTo>
                    <a:cubicBezTo>
                      <a:pt x="6865" y="829"/>
                      <a:pt x="7052" y="643"/>
                      <a:pt x="7052" y="414"/>
                    </a:cubicBezTo>
                    <a:cubicBezTo>
                      <a:pt x="7052" y="184"/>
                      <a:pt x="6866" y="0"/>
                      <a:pt x="6637" y="0"/>
                    </a:cubicBezTo>
                    <a:close/>
                    <a:moveTo>
                      <a:pt x="8711" y="0"/>
                    </a:moveTo>
                    <a:cubicBezTo>
                      <a:pt x="8481" y="0"/>
                      <a:pt x="8297" y="184"/>
                      <a:pt x="8297" y="414"/>
                    </a:cubicBezTo>
                    <a:cubicBezTo>
                      <a:pt x="8297" y="642"/>
                      <a:pt x="8481" y="829"/>
                      <a:pt x="8711" y="829"/>
                    </a:cubicBezTo>
                    <a:cubicBezTo>
                      <a:pt x="8939" y="829"/>
                      <a:pt x="9126" y="643"/>
                      <a:pt x="9126" y="414"/>
                    </a:cubicBezTo>
                    <a:cubicBezTo>
                      <a:pt x="9126" y="184"/>
                      <a:pt x="8940" y="0"/>
                      <a:pt x="8711" y="0"/>
                    </a:cubicBezTo>
                    <a:close/>
                    <a:moveTo>
                      <a:pt x="10785" y="0"/>
                    </a:moveTo>
                    <a:cubicBezTo>
                      <a:pt x="10555" y="0"/>
                      <a:pt x="10370" y="184"/>
                      <a:pt x="10370" y="414"/>
                    </a:cubicBezTo>
                    <a:cubicBezTo>
                      <a:pt x="10370" y="642"/>
                      <a:pt x="10555" y="829"/>
                      <a:pt x="10785" y="829"/>
                    </a:cubicBezTo>
                    <a:cubicBezTo>
                      <a:pt x="11012" y="829"/>
                      <a:pt x="11199" y="643"/>
                      <a:pt x="11199" y="414"/>
                    </a:cubicBezTo>
                    <a:cubicBezTo>
                      <a:pt x="11199" y="184"/>
                      <a:pt x="11014" y="0"/>
                      <a:pt x="10785" y="0"/>
                    </a:cubicBezTo>
                    <a:close/>
                    <a:moveTo>
                      <a:pt x="12859" y="0"/>
                    </a:moveTo>
                    <a:cubicBezTo>
                      <a:pt x="12629" y="0"/>
                      <a:pt x="12444" y="184"/>
                      <a:pt x="12444" y="414"/>
                    </a:cubicBezTo>
                    <a:cubicBezTo>
                      <a:pt x="12444" y="642"/>
                      <a:pt x="12629" y="829"/>
                      <a:pt x="12859" y="829"/>
                    </a:cubicBezTo>
                    <a:cubicBezTo>
                      <a:pt x="13086" y="829"/>
                      <a:pt x="13273" y="643"/>
                      <a:pt x="13273" y="414"/>
                    </a:cubicBezTo>
                    <a:cubicBezTo>
                      <a:pt x="13273" y="184"/>
                      <a:pt x="13087" y="0"/>
                      <a:pt x="12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1"/>
              <p:cNvSpPr/>
              <p:nvPr/>
            </p:nvSpPr>
            <p:spPr>
              <a:xfrm>
                <a:off x="2412350" y="3055775"/>
                <a:ext cx="368175" cy="79850"/>
              </a:xfrm>
              <a:custGeom>
                <a:avLst/>
                <a:gdLst/>
                <a:ahLst/>
                <a:cxnLst/>
                <a:rect l="l" t="t" r="r" b="b"/>
                <a:pathLst>
                  <a:path w="14727" h="3194" extrusionOk="0">
                    <a:moveTo>
                      <a:pt x="5065" y="0"/>
                    </a:moveTo>
                    <a:cubicBezTo>
                      <a:pt x="4567" y="0"/>
                      <a:pt x="4072" y="70"/>
                      <a:pt x="3544" y="188"/>
                    </a:cubicBezTo>
                    <a:cubicBezTo>
                      <a:pt x="2838" y="346"/>
                      <a:pt x="2345" y="831"/>
                      <a:pt x="1675" y="1036"/>
                    </a:cubicBezTo>
                    <a:cubicBezTo>
                      <a:pt x="1298" y="1151"/>
                      <a:pt x="824" y="1243"/>
                      <a:pt x="402" y="1243"/>
                    </a:cubicBezTo>
                    <a:cubicBezTo>
                      <a:pt x="346" y="1243"/>
                      <a:pt x="292" y="1241"/>
                      <a:pt x="238" y="1238"/>
                    </a:cubicBezTo>
                    <a:cubicBezTo>
                      <a:pt x="161" y="1234"/>
                      <a:pt x="81" y="1223"/>
                      <a:pt x="2" y="1209"/>
                    </a:cubicBezTo>
                    <a:lnTo>
                      <a:pt x="2" y="1425"/>
                    </a:lnTo>
                    <a:cubicBezTo>
                      <a:pt x="72" y="1417"/>
                      <a:pt x="143" y="1414"/>
                      <a:pt x="215" y="1414"/>
                    </a:cubicBezTo>
                    <a:cubicBezTo>
                      <a:pt x="485" y="1414"/>
                      <a:pt x="762" y="1460"/>
                      <a:pt x="998" y="1481"/>
                    </a:cubicBezTo>
                    <a:cubicBezTo>
                      <a:pt x="1280" y="1505"/>
                      <a:pt x="1545" y="1524"/>
                      <a:pt x="1807" y="1524"/>
                    </a:cubicBezTo>
                    <a:cubicBezTo>
                      <a:pt x="2113" y="1524"/>
                      <a:pt x="2416" y="1499"/>
                      <a:pt x="2736" y="1426"/>
                    </a:cubicBezTo>
                    <a:cubicBezTo>
                      <a:pt x="3380" y="1281"/>
                      <a:pt x="3964" y="979"/>
                      <a:pt x="4619" y="855"/>
                    </a:cubicBezTo>
                    <a:cubicBezTo>
                      <a:pt x="4936" y="794"/>
                      <a:pt x="5267" y="765"/>
                      <a:pt x="5601" y="765"/>
                    </a:cubicBezTo>
                    <a:cubicBezTo>
                      <a:pt x="6146" y="765"/>
                      <a:pt x="6697" y="843"/>
                      <a:pt x="7202" y="986"/>
                    </a:cubicBezTo>
                    <a:cubicBezTo>
                      <a:pt x="8073" y="1235"/>
                      <a:pt x="8824" y="1427"/>
                      <a:pt x="9737" y="1436"/>
                    </a:cubicBezTo>
                    <a:cubicBezTo>
                      <a:pt x="9746" y="1436"/>
                      <a:pt x="9756" y="1436"/>
                      <a:pt x="9766" y="1436"/>
                    </a:cubicBezTo>
                    <a:cubicBezTo>
                      <a:pt x="10795" y="1436"/>
                      <a:pt x="11756" y="987"/>
                      <a:pt x="12777" y="903"/>
                    </a:cubicBezTo>
                    <a:cubicBezTo>
                      <a:pt x="12979" y="887"/>
                      <a:pt x="13177" y="878"/>
                      <a:pt x="13374" y="878"/>
                    </a:cubicBezTo>
                    <a:cubicBezTo>
                      <a:pt x="13813" y="878"/>
                      <a:pt x="14243" y="919"/>
                      <a:pt x="14688" y="1001"/>
                    </a:cubicBezTo>
                    <a:cubicBezTo>
                      <a:pt x="14699" y="1004"/>
                      <a:pt x="14712" y="1005"/>
                      <a:pt x="14725" y="1009"/>
                    </a:cubicBezTo>
                    <a:lnTo>
                      <a:pt x="14725" y="699"/>
                    </a:lnTo>
                    <a:cubicBezTo>
                      <a:pt x="14481" y="654"/>
                      <a:pt x="14281" y="623"/>
                      <a:pt x="14194" y="611"/>
                    </a:cubicBezTo>
                    <a:cubicBezTo>
                      <a:pt x="13922" y="575"/>
                      <a:pt x="13671" y="555"/>
                      <a:pt x="13427" y="555"/>
                    </a:cubicBezTo>
                    <a:cubicBezTo>
                      <a:pt x="13000" y="555"/>
                      <a:pt x="12595" y="616"/>
                      <a:pt x="12142" y="758"/>
                    </a:cubicBezTo>
                    <a:cubicBezTo>
                      <a:pt x="11702" y="896"/>
                      <a:pt x="11240" y="1031"/>
                      <a:pt x="10787" y="1106"/>
                    </a:cubicBezTo>
                    <a:cubicBezTo>
                      <a:pt x="10654" y="1128"/>
                      <a:pt x="10519" y="1137"/>
                      <a:pt x="10384" y="1137"/>
                    </a:cubicBezTo>
                    <a:cubicBezTo>
                      <a:pt x="9806" y="1137"/>
                      <a:pt x="9211" y="967"/>
                      <a:pt x="8664" y="852"/>
                    </a:cubicBezTo>
                    <a:cubicBezTo>
                      <a:pt x="7853" y="681"/>
                      <a:pt x="7120" y="346"/>
                      <a:pt x="6318" y="152"/>
                    </a:cubicBezTo>
                    <a:cubicBezTo>
                      <a:pt x="5886" y="47"/>
                      <a:pt x="5475" y="0"/>
                      <a:pt x="5065" y="0"/>
                    </a:cubicBezTo>
                    <a:close/>
                    <a:moveTo>
                      <a:pt x="5347" y="1519"/>
                    </a:moveTo>
                    <a:cubicBezTo>
                      <a:pt x="5031" y="1519"/>
                      <a:pt x="4753" y="1648"/>
                      <a:pt x="4464" y="1782"/>
                    </a:cubicBezTo>
                    <a:cubicBezTo>
                      <a:pt x="4311" y="1853"/>
                      <a:pt x="3734" y="2002"/>
                      <a:pt x="3816" y="2250"/>
                    </a:cubicBezTo>
                    <a:cubicBezTo>
                      <a:pt x="3883" y="2457"/>
                      <a:pt x="4376" y="2500"/>
                      <a:pt x="4546" y="2513"/>
                    </a:cubicBezTo>
                    <a:cubicBezTo>
                      <a:pt x="4675" y="2523"/>
                      <a:pt x="4804" y="2528"/>
                      <a:pt x="4933" y="2528"/>
                    </a:cubicBezTo>
                    <a:cubicBezTo>
                      <a:pt x="5198" y="2528"/>
                      <a:pt x="5462" y="2507"/>
                      <a:pt x="5724" y="2464"/>
                    </a:cubicBezTo>
                    <a:cubicBezTo>
                      <a:pt x="5769" y="2456"/>
                      <a:pt x="5816" y="2448"/>
                      <a:pt x="5862" y="2438"/>
                    </a:cubicBezTo>
                    <a:cubicBezTo>
                      <a:pt x="6061" y="2399"/>
                      <a:pt x="6263" y="2351"/>
                      <a:pt x="6459" y="2307"/>
                    </a:cubicBezTo>
                    <a:cubicBezTo>
                      <a:pt x="6597" y="2276"/>
                      <a:pt x="6825" y="2184"/>
                      <a:pt x="6874" y="2035"/>
                    </a:cubicBezTo>
                    <a:cubicBezTo>
                      <a:pt x="6932" y="1852"/>
                      <a:pt x="6721" y="1822"/>
                      <a:pt x="6586" y="1778"/>
                    </a:cubicBezTo>
                    <a:cubicBezTo>
                      <a:pt x="6222" y="1660"/>
                      <a:pt x="5852" y="1565"/>
                      <a:pt x="5471" y="1526"/>
                    </a:cubicBezTo>
                    <a:cubicBezTo>
                      <a:pt x="5429" y="1521"/>
                      <a:pt x="5388" y="1519"/>
                      <a:pt x="5347" y="1519"/>
                    </a:cubicBezTo>
                    <a:close/>
                    <a:moveTo>
                      <a:pt x="11556" y="1570"/>
                    </a:moveTo>
                    <a:cubicBezTo>
                      <a:pt x="10290" y="1570"/>
                      <a:pt x="9278" y="1887"/>
                      <a:pt x="8054" y="2312"/>
                    </a:cubicBezTo>
                    <a:cubicBezTo>
                      <a:pt x="7043" y="2661"/>
                      <a:pt x="6068" y="3002"/>
                      <a:pt x="4968" y="3002"/>
                    </a:cubicBezTo>
                    <a:cubicBezTo>
                      <a:pt x="4803" y="3002"/>
                      <a:pt x="4635" y="2995"/>
                      <a:pt x="4464" y="2978"/>
                    </a:cubicBezTo>
                    <a:cubicBezTo>
                      <a:pt x="3340" y="2870"/>
                      <a:pt x="2242" y="2505"/>
                      <a:pt x="1179" y="2233"/>
                    </a:cubicBezTo>
                    <a:cubicBezTo>
                      <a:pt x="777" y="2128"/>
                      <a:pt x="394" y="2038"/>
                      <a:pt x="0" y="1976"/>
                    </a:cubicBezTo>
                    <a:lnTo>
                      <a:pt x="0" y="2666"/>
                    </a:lnTo>
                    <a:cubicBezTo>
                      <a:pt x="136" y="2647"/>
                      <a:pt x="278" y="2639"/>
                      <a:pt x="421" y="2639"/>
                    </a:cubicBezTo>
                    <a:cubicBezTo>
                      <a:pt x="875" y="2639"/>
                      <a:pt x="1350" y="2719"/>
                      <a:pt x="1735" y="2796"/>
                    </a:cubicBezTo>
                    <a:cubicBezTo>
                      <a:pt x="2763" y="3004"/>
                      <a:pt x="3872" y="3194"/>
                      <a:pt x="4969" y="3194"/>
                    </a:cubicBezTo>
                    <a:cubicBezTo>
                      <a:pt x="5443" y="3194"/>
                      <a:pt x="5914" y="3158"/>
                      <a:pt x="6376" y="3073"/>
                    </a:cubicBezTo>
                    <a:cubicBezTo>
                      <a:pt x="7874" y="2797"/>
                      <a:pt x="9451" y="2403"/>
                      <a:pt x="11011" y="2403"/>
                    </a:cubicBezTo>
                    <a:cubicBezTo>
                      <a:pt x="11296" y="2403"/>
                      <a:pt x="11580" y="2416"/>
                      <a:pt x="11863" y="2445"/>
                    </a:cubicBezTo>
                    <a:cubicBezTo>
                      <a:pt x="12846" y="2545"/>
                      <a:pt x="13769" y="2779"/>
                      <a:pt x="14726" y="2946"/>
                    </a:cubicBezTo>
                    <a:lnTo>
                      <a:pt x="14726" y="2373"/>
                    </a:lnTo>
                    <a:cubicBezTo>
                      <a:pt x="13930" y="2045"/>
                      <a:pt x="13122" y="1671"/>
                      <a:pt x="12206" y="1597"/>
                    </a:cubicBezTo>
                    <a:cubicBezTo>
                      <a:pt x="11981" y="1579"/>
                      <a:pt x="11765" y="1570"/>
                      <a:pt x="11556" y="15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1"/>
              <p:cNvSpPr/>
              <p:nvPr/>
            </p:nvSpPr>
            <p:spPr>
              <a:xfrm>
                <a:off x="2523825" y="2496900"/>
                <a:ext cx="145175" cy="145150"/>
              </a:xfrm>
              <a:custGeom>
                <a:avLst/>
                <a:gdLst/>
                <a:ahLst/>
                <a:cxnLst/>
                <a:rect l="l" t="t" r="r" b="b"/>
                <a:pathLst>
                  <a:path w="5807" h="5806" extrusionOk="0">
                    <a:moveTo>
                      <a:pt x="2903" y="0"/>
                    </a:moveTo>
                    <a:cubicBezTo>
                      <a:pt x="1300" y="0"/>
                      <a:pt x="1" y="1300"/>
                      <a:pt x="1" y="2903"/>
                    </a:cubicBezTo>
                    <a:cubicBezTo>
                      <a:pt x="1" y="4506"/>
                      <a:pt x="1300" y="5806"/>
                      <a:pt x="2903" y="5806"/>
                    </a:cubicBezTo>
                    <a:cubicBezTo>
                      <a:pt x="4507" y="5806"/>
                      <a:pt x="5806" y="4506"/>
                      <a:pt x="5806" y="2903"/>
                    </a:cubicBezTo>
                    <a:cubicBezTo>
                      <a:pt x="5806" y="1300"/>
                      <a:pt x="4507" y="0"/>
                      <a:pt x="2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1"/>
              <p:cNvSpPr/>
              <p:nvPr/>
            </p:nvSpPr>
            <p:spPr>
              <a:xfrm>
                <a:off x="2484825" y="2270100"/>
                <a:ext cx="209825" cy="597000"/>
              </a:xfrm>
              <a:custGeom>
                <a:avLst/>
                <a:gdLst/>
                <a:ahLst/>
                <a:cxnLst/>
                <a:rect l="l" t="t" r="r" b="b"/>
                <a:pathLst>
                  <a:path w="8393" h="23880" extrusionOk="0">
                    <a:moveTo>
                      <a:pt x="4398" y="8406"/>
                    </a:moveTo>
                    <a:cubicBezTo>
                      <a:pt x="5273" y="8406"/>
                      <a:pt x="6155" y="8719"/>
                      <a:pt x="6854" y="9336"/>
                    </a:cubicBezTo>
                    <a:cubicBezTo>
                      <a:pt x="7628" y="10019"/>
                      <a:pt x="8084" y="10980"/>
                      <a:pt x="8103" y="11976"/>
                    </a:cubicBezTo>
                    <a:cubicBezTo>
                      <a:pt x="8115" y="12676"/>
                      <a:pt x="7916" y="13364"/>
                      <a:pt x="7527" y="13968"/>
                    </a:cubicBezTo>
                    <a:cubicBezTo>
                      <a:pt x="7253" y="14391"/>
                      <a:pt x="6985" y="14728"/>
                      <a:pt x="6567" y="14995"/>
                    </a:cubicBezTo>
                    <a:cubicBezTo>
                      <a:pt x="5740" y="15523"/>
                      <a:pt x="5020" y="15709"/>
                      <a:pt x="4415" y="15709"/>
                    </a:cubicBezTo>
                    <a:cubicBezTo>
                      <a:pt x="3821" y="15709"/>
                      <a:pt x="3338" y="15529"/>
                      <a:pt x="2974" y="15316"/>
                    </a:cubicBezTo>
                    <a:cubicBezTo>
                      <a:pt x="1060" y="14193"/>
                      <a:pt x="456" y="12157"/>
                      <a:pt x="977" y="10839"/>
                    </a:cubicBezTo>
                    <a:cubicBezTo>
                      <a:pt x="1276" y="10080"/>
                      <a:pt x="1707" y="9527"/>
                      <a:pt x="2370" y="9049"/>
                    </a:cubicBezTo>
                    <a:cubicBezTo>
                      <a:pt x="2968" y="8617"/>
                      <a:pt x="3680" y="8406"/>
                      <a:pt x="4398" y="8406"/>
                    </a:cubicBezTo>
                    <a:close/>
                    <a:moveTo>
                      <a:pt x="3140" y="0"/>
                    </a:moveTo>
                    <a:lnTo>
                      <a:pt x="3140" y="278"/>
                    </a:lnTo>
                    <a:lnTo>
                      <a:pt x="4324" y="278"/>
                    </a:lnTo>
                    <a:lnTo>
                      <a:pt x="4324" y="8130"/>
                    </a:lnTo>
                    <a:cubicBezTo>
                      <a:pt x="3575" y="8144"/>
                      <a:pt x="2832" y="8374"/>
                      <a:pt x="2207" y="8825"/>
                    </a:cubicBezTo>
                    <a:cubicBezTo>
                      <a:pt x="1497" y="9337"/>
                      <a:pt x="1039" y="9927"/>
                      <a:pt x="718" y="10739"/>
                    </a:cubicBezTo>
                    <a:cubicBezTo>
                      <a:pt x="0" y="12557"/>
                      <a:pt x="1230" y="14616"/>
                      <a:pt x="2832" y="15558"/>
                    </a:cubicBezTo>
                    <a:cubicBezTo>
                      <a:pt x="3301" y="15834"/>
                      <a:pt x="3802" y="15975"/>
                      <a:pt x="4324" y="15990"/>
                    </a:cubicBezTo>
                    <a:lnTo>
                      <a:pt x="4324" y="23601"/>
                    </a:lnTo>
                    <a:lnTo>
                      <a:pt x="3140" y="23601"/>
                    </a:lnTo>
                    <a:lnTo>
                      <a:pt x="3140" y="23879"/>
                    </a:lnTo>
                    <a:lnTo>
                      <a:pt x="5762" y="23879"/>
                    </a:lnTo>
                    <a:lnTo>
                      <a:pt x="5762" y="23601"/>
                    </a:lnTo>
                    <a:lnTo>
                      <a:pt x="4602" y="23601"/>
                    </a:lnTo>
                    <a:lnTo>
                      <a:pt x="4602" y="15985"/>
                    </a:lnTo>
                    <a:cubicBezTo>
                      <a:pt x="5280" y="15944"/>
                      <a:pt x="5992" y="15695"/>
                      <a:pt x="6715" y="15232"/>
                    </a:cubicBezTo>
                    <a:cubicBezTo>
                      <a:pt x="7204" y="14921"/>
                      <a:pt x="7505" y="14513"/>
                      <a:pt x="7760" y="14119"/>
                    </a:cubicBezTo>
                    <a:cubicBezTo>
                      <a:pt x="8179" y="13470"/>
                      <a:pt x="8393" y="12727"/>
                      <a:pt x="8378" y="11973"/>
                    </a:cubicBezTo>
                    <a:cubicBezTo>
                      <a:pt x="8359" y="10899"/>
                      <a:pt x="7869" y="9863"/>
                      <a:pt x="7036" y="9129"/>
                    </a:cubicBezTo>
                    <a:cubicBezTo>
                      <a:pt x="6340" y="8515"/>
                      <a:pt x="5474" y="8182"/>
                      <a:pt x="4602" y="8136"/>
                    </a:cubicBezTo>
                    <a:lnTo>
                      <a:pt x="4602" y="278"/>
                    </a:lnTo>
                    <a:lnTo>
                      <a:pt x="5762" y="278"/>
                    </a:lnTo>
                    <a:lnTo>
                      <a:pt x="57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3" name="Google Shape;2103;p31"/>
            <p:cNvGrpSpPr/>
            <p:nvPr/>
          </p:nvGrpSpPr>
          <p:grpSpPr>
            <a:xfrm>
              <a:off x="-1755951" y="3857544"/>
              <a:ext cx="2236596" cy="386456"/>
              <a:chOff x="5100638" y="3089000"/>
              <a:chExt cx="998525" cy="172525"/>
            </a:xfrm>
          </p:grpSpPr>
          <p:sp>
            <p:nvSpPr>
              <p:cNvPr id="2104" name="Google Shape;2104;p31"/>
              <p:cNvSpPr/>
              <p:nvPr/>
            </p:nvSpPr>
            <p:spPr>
              <a:xfrm>
                <a:off x="5551438" y="3089000"/>
                <a:ext cx="547725" cy="172500"/>
              </a:xfrm>
              <a:custGeom>
                <a:avLst/>
                <a:gdLst/>
                <a:ahLst/>
                <a:cxnLst/>
                <a:rect l="l" t="t" r="r" b="b"/>
                <a:pathLst>
                  <a:path w="21909" h="6900" extrusionOk="0">
                    <a:moveTo>
                      <a:pt x="1" y="1"/>
                    </a:moveTo>
                    <a:lnTo>
                      <a:pt x="1" y="6900"/>
                    </a:lnTo>
                    <a:lnTo>
                      <a:pt x="18462" y="6900"/>
                    </a:lnTo>
                    <a:cubicBezTo>
                      <a:pt x="20367" y="6900"/>
                      <a:pt x="21909" y="5354"/>
                      <a:pt x="21909" y="3450"/>
                    </a:cubicBezTo>
                    <a:cubicBezTo>
                      <a:pt x="21909" y="2497"/>
                      <a:pt x="21523" y="1635"/>
                      <a:pt x="20900" y="1011"/>
                    </a:cubicBezTo>
                    <a:cubicBezTo>
                      <a:pt x="20276" y="387"/>
                      <a:pt x="19414" y="1"/>
                      <a:pt x="18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1"/>
              <p:cNvSpPr/>
              <p:nvPr/>
            </p:nvSpPr>
            <p:spPr>
              <a:xfrm>
                <a:off x="5100638" y="3089000"/>
                <a:ext cx="678875" cy="172525"/>
              </a:xfrm>
              <a:custGeom>
                <a:avLst/>
                <a:gdLst/>
                <a:ahLst/>
                <a:cxnLst/>
                <a:rect l="l" t="t" r="r" b="b"/>
                <a:pathLst>
                  <a:path w="27155" h="6901" extrusionOk="0">
                    <a:moveTo>
                      <a:pt x="335" y="1"/>
                    </a:moveTo>
                    <a:cubicBezTo>
                      <a:pt x="151" y="1"/>
                      <a:pt x="1" y="151"/>
                      <a:pt x="1" y="336"/>
                    </a:cubicBezTo>
                    <a:cubicBezTo>
                      <a:pt x="1" y="520"/>
                      <a:pt x="151" y="669"/>
                      <a:pt x="335" y="669"/>
                    </a:cubicBezTo>
                    <a:lnTo>
                      <a:pt x="23360" y="669"/>
                    </a:lnTo>
                    <a:cubicBezTo>
                      <a:pt x="24857" y="669"/>
                      <a:pt x="26069" y="1882"/>
                      <a:pt x="26069" y="3379"/>
                    </a:cubicBezTo>
                    <a:cubicBezTo>
                      <a:pt x="26069" y="4874"/>
                      <a:pt x="24857" y="6087"/>
                      <a:pt x="23360" y="6087"/>
                    </a:cubicBezTo>
                    <a:lnTo>
                      <a:pt x="335" y="6087"/>
                    </a:lnTo>
                    <a:cubicBezTo>
                      <a:pt x="151" y="6087"/>
                      <a:pt x="1" y="6236"/>
                      <a:pt x="1" y="6422"/>
                    </a:cubicBezTo>
                    <a:lnTo>
                      <a:pt x="1" y="6567"/>
                    </a:lnTo>
                    <a:cubicBezTo>
                      <a:pt x="1" y="6751"/>
                      <a:pt x="151" y="6901"/>
                      <a:pt x="335" y="6901"/>
                    </a:cubicBezTo>
                    <a:lnTo>
                      <a:pt x="23613" y="6901"/>
                    </a:lnTo>
                    <a:cubicBezTo>
                      <a:pt x="25510" y="6900"/>
                      <a:pt x="27110" y="5401"/>
                      <a:pt x="27140" y="3504"/>
                    </a:cubicBezTo>
                    <a:cubicBezTo>
                      <a:pt x="27154" y="2529"/>
                      <a:pt x="26766" y="1647"/>
                      <a:pt x="26132" y="1011"/>
                    </a:cubicBezTo>
                    <a:cubicBezTo>
                      <a:pt x="25507" y="387"/>
                      <a:pt x="24645" y="1"/>
                      <a:pt x="236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1"/>
              <p:cNvSpPr/>
              <p:nvPr/>
            </p:nvSpPr>
            <p:spPr>
              <a:xfrm>
                <a:off x="5125613" y="3105725"/>
                <a:ext cx="626750" cy="135450"/>
              </a:xfrm>
              <a:custGeom>
                <a:avLst/>
                <a:gdLst/>
                <a:ahLst/>
                <a:cxnLst/>
                <a:rect l="l" t="t" r="r" b="b"/>
                <a:pathLst>
                  <a:path w="25070" h="5418" extrusionOk="0">
                    <a:moveTo>
                      <a:pt x="1" y="0"/>
                    </a:moveTo>
                    <a:lnTo>
                      <a:pt x="1" y="5418"/>
                    </a:lnTo>
                    <a:lnTo>
                      <a:pt x="22361" y="5418"/>
                    </a:lnTo>
                    <a:cubicBezTo>
                      <a:pt x="23858" y="5418"/>
                      <a:pt x="25070" y="4205"/>
                      <a:pt x="25070" y="2710"/>
                    </a:cubicBezTo>
                    <a:cubicBezTo>
                      <a:pt x="25070" y="1213"/>
                      <a:pt x="23858" y="0"/>
                      <a:pt x="223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1"/>
              <p:cNvSpPr/>
              <p:nvPr/>
            </p:nvSpPr>
            <p:spPr>
              <a:xfrm>
                <a:off x="5821638" y="3137600"/>
                <a:ext cx="220925" cy="71700"/>
              </a:xfrm>
              <a:custGeom>
                <a:avLst/>
                <a:gdLst/>
                <a:ahLst/>
                <a:cxnLst/>
                <a:rect l="l" t="t" r="r" b="b"/>
                <a:pathLst>
                  <a:path w="8837" h="2868" extrusionOk="0">
                    <a:moveTo>
                      <a:pt x="122" y="0"/>
                    </a:moveTo>
                    <a:cubicBezTo>
                      <a:pt x="122" y="68"/>
                      <a:pt x="67" y="122"/>
                      <a:pt x="1" y="122"/>
                    </a:cubicBezTo>
                    <a:lnTo>
                      <a:pt x="1" y="2746"/>
                    </a:lnTo>
                    <a:cubicBezTo>
                      <a:pt x="67" y="2746"/>
                      <a:pt x="122" y="2800"/>
                      <a:pt x="122" y="2868"/>
                    </a:cubicBezTo>
                    <a:lnTo>
                      <a:pt x="8715" y="2868"/>
                    </a:lnTo>
                    <a:cubicBezTo>
                      <a:pt x="8715" y="2800"/>
                      <a:pt x="8769" y="2746"/>
                      <a:pt x="8837" y="2746"/>
                    </a:cubicBezTo>
                    <a:lnTo>
                      <a:pt x="8837" y="122"/>
                    </a:lnTo>
                    <a:cubicBezTo>
                      <a:pt x="8769" y="122"/>
                      <a:pt x="8715" y="68"/>
                      <a:pt x="87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1"/>
              <p:cNvSpPr/>
              <p:nvPr/>
            </p:nvSpPr>
            <p:spPr>
              <a:xfrm>
                <a:off x="5862938" y="3164225"/>
                <a:ext cx="140750" cy="18450"/>
              </a:xfrm>
              <a:custGeom>
                <a:avLst/>
                <a:gdLst/>
                <a:ahLst/>
                <a:cxnLst/>
                <a:rect l="l" t="t" r="r" b="b"/>
                <a:pathLst>
                  <a:path w="5630" h="738" extrusionOk="0">
                    <a:moveTo>
                      <a:pt x="2296" y="1"/>
                    </a:moveTo>
                    <a:cubicBezTo>
                      <a:pt x="2264" y="1"/>
                      <a:pt x="2231" y="6"/>
                      <a:pt x="2197" y="17"/>
                    </a:cubicBezTo>
                    <a:cubicBezTo>
                      <a:pt x="2064" y="60"/>
                      <a:pt x="2009" y="196"/>
                      <a:pt x="1988" y="327"/>
                    </a:cubicBezTo>
                    <a:cubicBezTo>
                      <a:pt x="1956" y="524"/>
                      <a:pt x="2113" y="737"/>
                      <a:pt x="2317" y="737"/>
                    </a:cubicBezTo>
                    <a:cubicBezTo>
                      <a:pt x="2332" y="737"/>
                      <a:pt x="2347" y="736"/>
                      <a:pt x="2362" y="733"/>
                    </a:cubicBezTo>
                    <a:cubicBezTo>
                      <a:pt x="2550" y="704"/>
                      <a:pt x="2719" y="471"/>
                      <a:pt x="2650" y="282"/>
                    </a:cubicBezTo>
                    <a:cubicBezTo>
                      <a:pt x="2629" y="227"/>
                      <a:pt x="2600" y="177"/>
                      <a:pt x="2561" y="131"/>
                    </a:cubicBezTo>
                    <a:cubicBezTo>
                      <a:pt x="2492" y="53"/>
                      <a:pt x="2399" y="1"/>
                      <a:pt x="2296" y="1"/>
                    </a:cubicBezTo>
                    <a:close/>
                    <a:moveTo>
                      <a:pt x="340" y="2"/>
                    </a:moveTo>
                    <a:cubicBezTo>
                      <a:pt x="308" y="2"/>
                      <a:pt x="275" y="7"/>
                      <a:pt x="242" y="18"/>
                    </a:cubicBezTo>
                    <a:cubicBezTo>
                      <a:pt x="108" y="62"/>
                      <a:pt x="52" y="196"/>
                      <a:pt x="31" y="328"/>
                    </a:cubicBezTo>
                    <a:cubicBezTo>
                      <a:pt x="0" y="527"/>
                      <a:pt x="158" y="738"/>
                      <a:pt x="362" y="738"/>
                    </a:cubicBezTo>
                    <a:cubicBezTo>
                      <a:pt x="376" y="738"/>
                      <a:pt x="391" y="736"/>
                      <a:pt x="406" y="734"/>
                    </a:cubicBezTo>
                    <a:cubicBezTo>
                      <a:pt x="596" y="704"/>
                      <a:pt x="763" y="472"/>
                      <a:pt x="693" y="284"/>
                    </a:cubicBezTo>
                    <a:cubicBezTo>
                      <a:pt x="675" y="227"/>
                      <a:pt x="644" y="177"/>
                      <a:pt x="606" y="132"/>
                    </a:cubicBezTo>
                    <a:cubicBezTo>
                      <a:pt x="537" y="54"/>
                      <a:pt x="443" y="2"/>
                      <a:pt x="340" y="2"/>
                    </a:cubicBezTo>
                    <a:close/>
                    <a:moveTo>
                      <a:pt x="1319" y="2"/>
                    </a:moveTo>
                    <a:cubicBezTo>
                      <a:pt x="1286" y="2"/>
                      <a:pt x="1253" y="7"/>
                      <a:pt x="1220" y="18"/>
                    </a:cubicBezTo>
                    <a:cubicBezTo>
                      <a:pt x="1086" y="62"/>
                      <a:pt x="1030" y="196"/>
                      <a:pt x="1010" y="328"/>
                    </a:cubicBezTo>
                    <a:cubicBezTo>
                      <a:pt x="979" y="527"/>
                      <a:pt x="1137" y="738"/>
                      <a:pt x="1340" y="738"/>
                    </a:cubicBezTo>
                    <a:cubicBezTo>
                      <a:pt x="1355" y="738"/>
                      <a:pt x="1370" y="736"/>
                      <a:pt x="1384" y="734"/>
                    </a:cubicBezTo>
                    <a:cubicBezTo>
                      <a:pt x="1575" y="704"/>
                      <a:pt x="1742" y="472"/>
                      <a:pt x="1672" y="284"/>
                    </a:cubicBezTo>
                    <a:cubicBezTo>
                      <a:pt x="1652" y="227"/>
                      <a:pt x="1622" y="177"/>
                      <a:pt x="1584" y="132"/>
                    </a:cubicBezTo>
                    <a:cubicBezTo>
                      <a:pt x="1516" y="54"/>
                      <a:pt x="1422" y="2"/>
                      <a:pt x="1319" y="2"/>
                    </a:cubicBezTo>
                    <a:close/>
                    <a:moveTo>
                      <a:pt x="3251" y="2"/>
                    </a:moveTo>
                    <a:cubicBezTo>
                      <a:pt x="3219" y="2"/>
                      <a:pt x="3186" y="7"/>
                      <a:pt x="3152" y="18"/>
                    </a:cubicBezTo>
                    <a:cubicBezTo>
                      <a:pt x="3019" y="62"/>
                      <a:pt x="2962" y="196"/>
                      <a:pt x="2942" y="328"/>
                    </a:cubicBezTo>
                    <a:cubicBezTo>
                      <a:pt x="2911" y="527"/>
                      <a:pt x="3068" y="738"/>
                      <a:pt x="3272" y="738"/>
                    </a:cubicBezTo>
                    <a:cubicBezTo>
                      <a:pt x="3287" y="738"/>
                      <a:pt x="3301" y="736"/>
                      <a:pt x="3316" y="734"/>
                    </a:cubicBezTo>
                    <a:cubicBezTo>
                      <a:pt x="3506" y="704"/>
                      <a:pt x="3673" y="472"/>
                      <a:pt x="3604" y="284"/>
                    </a:cubicBezTo>
                    <a:cubicBezTo>
                      <a:pt x="3586" y="227"/>
                      <a:pt x="3555" y="177"/>
                      <a:pt x="3516" y="132"/>
                    </a:cubicBezTo>
                    <a:cubicBezTo>
                      <a:pt x="3448" y="54"/>
                      <a:pt x="3354" y="2"/>
                      <a:pt x="3251" y="2"/>
                    </a:cubicBezTo>
                    <a:close/>
                    <a:moveTo>
                      <a:pt x="4229" y="2"/>
                    </a:moveTo>
                    <a:cubicBezTo>
                      <a:pt x="4197" y="2"/>
                      <a:pt x="4164" y="7"/>
                      <a:pt x="4131" y="18"/>
                    </a:cubicBezTo>
                    <a:cubicBezTo>
                      <a:pt x="3997" y="62"/>
                      <a:pt x="3941" y="196"/>
                      <a:pt x="3920" y="328"/>
                    </a:cubicBezTo>
                    <a:cubicBezTo>
                      <a:pt x="3889" y="527"/>
                      <a:pt x="4048" y="738"/>
                      <a:pt x="4251" y="738"/>
                    </a:cubicBezTo>
                    <a:cubicBezTo>
                      <a:pt x="4265" y="738"/>
                      <a:pt x="4280" y="736"/>
                      <a:pt x="4295" y="734"/>
                    </a:cubicBezTo>
                    <a:cubicBezTo>
                      <a:pt x="4485" y="704"/>
                      <a:pt x="4652" y="472"/>
                      <a:pt x="4582" y="284"/>
                    </a:cubicBezTo>
                    <a:cubicBezTo>
                      <a:pt x="4563" y="227"/>
                      <a:pt x="4532" y="177"/>
                      <a:pt x="4495" y="132"/>
                    </a:cubicBezTo>
                    <a:cubicBezTo>
                      <a:pt x="4426" y="54"/>
                      <a:pt x="4332" y="2"/>
                      <a:pt x="4229" y="2"/>
                    </a:cubicBezTo>
                    <a:close/>
                    <a:moveTo>
                      <a:pt x="5207" y="2"/>
                    </a:moveTo>
                    <a:cubicBezTo>
                      <a:pt x="5175" y="2"/>
                      <a:pt x="5142" y="7"/>
                      <a:pt x="5109" y="18"/>
                    </a:cubicBezTo>
                    <a:cubicBezTo>
                      <a:pt x="4975" y="62"/>
                      <a:pt x="4918" y="196"/>
                      <a:pt x="4898" y="328"/>
                    </a:cubicBezTo>
                    <a:cubicBezTo>
                      <a:pt x="4867" y="527"/>
                      <a:pt x="5024" y="738"/>
                      <a:pt x="5228" y="738"/>
                    </a:cubicBezTo>
                    <a:cubicBezTo>
                      <a:pt x="5243" y="738"/>
                      <a:pt x="5257" y="736"/>
                      <a:pt x="5272" y="734"/>
                    </a:cubicBezTo>
                    <a:cubicBezTo>
                      <a:pt x="5463" y="704"/>
                      <a:pt x="5630" y="472"/>
                      <a:pt x="5560" y="284"/>
                    </a:cubicBezTo>
                    <a:cubicBezTo>
                      <a:pt x="5540" y="227"/>
                      <a:pt x="5511" y="177"/>
                      <a:pt x="5472" y="132"/>
                    </a:cubicBezTo>
                    <a:cubicBezTo>
                      <a:pt x="5404" y="54"/>
                      <a:pt x="5310" y="2"/>
                      <a:pt x="5207"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1"/>
              <p:cNvSpPr/>
              <p:nvPr/>
            </p:nvSpPr>
            <p:spPr>
              <a:xfrm>
                <a:off x="5125613" y="3125800"/>
                <a:ext cx="567375" cy="97225"/>
              </a:xfrm>
              <a:custGeom>
                <a:avLst/>
                <a:gdLst/>
                <a:ahLst/>
                <a:cxnLst/>
                <a:rect l="l" t="t" r="r" b="b"/>
                <a:pathLst>
                  <a:path w="22695" h="3889" extrusionOk="0">
                    <a:moveTo>
                      <a:pt x="1" y="1"/>
                    </a:moveTo>
                    <a:lnTo>
                      <a:pt x="1" y="631"/>
                    </a:lnTo>
                    <a:lnTo>
                      <a:pt x="22666" y="631"/>
                    </a:lnTo>
                    <a:cubicBezTo>
                      <a:pt x="22681" y="631"/>
                      <a:pt x="22693" y="619"/>
                      <a:pt x="22694" y="604"/>
                    </a:cubicBezTo>
                    <a:lnTo>
                      <a:pt x="22694" y="27"/>
                    </a:lnTo>
                    <a:cubicBezTo>
                      <a:pt x="22694" y="12"/>
                      <a:pt x="22682" y="1"/>
                      <a:pt x="22667" y="1"/>
                    </a:cubicBezTo>
                    <a:close/>
                    <a:moveTo>
                      <a:pt x="1" y="1631"/>
                    </a:moveTo>
                    <a:lnTo>
                      <a:pt x="1" y="2261"/>
                    </a:lnTo>
                    <a:lnTo>
                      <a:pt x="22667" y="2261"/>
                    </a:lnTo>
                    <a:cubicBezTo>
                      <a:pt x="22681" y="2261"/>
                      <a:pt x="22693" y="2249"/>
                      <a:pt x="22693" y="2234"/>
                    </a:cubicBezTo>
                    <a:lnTo>
                      <a:pt x="22693" y="1657"/>
                    </a:lnTo>
                    <a:cubicBezTo>
                      <a:pt x="22693" y="1642"/>
                      <a:pt x="22681" y="1631"/>
                      <a:pt x="22666" y="1631"/>
                    </a:cubicBezTo>
                    <a:close/>
                    <a:moveTo>
                      <a:pt x="1" y="3260"/>
                    </a:moveTo>
                    <a:lnTo>
                      <a:pt x="1" y="3889"/>
                    </a:lnTo>
                    <a:lnTo>
                      <a:pt x="22667" y="3889"/>
                    </a:lnTo>
                    <a:cubicBezTo>
                      <a:pt x="22681" y="3889"/>
                      <a:pt x="22693" y="3877"/>
                      <a:pt x="22693" y="3862"/>
                    </a:cubicBezTo>
                    <a:lnTo>
                      <a:pt x="22693" y="3286"/>
                    </a:lnTo>
                    <a:cubicBezTo>
                      <a:pt x="22693" y="3271"/>
                      <a:pt x="22681" y="3260"/>
                      <a:pt x="22666" y="3260"/>
                    </a:cubicBezTo>
                    <a:close/>
                  </a:path>
                </a:pathLst>
              </a:custGeom>
              <a:solidFill>
                <a:srgbClr val="F9B050">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0" name="Google Shape;2110;p31"/>
            <p:cNvGrpSpPr/>
            <p:nvPr/>
          </p:nvGrpSpPr>
          <p:grpSpPr>
            <a:xfrm rot="10800000">
              <a:off x="-1755938" y="3551407"/>
              <a:ext cx="2078795" cy="306152"/>
              <a:chOff x="5178325" y="1049075"/>
              <a:chExt cx="928075" cy="136675"/>
            </a:xfrm>
          </p:grpSpPr>
          <p:sp>
            <p:nvSpPr>
              <p:cNvPr id="2111" name="Google Shape;2111;p31"/>
              <p:cNvSpPr/>
              <p:nvPr/>
            </p:nvSpPr>
            <p:spPr>
              <a:xfrm>
                <a:off x="5178325" y="1049075"/>
                <a:ext cx="928075" cy="136675"/>
              </a:xfrm>
              <a:custGeom>
                <a:avLst/>
                <a:gdLst/>
                <a:ahLst/>
                <a:cxnLst/>
                <a:rect l="l" t="t" r="r" b="b"/>
                <a:pathLst>
                  <a:path w="37123" h="5467" extrusionOk="0">
                    <a:moveTo>
                      <a:pt x="0" y="1"/>
                    </a:moveTo>
                    <a:lnTo>
                      <a:pt x="0" y="5466"/>
                    </a:lnTo>
                    <a:lnTo>
                      <a:pt x="37122" y="5466"/>
                    </a:lnTo>
                    <a:lnTo>
                      <a:pt x="371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1"/>
              <p:cNvSpPr/>
              <p:nvPr/>
            </p:nvSpPr>
            <p:spPr>
              <a:xfrm>
                <a:off x="5342300" y="1076050"/>
                <a:ext cx="76350" cy="82675"/>
              </a:xfrm>
              <a:custGeom>
                <a:avLst/>
                <a:gdLst/>
                <a:ahLst/>
                <a:cxnLst/>
                <a:rect l="l" t="t" r="r" b="b"/>
                <a:pathLst>
                  <a:path w="3054" h="3307" extrusionOk="0">
                    <a:moveTo>
                      <a:pt x="298" y="1"/>
                    </a:moveTo>
                    <a:cubicBezTo>
                      <a:pt x="134" y="1"/>
                      <a:pt x="0" y="135"/>
                      <a:pt x="0" y="299"/>
                    </a:cubicBezTo>
                    <a:cubicBezTo>
                      <a:pt x="0" y="464"/>
                      <a:pt x="134" y="598"/>
                      <a:pt x="298" y="598"/>
                    </a:cubicBezTo>
                    <a:lnTo>
                      <a:pt x="2756" y="598"/>
                    </a:lnTo>
                    <a:cubicBezTo>
                      <a:pt x="2920" y="598"/>
                      <a:pt x="3054" y="464"/>
                      <a:pt x="3054" y="299"/>
                    </a:cubicBezTo>
                    <a:cubicBezTo>
                      <a:pt x="3054" y="135"/>
                      <a:pt x="2920" y="1"/>
                      <a:pt x="2756" y="1"/>
                    </a:cubicBezTo>
                    <a:close/>
                    <a:moveTo>
                      <a:pt x="298" y="1357"/>
                    </a:moveTo>
                    <a:cubicBezTo>
                      <a:pt x="134" y="1357"/>
                      <a:pt x="0" y="1491"/>
                      <a:pt x="0" y="1654"/>
                    </a:cubicBezTo>
                    <a:cubicBezTo>
                      <a:pt x="0" y="1819"/>
                      <a:pt x="134" y="1953"/>
                      <a:pt x="298" y="1953"/>
                    </a:cubicBezTo>
                    <a:lnTo>
                      <a:pt x="2756" y="1953"/>
                    </a:lnTo>
                    <a:cubicBezTo>
                      <a:pt x="2920" y="1952"/>
                      <a:pt x="3054" y="1819"/>
                      <a:pt x="3054" y="1654"/>
                    </a:cubicBezTo>
                    <a:cubicBezTo>
                      <a:pt x="3054" y="1491"/>
                      <a:pt x="2920" y="1357"/>
                      <a:pt x="2756" y="1357"/>
                    </a:cubicBezTo>
                    <a:close/>
                    <a:moveTo>
                      <a:pt x="298" y="2711"/>
                    </a:moveTo>
                    <a:cubicBezTo>
                      <a:pt x="134" y="2711"/>
                      <a:pt x="0" y="2845"/>
                      <a:pt x="0" y="3010"/>
                    </a:cubicBezTo>
                    <a:cubicBezTo>
                      <a:pt x="0" y="3173"/>
                      <a:pt x="134" y="3307"/>
                      <a:pt x="298" y="3307"/>
                    </a:cubicBezTo>
                    <a:lnTo>
                      <a:pt x="2756" y="3307"/>
                    </a:lnTo>
                    <a:cubicBezTo>
                      <a:pt x="2920" y="3307"/>
                      <a:pt x="3054" y="3173"/>
                      <a:pt x="3054" y="3010"/>
                    </a:cubicBezTo>
                    <a:cubicBezTo>
                      <a:pt x="3054" y="2845"/>
                      <a:pt x="2920" y="2711"/>
                      <a:pt x="2756" y="271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1"/>
              <p:cNvSpPr/>
              <p:nvPr/>
            </p:nvSpPr>
            <p:spPr>
              <a:xfrm>
                <a:off x="5478375" y="1071800"/>
                <a:ext cx="489975" cy="91225"/>
              </a:xfrm>
              <a:custGeom>
                <a:avLst/>
                <a:gdLst/>
                <a:ahLst/>
                <a:cxnLst/>
                <a:rect l="l" t="t" r="r" b="b"/>
                <a:pathLst>
                  <a:path w="19599" h="3649" extrusionOk="0">
                    <a:moveTo>
                      <a:pt x="86" y="1"/>
                    </a:moveTo>
                    <a:cubicBezTo>
                      <a:pt x="39" y="1"/>
                      <a:pt x="0" y="38"/>
                      <a:pt x="0" y="86"/>
                    </a:cubicBezTo>
                    <a:lnTo>
                      <a:pt x="0" y="3563"/>
                    </a:lnTo>
                    <a:cubicBezTo>
                      <a:pt x="0" y="3610"/>
                      <a:pt x="38" y="3648"/>
                      <a:pt x="86" y="3648"/>
                    </a:cubicBezTo>
                    <a:lnTo>
                      <a:pt x="19513" y="3648"/>
                    </a:lnTo>
                    <a:cubicBezTo>
                      <a:pt x="19560" y="3648"/>
                      <a:pt x="19599" y="3611"/>
                      <a:pt x="19599" y="3563"/>
                    </a:cubicBezTo>
                    <a:lnTo>
                      <a:pt x="19599" y="86"/>
                    </a:lnTo>
                    <a:cubicBezTo>
                      <a:pt x="19598" y="38"/>
                      <a:pt x="19560" y="1"/>
                      <a:pt x="195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1"/>
              <p:cNvSpPr/>
              <p:nvPr/>
            </p:nvSpPr>
            <p:spPr>
              <a:xfrm>
                <a:off x="5196125" y="1061025"/>
                <a:ext cx="94700" cy="112800"/>
              </a:xfrm>
              <a:custGeom>
                <a:avLst/>
                <a:gdLst/>
                <a:ahLst/>
                <a:cxnLst/>
                <a:rect l="l" t="t" r="r" b="b"/>
                <a:pathLst>
                  <a:path w="3788" h="4512" extrusionOk="0">
                    <a:moveTo>
                      <a:pt x="1788" y="671"/>
                    </a:moveTo>
                    <a:cubicBezTo>
                      <a:pt x="1793" y="671"/>
                      <a:pt x="1798" y="671"/>
                      <a:pt x="1803" y="671"/>
                    </a:cubicBezTo>
                    <a:cubicBezTo>
                      <a:pt x="1893" y="682"/>
                      <a:pt x="1972" y="737"/>
                      <a:pt x="2016" y="820"/>
                    </a:cubicBezTo>
                    <a:cubicBezTo>
                      <a:pt x="2060" y="902"/>
                      <a:pt x="2060" y="1001"/>
                      <a:pt x="2015" y="1084"/>
                    </a:cubicBezTo>
                    <a:cubicBezTo>
                      <a:pt x="1985" y="1141"/>
                      <a:pt x="1946" y="1175"/>
                      <a:pt x="1899" y="1188"/>
                    </a:cubicBezTo>
                    <a:cubicBezTo>
                      <a:pt x="1886" y="1192"/>
                      <a:pt x="1872" y="1193"/>
                      <a:pt x="1857" y="1193"/>
                    </a:cubicBezTo>
                    <a:cubicBezTo>
                      <a:pt x="1809" y="1193"/>
                      <a:pt x="1754" y="1175"/>
                      <a:pt x="1699" y="1141"/>
                    </a:cubicBezTo>
                    <a:cubicBezTo>
                      <a:pt x="1624" y="1094"/>
                      <a:pt x="1582" y="1006"/>
                      <a:pt x="1585" y="905"/>
                    </a:cubicBezTo>
                    <a:cubicBezTo>
                      <a:pt x="1589" y="809"/>
                      <a:pt x="1635" y="725"/>
                      <a:pt x="1700" y="691"/>
                    </a:cubicBezTo>
                    <a:cubicBezTo>
                      <a:pt x="1727" y="677"/>
                      <a:pt x="1756" y="671"/>
                      <a:pt x="1788" y="671"/>
                    </a:cubicBezTo>
                    <a:close/>
                    <a:moveTo>
                      <a:pt x="1780" y="533"/>
                    </a:moveTo>
                    <a:cubicBezTo>
                      <a:pt x="1728" y="533"/>
                      <a:pt x="1680" y="545"/>
                      <a:pt x="1636" y="569"/>
                    </a:cubicBezTo>
                    <a:cubicBezTo>
                      <a:pt x="1525" y="628"/>
                      <a:pt x="1453" y="755"/>
                      <a:pt x="1448" y="900"/>
                    </a:cubicBezTo>
                    <a:cubicBezTo>
                      <a:pt x="1441" y="1051"/>
                      <a:pt x="1509" y="1186"/>
                      <a:pt x="1626" y="1260"/>
                    </a:cubicBezTo>
                    <a:cubicBezTo>
                      <a:pt x="1702" y="1308"/>
                      <a:pt x="1783" y="1334"/>
                      <a:pt x="1858" y="1334"/>
                    </a:cubicBezTo>
                    <a:cubicBezTo>
                      <a:pt x="1884" y="1334"/>
                      <a:pt x="1911" y="1330"/>
                      <a:pt x="1937" y="1324"/>
                    </a:cubicBezTo>
                    <a:cubicBezTo>
                      <a:pt x="2021" y="1301"/>
                      <a:pt x="2091" y="1242"/>
                      <a:pt x="2139" y="1152"/>
                    </a:cubicBezTo>
                    <a:cubicBezTo>
                      <a:pt x="2205" y="1025"/>
                      <a:pt x="2205" y="881"/>
                      <a:pt x="2140" y="757"/>
                    </a:cubicBezTo>
                    <a:cubicBezTo>
                      <a:pt x="2076" y="634"/>
                      <a:pt x="1957" y="552"/>
                      <a:pt x="1822" y="536"/>
                    </a:cubicBezTo>
                    <a:cubicBezTo>
                      <a:pt x="1808" y="534"/>
                      <a:pt x="1794" y="533"/>
                      <a:pt x="1780" y="533"/>
                    </a:cubicBezTo>
                    <a:close/>
                    <a:moveTo>
                      <a:pt x="1758" y="1697"/>
                    </a:moveTo>
                    <a:cubicBezTo>
                      <a:pt x="1837" y="1697"/>
                      <a:pt x="1917" y="1712"/>
                      <a:pt x="1991" y="1737"/>
                    </a:cubicBezTo>
                    <a:cubicBezTo>
                      <a:pt x="2127" y="1783"/>
                      <a:pt x="2240" y="1889"/>
                      <a:pt x="2310" y="2035"/>
                    </a:cubicBezTo>
                    <a:cubicBezTo>
                      <a:pt x="2390" y="2206"/>
                      <a:pt x="2401" y="2410"/>
                      <a:pt x="2337" y="2581"/>
                    </a:cubicBezTo>
                    <a:cubicBezTo>
                      <a:pt x="2278" y="2737"/>
                      <a:pt x="2141" y="2825"/>
                      <a:pt x="1931" y="2842"/>
                    </a:cubicBezTo>
                    <a:cubicBezTo>
                      <a:pt x="1913" y="2843"/>
                      <a:pt x="1896" y="2844"/>
                      <a:pt x="1878" y="2844"/>
                    </a:cubicBezTo>
                    <a:cubicBezTo>
                      <a:pt x="1654" y="2844"/>
                      <a:pt x="1465" y="2735"/>
                      <a:pt x="1326" y="2525"/>
                    </a:cubicBezTo>
                    <a:cubicBezTo>
                      <a:pt x="1291" y="2468"/>
                      <a:pt x="1255" y="2411"/>
                      <a:pt x="1256" y="2258"/>
                    </a:cubicBezTo>
                    <a:cubicBezTo>
                      <a:pt x="1256" y="2146"/>
                      <a:pt x="1264" y="2066"/>
                      <a:pt x="1303" y="1983"/>
                    </a:cubicBezTo>
                    <a:cubicBezTo>
                      <a:pt x="1401" y="1773"/>
                      <a:pt x="1578" y="1697"/>
                      <a:pt x="1758" y="1697"/>
                    </a:cubicBezTo>
                    <a:close/>
                    <a:moveTo>
                      <a:pt x="1756" y="1558"/>
                    </a:moveTo>
                    <a:cubicBezTo>
                      <a:pt x="1499" y="1558"/>
                      <a:pt x="1285" y="1688"/>
                      <a:pt x="1174" y="1924"/>
                    </a:cubicBezTo>
                    <a:cubicBezTo>
                      <a:pt x="1121" y="2042"/>
                      <a:pt x="1116" y="2153"/>
                      <a:pt x="1116" y="2258"/>
                    </a:cubicBezTo>
                    <a:cubicBezTo>
                      <a:pt x="1116" y="2436"/>
                      <a:pt x="1157" y="2518"/>
                      <a:pt x="1208" y="2598"/>
                    </a:cubicBezTo>
                    <a:lnTo>
                      <a:pt x="1209" y="2600"/>
                    </a:lnTo>
                    <a:cubicBezTo>
                      <a:pt x="1373" y="2848"/>
                      <a:pt x="1606" y="2982"/>
                      <a:pt x="1876" y="2982"/>
                    </a:cubicBezTo>
                    <a:cubicBezTo>
                      <a:pt x="1897" y="2982"/>
                      <a:pt x="1920" y="2982"/>
                      <a:pt x="1943" y="2980"/>
                    </a:cubicBezTo>
                    <a:cubicBezTo>
                      <a:pt x="2206" y="2958"/>
                      <a:pt x="2388" y="2836"/>
                      <a:pt x="2466" y="2629"/>
                    </a:cubicBezTo>
                    <a:cubicBezTo>
                      <a:pt x="2543" y="2420"/>
                      <a:pt x="2532" y="2183"/>
                      <a:pt x="2434" y="1975"/>
                    </a:cubicBezTo>
                    <a:cubicBezTo>
                      <a:pt x="2347" y="1793"/>
                      <a:pt x="2205" y="1662"/>
                      <a:pt x="2034" y="1605"/>
                    </a:cubicBezTo>
                    <a:cubicBezTo>
                      <a:pt x="1938" y="1573"/>
                      <a:pt x="1844" y="1558"/>
                      <a:pt x="1756" y="1558"/>
                    </a:cubicBezTo>
                    <a:close/>
                    <a:moveTo>
                      <a:pt x="1856" y="3308"/>
                    </a:moveTo>
                    <a:cubicBezTo>
                      <a:pt x="1872" y="3308"/>
                      <a:pt x="1887" y="3309"/>
                      <a:pt x="1900" y="3312"/>
                    </a:cubicBezTo>
                    <a:cubicBezTo>
                      <a:pt x="1947" y="3324"/>
                      <a:pt x="1986" y="3358"/>
                      <a:pt x="2016" y="3415"/>
                    </a:cubicBezTo>
                    <a:cubicBezTo>
                      <a:pt x="2061" y="3500"/>
                      <a:pt x="2061" y="3597"/>
                      <a:pt x="2017" y="3679"/>
                    </a:cubicBezTo>
                    <a:cubicBezTo>
                      <a:pt x="1973" y="3763"/>
                      <a:pt x="1894" y="3817"/>
                      <a:pt x="1804" y="3828"/>
                    </a:cubicBezTo>
                    <a:cubicBezTo>
                      <a:pt x="1795" y="3829"/>
                      <a:pt x="1786" y="3830"/>
                      <a:pt x="1778" y="3830"/>
                    </a:cubicBezTo>
                    <a:cubicBezTo>
                      <a:pt x="1750" y="3830"/>
                      <a:pt x="1724" y="3823"/>
                      <a:pt x="1700" y="3811"/>
                    </a:cubicBezTo>
                    <a:cubicBezTo>
                      <a:pt x="1633" y="3775"/>
                      <a:pt x="1589" y="3692"/>
                      <a:pt x="1585" y="3597"/>
                    </a:cubicBezTo>
                    <a:cubicBezTo>
                      <a:pt x="1582" y="3496"/>
                      <a:pt x="1624" y="3407"/>
                      <a:pt x="1699" y="3360"/>
                    </a:cubicBezTo>
                    <a:cubicBezTo>
                      <a:pt x="1754" y="3325"/>
                      <a:pt x="1808" y="3308"/>
                      <a:pt x="1856" y="3308"/>
                    </a:cubicBezTo>
                    <a:close/>
                    <a:moveTo>
                      <a:pt x="1857" y="3168"/>
                    </a:moveTo>
                    <a:cubicBezTo>
                      <a:pt x="1783" y="3168"/>
                      <a:pt x="1703" y="3193"/>
                      <a:pt x="1625" y="3243"/>
                    </a:cubicBezTo>
                    <a:cubicBezTo>
                      <a:pt x="1508" y="3317"/>
                      <a:pt x="1440" y="3451"/>
                      <a:pt x="1446" y="3602"/>
                    </a:cubicBezTo>
                    <a:cubicBezTo>
                      <a:pt x="1451" y="3748"/>
                      <a:pt x="1524" y="3875"/>
                      <a:pt x="1635" y="3934"/>
                    </a:cubicBezTo>
                    <a:cubicBezTo>
                      <a:pt x="1680" y="3958"/>
                      <a:pt x="1728" y="3970"/>
                      <a:pt x="1781" y="3970"/>
                    </a:cubicBezTo>
                    <a:cubicBezTo>
                      <a:pt x="1793" y="3970"/>
                      <a:pt x="1807" y="3970"/>
                      <a:pt x="1820" y="3967"/>
                    </a:cubicBezTo>
                    <a:cubicBezTo>
                      <a:pt x="1956" y="3951"/>
                      <a:pt x="2075" y="3868"/>
                      <a:pt x="2140" y="3745"/>
                    </a:cubicBezTo>
                    <a:cubicBezTo>
                      <a:pt x="2205" y="3621"/>
                      <a:pt x="2205" y="3476"/>
                      <a:pt x="2139" y="3351"/>
                    </a:cubicBezTo>
                    <a:cubicBezTo>
                      <a:pt x="2091" y="3260"/>
                      <a:pt x="2021" y="3201"/>
                      <a:pt x="1937" y="3179"/>
                    </a:cubicBezTo>
                    <a:cubicBezTo>
                      <a:pt x="1911" y="3172"/>
                      <a:pt x="1884" y="3168"/>
                      <a:pt x="1857" y="3168"/>
                    </a:cubicBezTo>
                    <a:close/>
                    <a:moveTo>
                      <a:pt x="2792" y="140"/>
                    </a:moveTo>
                    <a:cubicBezTo>
                      <a:pt x="2854" y="582"/>
                      <a:pt x="3205" y="934"/>
                      <a:pt x="3648" y="996"/>
                    </a:cubicBezTo>
                    <a:lnTo>
                      <a:pt x="3648" y="3517"/>
                    </a:lnTo>
                    <a:cubicBezTo>
                      <a:pt x="3205" y="3579"/>
                      <a:pt x="2854" y="3929"/>
                      <a:pt x="2792" y="4372"/>
                    </a:cubicBezTo>
                    <a:lnTo>
                      <a:pt x="995" y="4372"/>
                    </a:lnTo>
                    <a:cubicBezTo>
                      <a:pt x="934" y="3929"/>
                      <a:pt x="583" y="3579"/>
                      <a:pt x="140" y="3517"/>
                    </a:cubicBezTo>
                    <a:lnTo>
                      <a:pt x="140" y="996"/>
                    </a:lnTo>
                    <a:cubicBezTo>
                      <a:pt x="583" y="934"/>
                      <a:pt x="934" y="582"/>
                      <a:pt x="995" y="140"/>
                    </a:cubicBezTo>
                    <a:close/>
                    <a:moveTo>
                      <a:pt x="866" y="1"/>
                    </a:moveTo>
                    <a:cubicBezTo>
                      <a:pt x="866" y="478"/>
                      <a:pt x="478" y="865"/>
                      <a:pt x="1" y="865"/>
                    </a:cubicBezTo>
                    <a:lnTo>
                      <a:pt x="1" y="3646"/>
                    </a:lnTo>
                    <a:cubicBezTo>
                      <a:pt x="478" y="3646"/>
                      <a:pt x="866" y="4034"/>
                      <a:pt x="866" y="4511"/>
                    </a:cubicBezTo>
                    <a:lnTo>
                      <a:pt x="2922" y="4511"/>
                    </a:lnTo>
                    <a:cubicBezTo>
                      <a:pt x="2922" y="4034"/>
                      <a:pt x="3310" y="3646"/>
                      <a:pt x="3787" y="3646"/>
                    </a:cubicBezTo>
                    <a:lnTo>
                      <a:pt x="3787" y="865"/>
                    </a:lnTo>
                    <a:cubicBezTo>
                      <a:pt x="3309" y="865"/>
                      <a:pt x="2922" y="478"/>
                      <a:pt x="29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1"/>
              <p:cNvSpPr/>
              <p:nvPr/>
            </p:nvSpPr>
            <p:spPr>
              <a:xfrm>
                <a:off x="5992925" y="1061025"/>
                <a:ext cx="94700" cy="112800"/>
              </a:xfrm>
              <a:custGeom>
                <a:avLst/>
                <a:gdLst/>
                <a:ahLst/>
                <a:cxnLst/>
                <a:rect l="l" t="t" r="r" b="b"/>
                <a:pathLst>
                  <a:path w="3788" h="4512" extrusionOk="0">
                    <a:moveTo>
                      <a:pt x="1783" y="670"/>
                    </a:moveTo>
                    <a:cubicBezTo>
                      <a:pt x="1790" y="670"/>
                      <a:pt x="1796" y="671"/>
                      <a:pt x="1803" y="671"/>
                    </a:cubicBezTo>
                    <a:cubicBezTo>
                      <a:pt x="1893" y="682"/>
                      <a:pt x="1971" y="737"/>
                      <a:pt x="2016" y="820"/>
                    </a:cubicBezTo>
                    <a:cubicBezTo>
                      <a:pt x="2060" y="902"/>
                      <a:pt x="2060" y="1001"/>
                      <a:pt x="2014" y="1084"/>
                    </a:cubicBezTo>
                    <a:cubicBezTo>
                      <a:pt x="1985" y="1141"/>
                      <a:pt x="1947" y="1175"/>
                      <a:pt x="1899" y="1188"/>
                    </a:cubicBezTo>
                    <a:cubicBezTo>
                      <a:pt x="1886" y="1192"/>
                      <a:pt x="1872" y="1193"/>
                      <a:pt x="1857" y="1193"/>
                    </a:cubicBezTo>
                    <a:cubicBezTo>
                      <a:pt x="1809" y="1193"/>
                      <a:pt x="1754" y="1175"/>
                      <a:pt x="1698" y="1141"/>
                    </a:cubicBezTo>
                    <a:cubicBezTo>
                      <a:pt x="1624" y="1094"/>
                      <a:pt x="1581" y="1006"/>
                      <a:pt x="1585" y="905"/>
                    </a:cubicBezTo>
                    <a:cubicBezTo>
                      <a:pt x="1589" y="809"/>
                      <a:pt x="1634" y="725"/>
                      <a:pt x="1701" y="691"/>
                    </a:cubicBezTo>
                    <a:cubicBezTo>
                      <a:pt x="1727" y="678"/>
                      <a:pt x="1754" y="670"/>
                      <a:pt x="1783" y="670"/>
                    </a:cubicBezTo>
                    <a:close/>
                    <a:moveTo>
                      <a:pt x="1780" y="533"/>
                    </a:moveTo>
                    <a:cubicBezTo>
                      <a:pt x="1729" y="533"/>
                      <a:pt x="1680" y="545"/>
                      <a:pt x="1636" y="569"/>
                    </a:cubicBezTo>
                    <a:cubicBezTo>
                      <a:pt x="1525" y="628"/>
                      <a:pt x="1452" y="755"/>
                      <a:pt x="1447" y="900"/>
                    </a:cubicBezTo>
                    <a:cubicBezTo>
                      <a:pt x="1442" y="1051"/>
                      <a:pt x="1509" y="1186"/>
                      <a:pt x="1627" y="1260"/>
                    </a:cubicBezTo>
                    <a:cubicBezTo>
                      <a:pt x="1703" y="1308"/>
                      <a:pt x="1783" y="1334"/>
                      <a:pt x="1858" y="1334"/>
                    </a:cubicBezTo>
                    <a:cubicBezTo>
                      <a:pt x="1886" y="1334"/>
                      <a:pt x="1912" y="1330"/>
                      <a:pt x="1937" y="1324"/>
                    </a:cubicBezTo>
                    <a:cubicBezTo>
                      <a:pt x="2021" y="1301"/>
                      <a:pt x="2090" y="1242"/>
                      <a:pt x="2138" y="1152"/>
                    </a:cubicBezTo>
                    <a:cubicBezTo>
                      <a:pt x="2205" y="1025"/>
                      <a:pt x="2205" y="881"/>
                      <a:pt x="2140" y="757"/>
                    </a:cubicBezTo>
                    <a:cubicBezTo>
                      <a:pt x="2076" y="634"/>
                      <a:pt x="1957" y="552"/>
                      <a:pt x="1821" y="536"/>
                    </a:cubicBezTo>
                    <a:cubicBezTo>
                      <a:pt x="1807" y="534"/>
                      <a:pt x="1793" y="533"/>
                      <a:pt x="1780" y="533"/>
                    </a:cubicBezTo>
                    <a:close/>
                    <a:moveTo>
                      <a:pt x="1759" y="1697"/>
                    </a:moveTo>
                    <a:cubicBezTo>
                      <a:pt x="1839" y="1697"/>
                      <a:pt x="1919" y="1712"/>
                      <a:pt x="1993" y="1737"/>
                    </a:cubicBezTo>
                    <a:cubicBezTo>
                      <a:pt x="2127" y="1783"/>
                      <a:pt x="2242" y="1889"/>
                      <a:pt x="2311" y="2035"/>
                    </a:cubicBezTo>
                    <a:cubicBezTo>
                      <a:pt x="2391" y="2206"/>
                      <a:pt x="2402" y="2410"/>
                      <a:pt x="2338" y="2581"/>
                    </a:cubicBezTo>
                    <a:cubicBezTo>
                      <a:pt x="2279" y="2736"/>
                      <a:pt x="2142" y="2825"/>
                      <a:pt x="1933" y="2842"/>
                    </a:cubicBezTo>
                    <a:cubicBezTo>
                      <a:pt x="1915" y="2843"/>
                      <a:pt x="1897" y="2844"/>
                      <a:pt x="1880" y="2844"/>
                    </a:cubicBezTo>
                    <a:cubicBezTo>
                      <a:pt x="1656" y="2844"/>
                      <a:pt x="1466" y="2735"/>
                      <a:pt x="1327" y="2525"/>
                    </a:cubicBezTo>
                    <a:cubicBezTo>
                      <a:pt x="1292" y="2468"/>
                      <a:pt x="1256" y="2411"/>
                      <a:pt x="1258" y="2258"/>
                    </a:cubicBezTo>
                    <a:cubicBezTo>
                      <a:pt x="1258" y="2146"/>
                      <a:pt x="1265" y="2066"/>
                      <a:pt x="1305" y="1983"/>
                    </a:cubicBezTo>
                    <a:cubicBezTo>
                      <a:pt x="1403" y="1773"/>
                      <a:pt x="1580" y="1697"/>
                      <a:pt x="1759" y="1697"/>
                    </a:cubicBezTo>
                    <a:close/>
                    <a:moveTo>
                      <a:pt x="1756" y="1558"/>
                    </a:moveTo>
                    <a:cubicBezTo>
                      <a:pt x="1500" y="1558"/>
                      <a:pt x="1285" y="1688"/>
                      <a:pt x="1174" y="1924"/>
                    </a:cubicBezTo>
                    <a:cubicBezTo>
                      <a:pt x="1120" y="2042"/>
                      <a:pt x="1115" y="2153"/>
                      <a:pt x="1115" y="2258"/>
                    </a:cubicBezTo>
                    <a:cubicBezTo>
                      <a:pt x="1115" y="2436"/>
                      <a:pt x="1157" y="2518"/>
                      <a:pt x="1209" y="2598"/>
                    </a:cubicBezTo>
                    <a:lnTo>
                      <a:pt x="1210" y="2600"/>
                    </a:lnTo>
                    <a:cubicBezTo>
                      <a:pt x="1372" y="2848"/>
                      <a:pt x="1606" y="2982"/>
                      <a:pt x="1875" y="2982"/>
                    </a:cubicBezTo>
                    <a:cubicBezTo>
                      <a:pt x="1897" y="2982"/>
                      <a:pt x="1921" y="2982"/>
                      <a:pt x="1943" y="2980"/>
                    </a:cubicBezTo>
                    <a:cubicBezTo>
                      <a:pt x="2206" y="2958"/>
                      <a:pt x="2388" y="2836"/>
                      <a:pt x="2466" y="2629"/>
                    </a:cubicBezTo>
                    <a:cubicBezTo>
                      <a:pt x="2543" y="2420"/>
                      <a:pt x="2533" y="2183"/>
                      <a:pt x="2434" y="1975"/>
                    </a:cubicBezTo>
                    <a:cubicBezTo>
                      <a:pt x="2348" y="1793"/>
                      <a:pt x="2205" y="1662"/>
                      <a:pt x="2034" y="1605"/>
                    </a:cubicBezTo>
                    <a:cubicBezTo>
                      <a:pt x="1938" y="1573"/>
                      <a:pt x="1845" y="1558"/>
                      <a:pt x="1756" y="1558"/>
                    </a:cubicBezTo>
                    <a:close/>
                    <a:moveTo>
                      <a:pt x="1858" y="3308"/>
                    </a:moveTo>
                    <a:cubicBezTo>
                      <a:pt x="1873" y="3308"/>
                      <a:pt x="1888" y="3309"/>
                      <a:pt x="1903" y="3312"/>
                    </a:cubicBezTo>
                    <a:cubicBezTo>
                      <a:pt x="1950" y="3324"/>
                      <a:pt x="1988" y="3358"/>
                      <a:pt x="2018" y="3415"/>
                    </a:cubicBezTo>
                    <a:cubicBezTo>
                      <a:pt x="2063" y="3500"/>
                      <a:pt x="2063" y="3597"/>
                      <a:pt x="2019" y="3679"/>
                    </a:cubicBezTo>
                    <a:cubicBezTo>
                      <a:pt x="1975" y="3763"/>
                      <a:pt x="1896" y="3817"/>
                      <a:pt x="1807" y="3828"/>
                    </a:cubicBezTo>
                    <a:cubicBezTo>
                      <a:pt x="1798" y="3829"/>
                      <a:pt x="1789" y="3830"/>
                      <a:pt x="1780" y="3830"/>
                    </a:cubicBezTo>
                    <a:cubicBezTo>
                      <a:pt x="1751" y="3830"/>
                      <a:pt x="1725" y="3823"/>
                      <a:pt x="1702" y="3811"/>
                    </a:cubicBezTo>
                    <a:cubicBezTo>
                      <a:pt x="1634" y="3775"/>
                      <a:pt x="1590" y="3692"/>
                      <a:pt x="1586" y="3597"/>
                    </a:cubicBezTo>
                    <a:cubicBezTo>
                      <a:pt x="1583" y="3496"/>
                      <a:pt x="1626" y="3407"/>
                      <a:pt x="1701" y="3360"/>
                    </a:cubicBezTo>
                    <a:cubicBezTo>
                      <a:pt x="1755" y="3325"/>
                      <a:pt x="1810" y="3308"/>
                      <a:pt x="1858" y="3308"/>
                    </a:cubicBezTo>
                    <a:close/>
                    <a:moveTo>
                      <a:pt x="1857" y="3168"/>
                    </a:moveTo>
                    <a:cubicBezTo>
                      <a:pt x="1782" y="3168"/>
                      <a:pt x="1702" y="3193"/>
                      <a:pt x="1626" y="3243"/>
                    </a:cubicBezTo>
                    <a:cubicBezTo>
                      <a:pt x="1508" y="3317"/>
                      <a:pt x="1441" y="3451"/>
                      <a:pt x="1446" y="3602"/>
                    </a:cubicBezTo>
                    <a:cubicBezTo>
                      <a:pt x="1451" y="3748"/>
                      <a:pt x="1524" y="3875"/>
                      <a:pt x="1634" y="3934"/>
                    </a:cubicBezTo>
                    <a:cubicBezTo>
                      <a:pt x="1680" y="3958"/>
                      <a:pt x="1728" y="3970"/>
                      <a:pt x="1781" y="3970"/>
                    </a:cubicBezTo>
                    <a:cubicBezTo>
                      <a:pt x="1794" y="3970"/>
                      <a:pt x="1809" y="3970"/>
                      <a:pt x="1820" y="3967"/>
                    </a:cubicBezTo>
                    <a:cubicBezTo>
                      <a:pt x="1955" y="3951"/>
                      <a:pt x="2075" y="3868"/>
                      <a:pt x="2140" y="3745"/>
                    </a:cubicBezTo>
                    <a:cubicBezTo>
                      <a:pt x="2205" y="3621"/>
                      <a:pt x="2205" y="3476"/>
                      <a:pt x="2138" y="3351"/>
                    </a:cubicBezTo>
                    <a:cubicBezTo>
                      <a:pt x="2090" y="3260"/>
                      <a:pt x="2020" y="3201"/>
                      <a:pt x="1937" y="3179"/>
                    </a:cubicBezTo>
                    <a:cubicBezTo>
                      <a:pt x="1911" y="3172"/>
                      <a:pt x="1885" y="3168"/>
                      <a:pt x="1857" y="3168"/>
                    </a:cubicBezTo>
                    <a:close/>
                    <a:moveTo>
                      <a:pt x="2794" y="140"/>
                    </a:moveTo>
                    <a:cubicBezTo>
                      <a:pt x="2856" y="582"/>
                      <a:pt x="3206" y="934"/>
                      <a:pt x="3649" y="996"/>
                    </a:cubicBezTo>
                    <a:lnTo>
                      <a:pt x="3649" y="3517"/>
                    </a:lnTo>
                    <a:cubicBezTo>
                      <a:pt x="3206" y="3579"/>
                      <a:pt x="2856" y="3929"/>
                      <a:pt x="2794" y="4372"/>
                    </a:cubicBezTo>
                    <a:lnTo>
                      <a:pt x="997" y="4372"/>
                    </a:lnTo>
                    <a:cubicBezTo>
                      <a:pt x="935" y="3929"/>
                      <a:pt x="584" y="3579"/>
                      <a:pt x="141" y="3517"/>
                    </a:cubicBezTo>
                    <a:lnTo>
                      <a:pt x="141" y="996"/>
                    </a:lnTo>
                    <a:cubicBezTo>
                      <a:pt x="584" y="934"/>
                      <a:pt x="935" y="582"/>
                      <a:pt x="997" y="140"/>
                    </a:cubicBezTo>
                    <a:close/>
                    <a:moveTo>
                      <a:pt x="866" y="1"/>
                    </a:moveTo>
                    <a:cubicBezTo>
                      <a:pt x="866" y="478"/>
                      <a:pt x="478" y="865"/>
                      <a:pt x="1" y="865"/>
                    </a:cubicBezTo>
                    <a:lnTo>
                      <a:pt x="1" y="3646"/>
                    </a:lnTo>
                    <a:cubicBezTo>
                      <a:pt x="478" y="3646"/>
                      <a:pt x="866" y="4034"/>
                      <a:pt x="866" y="4511"/>
                    </a:cubicBezTo>
                    <a:lnTo>
                      <a:pt x="2922" y="4511"/>
                    </a:lnTo>
                    <a:cubicBezTo>
                      <a:pt x="2922" y="4034"/>
                      <a:pt x="3310" y="3646"/>
                      <a:pt x="3787" y="3646"/>
                    </a:cubicBezTo>
                    <a:lnTo>
                      <a:pt x="3787" y="865"/>
                    </a:lnTo>
                    <a:cubicBezTo>
                      <a:pt x="3310" y="865"/>
                      <a:pt x="2922" y="478"/>
                      <a:pt x="29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1"/>
              <p:cNvSpPr/>
              <p:nvPr/>
            </p:nvSpPr>
            <p:spPr>
              <a:xfrm>
                <a:off x="5503450" y="1085350"/>
                <a:ext cx="432575" cy="64875"/>
              </a:xfrm>
              <a:custGeom>
                <a:avLst/>
                <a:gdLst/>
                <a:ahLst/>
                <a:cxnLst/>
                <a:rect l="l" t="t" r="r" b="b"/>
                <a:pathLst>
                  <a:path w="17303" h="2595" extrusionOk="0">
                    <a:moveTo>
                      <a:pt x="1632" y="1"/>
                    </a:moveTo>
                    <a:cubicBezTo>
                      <a:pt x="1238" y="1"/>
                      <a:pt x="860" y="189"/>
                      <a:pt x="632" y="640"/>
                    </a:cubicBezTo>
                    <a:cubicBezTo>
                      <a:pt x="1" y="1609"/>
                      <a:pt x="914" y="2594"/>
                      <a:pt x="1890" y="2594"/>
                    </a:cubicBezTo>
                    <a:cubicBezTo>
                      <a:pt x="1978" y="2594"/>
                      <a:pt x="2067" y="2586"/>
                      <a:pt x="2156" y="2569"/>
                    </a:cubicBezTo>
                    <a:cubicBezTo>
                      <a:pt x="2924" y="2422"/>
                      <a:pt x="3382" y="1723"/>
                      <a:pt x="3057" y="967"/>
                    </a:cubicBezTo>
                    <a:cubicBezTo>
                      <a:pt x="2812" y="396"/>
                      <a:pt x="2204" y="1"/>
                      <a:pt x="1632" y="1"/>
                    </a:cubicBezTo>
                    <a:close/>
                    <a:moveTo>
                      <a:pt x="6303" y="1"/>
                    </a:moveTo>
                    <a:cubicBezTo>
                      <a:pt x="5908" y="1"/>
                      <a:pt x="5531" y="189"/>
                      <a:pt x="5303" y="640"/>
                    </a:cubicBezTo>
                    <a:cubicBezTo>
                      <a:pt x="4674" y="1610"/>
                      <a:pt x="5585" y="2594"/>
                      <a:pt x="6561" y="2594"/>
                    </a:cubicBezTo>
                    <a:cubicBezTo>
                      <a:pt x="6649" y="2594"/>
                      <a:pt x="6738" y="2586"/>
                      <a:pt x="6826" y="2569"/>
                    </a:cubicBezTo>
                    <a:cubicBezTo>
                      <a:pt x="7595" y="2422"/>
                      <a:pt x="8053" y="1723"/>
                      <a:pt x="7729" y="967"/>
                    </a:cubicBezTo>
                    <a:cubicBezTo>
                      <a:pt x="7483" y="396"/>
                      <a:pt x="6875" y="1"/>
                      <a:pt x="6303" y="1"/>
                    </a:cubicBezTo>
                    <a:close/>
                    <a:moveTo>
                      <a:pt x="10634" y="1"/>
                    </a:moveTo>
                    <a:cubicBezTo>
                      <a:pt x="10240" y="1"/>
                      <a:pt x="9862" y="189"/>
                      <a:pt x="9634" y="640"/>
                    </a:cubicBezTo>
                    <a:cubicBezTo>
                      <a:pt x="9004" y="1610"/>
                      <a:pt x="9915" y="2594"/>
                      <a:pt x="10892" y="2594"/>
                    </a:cubicBezTo>
                    <a:cubicBezTo>
                      <a:pt x="10980" y="2594"/>
                      <a:pt x="11069" y="2586"/>
                      <a:pt x="11157" y="2569"/>
                    </a:cubicBezTo>
                    <a:cubicBezTo>
                      <a:pt x="11926" y="2422"/>
                      <a:pt x="12384" y="1723"/>
                      <a:pt x="12060" y="967"/>
                    </a:cubicBezTo>
                    <a:cubicBezTo>
                      <a:pt x="11814" y="396"/>
                      <a:pt x="11206" y="1"/>
                      <a:pt x="10634" y="1"/>
                    </a:cubicBezTo>
                    <a:close/>
                    <a:moveTo>
                      <a:pt x="15552" y="1"/>
                    </a:moveTo>
                    <a:cubicBezTo>
                      <a:pt x="15158" y="1"/>
                      <a:pt x="14781" y="189"/>
                      <a:pt x="14553" y="640"/>
                    </a:cubicBezTo>
                    <a:cubicBezTo>
                      <a:pt x="13922" y="1610"/>
                      <a:pt x="14833" y="2594"/>
                      <a:pt x="15809" y="2594"/>
                    </a:cubicBezTo>
                    <a:cubicBezTo>
                      <a:pt x="15898" y="2594"/>
                      <a:pt x="15987" y="2586"/>
                      <a:pt x="16075" y="2569"/>
                    </a:cubicBezTo>
                    <a:cubicBezTo>
                      <a:pt x="16844" y="2422"/>
                      <a:pt x="17303" y="1723"/>
                      <a:pt x="16978" y="967"/>
                    </a:cubicBezTo>
                    <a:cubicBezTo>
                      <a:pt x="16731" y="396"/>
                      <a:pt x="16123" y="1"/>
                      <a:pt x="1555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7" name="Google Shape;2117;p31"/>
            <p:cNvGrpSpPr/>
            <p:nvPr/>
          </p:nvGrpSpPr>
          <p:grpSpPr>
            <a:xfrm flipH="1">
              <a:off x="-1648899" y="3003154"/>
              <a:ext cx="2058020" cy="548240"/>
              <a:chOff x="6959925" y="3849675"/>
              <a:chExt cx="918800" cy="244750"/>
            </a:xfrm>
          </p:grpSpPr>
          <p:sp>
            <p:nvSpPr>
              <p:cNvPr id="2118" name="Google Shape;2118;p31"/>
              <p:cNvSpPr/>
              <p:nvPr/>
            </p:nvSpPr>
            <p:spPr>
              <a:xfrm>
                <a:off x="6959925" y="3849675"/>
                <a:ext cx="918800" cy="244725"/>
              </a:xfrm>
              <a:custGeom>
                <a:avLst/>
                <a:gdLst/>
                <a:ahLst/>
                <a:cxnLst/>
                <a:rect l="l" t="t" r="r" b="b"/>
                <a:pathLst>
                  <a:path w="36752" h="9789" extrusionOk="0">
                    <a:moveTo>
                      <a:pt x="1" y="1"/>
                    </a:moveTo>
                    <a:lnTo>
                      <a:pt x="1" y="9788"/>
                    </a:lnTo>
                    <a:lnTo>
                      <a:pt x="36751" y="9788"/>
                    </a:lnTo>
                    <a:lnTo>
                      <a:pt x="367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1"/>
              <p:cNvSpPr/>
              <p:nvPr/>
            </p:nvSpPr>
            <p:spPr>
              <a:xfrm>
                <a:off x="7074650" y="3849675"/>
                <a:ext cx="35775" cy="244725"/>
              </a:xfrm>
              <a:custGeom>
                <a:avLst/>
                <a:gdLst/>
                <a:ahLst/>
                <a:cxnLst/>
                <a:rect l="l" t="t" r="r" b="b"/>
                <a:pathLst>
                  <a:path w="1431" h="9789" extrusionOk="0">
                    <a:moveTo>
                      <a:pt x="0" y="1"/>
                    </a:moveTo>
                    <a:lnTo>
                      <a:pt x="0" y="9788"/>
                    </a:lnTo>
                    <a:lnTo>
                      <a:pt x="1430" y="9788"/>
                    </a:lnTo>
                    <a:lnTo>
                      <a:pt x="14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1"/>
              <p:cNvSpPr/>
              <p:nvPr/>
            </p:nvSpPr>
            <p:spPr>
              <a:xfrm>
                <a:off x="7009550" y="3849675"/>
                <a:ext cx="165975" cy="244750"/>
              </a:xfrm>
              <a:custGeom>
                <a:avLst/>
                <a:gdLst/>
                <a:ahLst/>
                <a:cxnLst/>
                <a:rect l="l" t="t" r="r" b="b"/>
                <a:pathLst>
                  <a:path w="6639" h="9790" extrusionOk="0">
                    <a:moveTo>
                      <a:pt x="1" y="1"/>
                    </a:moveTo>
                    <a:lnTo>
                      <a:pt x="1" y="9790"/>
                    </a:lnTo>
                    <a:lnTo>
                      <a:pt x="1430" y="9790"/>
                    </a:lnTo>
                    <a:lnTo>
                      <a:pt x="1430" y="1"/>
                    </a:lnTo>
                    <a:close/>
                    <a:moveTo>
                      <a:pt x="5210" y="1"/>
                    </a:moveTo>
                    <a:lnTo>
                      <a:pt x="5210" y="9790"/>
                    </a:lnTo>
                    <a:lnTo>
                      <a:pt x="6639" y="9790"/>
                    </a:lnTo>
                    <a:lnTo>
                      <a:pt x="6639" y="1"/>
                    </a:lnTo>
                    <a:close/>
                  </a:path>
                </a:pathLst>
              </a:custGeom>
              <a:solidFill>
                <a:srgbClr val="233766">
                  <a:alpha val="7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1"/>
              <p:cNvSpPr/>
              <p:nvPr/>
            </p:nvSpPr>
            <p:spPr>
              <a:xfrm>
                <a:off x="7223600" y="3885600"/>
                <a:ext cx="287475" cy="172950"/>
              </a:xfrm>
              <a:custGeom>
                <a:avLst/>
                <a:gdLst/>
                <a:ahLst/>
                <a:cxnLst/>
                <a:rect l="l" t="t" r="r" b="b"/>
                <a:pathLst>
                  <a:path w="11499" h="6918" extrusionOk="0">
                    <a:moveTo>
                      <a:pt x="169" y="0"/>
                    </a:moveTo>
                    <a:cubicBezTo>
                      <a:pt x="169" y="93"/>
                      <a:pt x="94" y="168"/>
                      <a:pt x="1" y="168"/>
                    </a:cubicBezTo>
                    <a:lnTo>
                      <a:pt x="1" y="6749"/>
                    </a:lnTo>
                    <a:cubicBezTo>
                      <a:pt x="94" y="6749"/>
                      <a:pt x="169" y="6824"/>
                      <a:pt x="169" y="6917"/>
                    </a:cubicBezTo>
                    <a:lnTo>
                      <a:pt x="11330" y="6917"/>
                    </a:lnTo>
                    <a:cubicBezTo>
                      <a:pt x="11330" y="6824"/>
                      <a:pt x="11405" y="6749"/>
                      <a:pt x="11499" y="6749"/>
                    </a:cubicBezTo>
                    <a:lnTo>
                      <a:pt x="11499" y="168"/>
                    </a:lnTo>
                    <a:cubicBezTo>
                      <a:pt x="11405" y="168"/>
                      <a:pt x="11330" y="92"/>
                      <a:pt x="11330" y="0"/>
                    </a:cubicBezTo>
                    <a:close/>
                  </a:path>
                </a:pathLst>
              </a:custGeom>
              <a:solidFill>
                <a:srgbClr val="233766">
                  <a:alpha val="7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1"/>
              <p:cNvSpPr/>
              <p:nvPr/>
            </p:nvSpPr>
            <p:spPr>
              <a:xfrm>
                <a:off x="7246900" y="3906300"/>
                <a:ext cx="240850" cy="131525"/>
              </a:xfrm>
              <a:custGeom>
                <a:avLst/>
                <a:gdLst/>
                <a:ahLst/>
                <a:cxnLst/>
                <a:rect l="l" t="t" r="r" b="b"/>
                <a:pathLst>
                  <a:path w="9634" h="5261" extrusionOk="0">
                    <a:moveTo>
                      <a:pt x="168" y="0"/>
                    </a:moveTo>
                    <a:cubicBezTo>
                      <a:pt x="168" y="93"/>
                      <a:pt x="93" y="168"/>
                      <a:pt x="0" y="168"/>
                    </a:cubicBezTo>
                    <a:lnTo>
                      <a:pt x="0" y="5092"/>
                    </a:lnTo>
                    <a:cubicBezTo>
                      <a:pt x="93" y="5092"/>
                      <a:pt x="168" y="5167"/>
                      <a:pt x="168" y="5260"/>
                    </a:cubicBezTo>
                    <a:lnTo>
                      <a:pt x="9465" y="5260"/>
                    </a:lnTo>
                    <a:cubicBezTo>
                      <a:pt x="9465" y="5167"/>
                      <a:pt x="9540" y="5092"/>
                      <a:pt x="9633" y="5092"/>
                    </a:cubicBezTo>
                    <a:lnTo>
                      <a:pt x="9633" y="168"/>
                    </a:lnTo>
                    <a:cubicBezTo>
                      <a:pt x="9541" y="168"/>
                      <a:pt x="9465" y="93"/>
                      <a:pt x="94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1"/>
              <p:cNvSpPr/>
              <p:nvPr/>
            </p:nvSpPr>
            <p:spPr>
              <a:xfrm>
                <a:off x="7282775" y="3948125"/>
                <a:ext cx="179900" cy="47000"/>
              </a:xfrm>
              <a:custGeom>
                <a:avLst/>
                <a:gdLst/>
                <a:ahLst/>
                <a:cxnLst/>
                <a:rect l="l" t="t" r="r" b="b"/>
                <a:pathLst>
                  <a:path w="7196" h="1880" extrusionOk="0">
                    <a:moveTo>
                      <a:pt x="6026" y="45"/>
                    </a:moveTo>
                    <a:cubicBezTo>
                      <a:pt x="5553" y="45"/>
                      <a:pt x="5087" y="338"/>
                      <a:pt x="5043" y="918"/>
                    </a:cubicBezTo>
                    <a:cubicBezTo>
                      <a:pt x="5006" y="1396"/>
                      <a:pt x="5560" y="1836"/>
                      <a:pt x="6018" y="1836"/>
                    </a:cubicBezTo>
                    <a:cubicBezTo>
                      <a:pt x="6046" y="1836"/>
                      <a:pt x="6073" y="1834"/>
                      <a:pt x="6100" y="1831"/>
                    </a:cubicBezTo>
                    <a:cubicBezTo>
                      <a:pt x="6636" y="1766"/>
                      <a:pt x="7196" y="1352"/>
                      <a:pt x="7020" y="755"/>
                    </a:cubicBezTo>
                    <a:cubicBezTo>
                      <a:pt x="6881" y="280"/>
                      <a:pt x="6450" y="45"/>
                      <a:pt x="6026" y="45"/>
                    </a:cubicBezTo>
                    <a:close/>
                    <a:moveTo>
                      <a:pt x="1021" y="62"/>
                    </a:moveTo>
                    <a:cubicBezTo>
                      <a:pt x="547" y="62"/>
                      <a:pt x="81" y="355"/>
                      <a:pt x="37" y="935"/>
                    </a:cubicBezTo>
                    <a:cubicBezTo>
                      <a:pt x="1" y="1413"/>
                      <a:pt x="554" y="1853"/>
                      <a:pt x="1012" y="1853"/>
                    </a:cubicBezTo>
                    <a:cubicBezTo>
                      <a:pt x="1040" y="1853"/>
                      <a:pt x="1067" y="1851"/>
                      <a:pt x="1094" y="1848"/>
                    </a:cubicBezTo>
                    <a:cubicBezTo>
                      <a:pt x="1631" y="1783"/>
                      <a:pt x="2190" y="1370"/>
                      <a:pt x="2015" y="772"/>
                    </a:cubicBezTo>
                    <a:cubicBezTo>
                      <a:pt x="1875" y="297"/>
                      <a:pt x="1445" y="62"/>
                      <a:pt x="1021" y="62"/>
                    </a:cubicBezTo>
                    <a:close/>
                    <a:moveTo>
                      <a:pt x="3703" y="1"/>
                    </a:moveTo>
                    <a:cubicBezTo>
                      <a:pt x="3688" y="1"/>
                      <a:pt x="3672" y="1"/>
                      <a:pt x="3657" y="2"/>
                    </a:cubicBezTo>
                    <a:cubicBezTo>
                      <a:pt x="3515" y="8"/>
                      <a:pt x="3366" y="61"/>
                      <a:pt x="3235" y="113"/>
                    </a:cubicBezTo>
                    <a:cubicBezTo>
                      <a:pt x="3121" y="158"/>
                      <a:pt x="3021" y="221"/>
                      <a:pt x="2940" y="296"/>
                    </a:cubicBezTo>
                    <a:cubicBezTo>
                      <a:pt x="2750" y="469"/>
                      <a:pt x="2649" y="714"/>
                      <a:pt x="2636" y="991"/>
                    </a:cubicBezTo>
                    <a:cubicBezTo>
                      <a:pt x="2614" y="1467"/>
                      <a:pt x="3000" y="1878"/>
                      <a:pt x="3475" y="1879"/>
                    </a:cubicBezTo>
                    <a:cubicBezTo>
                      <a:pt x="3478" y="1879"/>
                      <a:pt x="3481" y="1879"/>
                      <a:pt x="3484" y="1879"/>
                    </a:cubicBezTo>
                    <a:cubicBezTo>
                      <a:pt x="4085" y="1879"/>
                      <a:pt x="4557" y="1659"/>
                      <a:pt x="4588" y="956"/>
                    </a:cubicBezTo>
                    <a:cubicBezTo>
                      <a:pt x="4610" y="452"/>
                      <a:pt x="4221" y="1"/>
                      <a:pt x="37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1"/>
              <p:cNvSpPr/>
              <p:nvPr/>
            </p:nvSpPr>
            <p:spPr>
              <a:xfrm>
                <a:off x="7569800" y="3889050"/>
                <a:ext cx="252075" cy="162275"/>
              </a:xfrm>
              <a:custGeom>
                <a:avLst/>
                <a:gdLst/>
                <a:ahLst/>
                <a:cxnLst/>
                <a:rect l="l" t="t" r="r" b="b"/>
                <a:pathLst>
                  <a:path w="10083" h="6491" extrusionOk="0">
                    <a:moveTo>
                      <a:pt x="416" y="0"/>
                    </a:moveTo>
                    <a:cubicBezTo>
                      <a:pt x="187" y="0"/>
                      <a:pt x="1" y="185"/>
                      <a:pt x="1" y="414"/>
                    </a:cubicBezTo>
                    <a:cubicBezTo>
                      <a:pt x="1" y="643"/>
                      <a:pt x="187" y="829"/>
                      <a:pt x="416" y="829"/>
                    </a:cubicBezTo>
                    <a:lnTo>
                      <a:pt x="9669" y="829"/>
                    </a:lnTo>
                    <a:cubicBezTo>
                      <a:pt x="9897" y="829"/>
                      <a:pt x="10082" y="643"/>
                      <a:pt x="10082" y="414"/>
                    </a:cubicBezTo>
                    <a:cubicBezTo>
                      <a:pt x="10082" y="185"/>
                      <a:pt x="9897" y="0"/>
                      <a:pt x="9669" y="0"/>
                    </a:cubicBezTo>
                    <a:close/>
                    <a:moveTo>
                      <a:pt x="416" y="1888"/>
                    </a:moveTo>
                    <a:cubicBezTo>
                      <a:pt x="187" y="1888"/>
                      <a:pt x="1" y="2073"/>
                      <a:pt x="1" y="2302"/>
                    </a:cubicBezTo>
                    <a:cubicBezTo>
                      <a:pt x="1" y="2531"/>
                      <a:pt x="187" y="2717"/>
                      <a:pt x="416" y="2717"/>
                    </a:cubicBezTo>
                    <a:lnTo>
                      <a:pt x="9669" y="2717"/>
                    </a:lnTo>
                    <a:cubicBezTo>
                      <a:pt x="9897" y="2715"/>
                      <a:pt x="10082" y="2531"/>
                      <a:pt x="10082" y="2302"/>
                    </a:cubicBezTo>
                    <a:cubicBezTo>
                      <a:pt x="10082" y="2073"/>
                      <a:pt x="9897" y="1888"/>
                      <a:pt x="9669" y="1888"/>
                    </a:cubicBezTo>
                    <a:close/>
                    <a:moveTo>
                      <a:pt x="416" y="3774"/>
                    </a:moveTo>
                    <a:cubicBezTo>
                      <a:pt x="187" y="3774"/>
                      <a:pt x="1" y="3960"/>
                      <a:pt x="1" y="4189"/>
                    </a:cubicBezTo>
                    <a:cubicBezTo>
                      <a:pt x="1" y="4418"/>
                      <a:pt x="187" y="4603"/>
                      <a:pt x="416" y="4603"/>
                    </a:cubicBezTo>
                    <a:lnTo>
                      <a:pt x="9669" y="4603"/>
                    </a:lnTo>
                    <a:cubicBezTo>
                      <a:pt x="9897" y="4603"/>
                      <a:pt x="10082" y="4418"/>
                      <a:pt x="10082" y="4189"/>
                    </a:cubicBezTo>
                    <a:cubicBezTo>
                      <a:pt x="10082" y="3960"/>
                      <a:pt x="9897" y="3774"/>
                      <a:pt x="9669" y="3774"/>
                    </a:cubicBezTo>
                    <a:close/>
                    <a:moveTo>
                      <a:pt x="416" y="5661"/>
                    </a:moveTo>
                    <a:cubicBezTo>
                      <a:pt x="187" y="5661"/>
                      <a:pt x="1" y="5848"/>
                      <a:pt x="1" y="6076"/>
                    </a:cubicBezTo>
                    <a:cubicBezTo>
                      <a:pt x="1" y="6305"/>
                      <a:pt x="187" y="6490"/>
                      <a:pt x="416" y="6490"/>
                    </a:cubicBezTo>
                    <a:lnTo>
                      <a:pt x="9669" y="6490"/>
                    </a:lnTo>
                    <a:cubicBezTo>
                      <a:pt x="9897" y="6489"/>
                      <a:pt x="10082" y="6305"/>
                      <a:pt x="10082" y="6076"/>
                    </a:cubicBezTo>
                    <a:cubicBezTo>
                      <a:pt x="10082" y="5848"/>
                      <a:pt x="9897" y="5661"/>
                      <a:pt x="9669" y="566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1"/>
              <p:cNvSpPr/>
              <p:nvPr/>
            </p:nvSpPr>
            <p:spPr>
              <a:xfrm>
                <a:off x="7150800" y="3877000"/>
                <a:ext cx="13650" cy="190150"/>
              </a:xfrm>
              <a:custGeom>
                <a:avLst/>
                <a:gdLst/>
                <a:ahLst/>
                <a:cxnLst/>
                <a:rect l="l" t="t" r="r" b="b"/>
                <a:pathLst>
                  <a:path w="546" h="7606" extrusionOk="0">
                    <a:moveTo>
                      <a:pt x="0" y="1"/>
                    </a:moveTo>
                    <a:lnTo>
                      <a:pt x="0" y="546"/>
                    </a:lnTo>
                    <a:lnTo>
                      <a:pt x="546" y="546"/>
                    </a:lnTo>
                    <a:lnTo>
                      <a:pt x="546" y="1"/>
                    </a:lnTo>
                    <a:close/>
                    <a:moveTo>
                      <a:pt x="0" y="1413"/>
                    </a:moveTo>
                    <a:lnTo>
                      <a:pt x="0" y="1957"/>
                    </a:lnTo>
                    <a:lnTo>
                      <a:pt x="546" y="1957"/>
                    </a:lnTo>
                    <a:lnTo>
                      <a:pt x="546" y="1413"/>
                    </a:lnTo>
                    <a:close/>
                    <a:moveTo>
                      <a:pt x="0" y="2825"/>
                    </a:moveTo>
                    <a:lnTo>
                      <a:pt x="0" y="3370"/>
                    </a:lnTo>
                    <a:lnTo>
                      <a:pt x="546" y="3370"/>
                    </a:lnTo>
                    <a:lnTo>
                      <a:pt x="546" y="2825"/>
                    </a:lnTo>
                    <a:close/>
                    <a:moveTo>
                      <a:pt x="0" y="4236"/>
                    </a:moveTo>
                    <a:lnTo>
                      <a:pt x="0" y="4782"/>
                    </a:lnTo>
                    <a:lnTo>
                      <a:pt x="546" y="4782"/>
                    </a:lnTo>
                    <a:lnTo>
                      <a:pt x="546" y="4236"/>
                    </a:lnTo>
                    <a:close/>
                    <a:moveTo>
                      <a:pt x="0" y="5648"/>
                    </a:moveTo>
                    <a:lnTo>
                      <a:pt x="0" y="6194"/>
                    </a:lnTo>
                    <a:lnTo>
                      <a:pt x="546" y="6194"/>
                    </a:lnTo>
                    <a:lnTo>
                      <a:pt x="546" y="5648"/>
                    </a:lnTo>
                    <a:close/>
                    <a:moveTo>
                      <a:pt x="0" y="7060"/>
                    </a:moveTo>
                    <a:lnTo>
                      <a:pt x="0" y="7606"/>
                    </a:lnTo>
                    <a:lnTo>
                      <a:pt x="546" y="7606"/>
                    </a:lnTo>
                    <a:lnTo>
                      <a:pt x="546" y="706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1"/>
              <p:cNvSpPr/>
              <p:nvPr/>
            </p:nvSpPr>
            <p:spPr>
              <a:xfrm>
                <a:off x="7020600" y="3877000"/>
                <a:ext cx="13675" cy="190150"/>
              </a:xfrm>
              <a:custGeom>
                <a:avLst/>
                <a:gdLst/>
                <a:ahLst/>
                <a:cxnLst/>
                <a:rect l="l" t="t" r="r" b="b"/>
                <a:pathLst>
                  <a:path w="547" h="7606" extrusionOk="0">
                    <a:moveTo>
                      <a:pt x="1" y="1"/>
                    </a:moveTo>
                    <a:lnTo>
                      <a:pt x="1" y="546"/>
                    </a:lnTo>
                    <a:lnTo>
                      <a:pt x="546" y="546"/>
                    </a:lnTo>
                    <a:lnTo>
                      <a:pt x="546" y="1"/>
                    </a:lnTo>
                    <a:close/>
                    <a:moveTo>
                      <a:pt x="1" y="1413"/>
                    </a:moveTo>
                    <a:lnTo>
                      <a:pt x="1" y="1957"/>
                    </a:lnTo>
                    <a:lnTo>
                      <a:pt x="546" y="1957"/>
                    </a:lnTo>
                    <a:lnTo>
                      <a:pt x="546" y="1413"/>
                    </a:lnTo>
                    <a:close/>
                    <a:moveTo>
                      <a:pt x="1" y="2825"/>
                    </a:moveTo>
                    <a:lnTo>
                      <a:pt x="1" y="3370"/>
                    </a:lnTo>
                    <a:lnTo>
                      <a:pt x="546" y="3370"/>
                    </a:lnTo>
                    <a:lnTo>
                      <a:pt x="546" y="2825"/>
                    </a:lnTo>
                    <a:close/>
                    <a:moveTo>
                      <a:pt x="1" y="4236"/>
                    </a:moveTo>
                    <a:lnTo>
                      <a:pt x="1" y="4782"/>
                    </a:lnTo>
                    <a:lnTo>
                      <a:pt x="546" y="4782"/>
                    </a:lnTo>
                    <a:lnTo>
                      <a:pt x="546" y="4236"/>
                    </a:lnTo>
                    <a:close/>
                    <a:moveTo>
                      <a:pt x="1" y="5648"/>
                    </a:moveTo>
                    <a:lnTo>
                      <a:pt x="1" y="6194"/>
                    </a:lnTo>
                    <a:lnTo>
                      <a:pt x="546" y="6194"/>
                    </a:lnTo>
                    <a:lnTo>
                      <a:pt x="546" y="5648"/>
                    </a:lnTo>
                    <a:close/>
                    <a:moveTo>
                      <a:pt x="1" y="7060"/>
                    </a:moveTo>
                    <a:lnTo>
                      <a:pt x="1" y="7606"/>
                    </a:lnTo>
                    <a:lnTo>
                      <a:pt x="546" y="7606"/>
                    </a:lnTo>
                    <a:lnTo>
                      <a:pt x="546" y="706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7" name="Google Shape;2127;p31"/>
            <p:cNvGrpSpPr/>
            <p:nvPr/>
          </p:nvGrpSpPr>
          <p:grpSpPr>
            <a:xfrm rot="10800000">
              <a:off x="8623472" y="3677352"/>
              <a:ext cx="1963472" cy="378409"/>
              <a:chOff x="6962375" y="1840000"/>
              <a:chExt cx="876550" cy="168925"/>
            </a:xfrm>
          </p:grpSpPr>
          <p:sp>
            <p:nvSpPr>
              <p:cNvPr id="2128" name="Google Shape;2128;p31"/>
              <p:cNvSpPr/>
              <p:nvPr/>
            </p:nvSpPr>
            <p:spPr>
              <a:xfrm>
                <a:off x="6962375" y="1840000"/>
                <a:ext cx="876550" cy="168925"/>
              </a:xfrm>
              <a:custGeom>
                <a:avLst/>
                <a:gdLst/>
                <a:ahLst/>
                <a:cxnLst/>
                <a:rect l="l" t="t" r="r" b="b"/>
                <a:pathLst>
                  <a:path w="35062" h="6757" extrusionOk="0">
                    <a:moveTo>
                      <a:pt x="490" y="0"/>
                    </a:moveTo>
                    <a:cubicBezTo>
                      <a:pt x="219" y="0"/>
                      <a:pt x="0" y="220"/>
                      <a:pt x="0" y="489"/>
                    </a:cubicBezTo>
                    <a:lnTo>
                      <a:pt x="0" y="543"/>
                    </a:lnTo>
                    <a:cubicBezTo>
                      <a:pt x="0" y="813"/>
                      <a:pt x="219" y="1033"/>
                      <a:pt x="490" y="1033"/>
                    </a:cubicBezTo>
                    <a:lnTo>
                      <a:pt x="31488" y="1033"/>
                    </a:lnTo>
                    <a:cubicBezTo>
                      <a:pt x="32784" y="1033"/>
                      <a:pt x="33835" y="2083"/>
                      <a:pt x="33835" y="3378"/>
                    </a:cubicBezTo>
                    <a:cubicBezTo>
                      <a:pt x="33835" y="4674"/>
                      <a:pt x="32784" y="5725"/>
                      <a:pt x="31488" y="5725"/>
                    </a:cubicBezTo>
                    <a:lnTo>
                      <a:pt x="490" y="5725"/>
                    </a:lnTo>
                    <a:cubicBezTo>
                      <a:pt x="219" y="5725"/>
                      <a:pt x="0" y="5944"/>
                      <a:pt x="0" y="6215"/>
                    </a:cubicBezTo>
                    <a:lnTo>
                      <a:pt x="0" y="6268"/>
                    </a:lnTo>
                    <a:cubicBezTo>
                      <a:pt x="0" y="6538"/>
                      <a:pt x="219" y="6757"/>
                      <a:pt x="490" y="6757"/>
                    </a:cubicBezTo>
                    <a:lnTo>
                      <a:pt x="31685" y="6757"/>
                    </a:lnTo>
                    <a:cubicBezTo>
                      <a:pt x="33550" y="6757"/>
                      <a:pt x="35062" y="5245"/>
                      <a:pt x="35062" y="3380"/>
                    </a:cubicBezTo>
                    <a:cubicBezTo>
                      <a:pt x="35062" y="1512"/>
                      <a:pt x="33550" y="0"/>
                      <a:pt x="316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1"/>
              <p:cNvSpPr/>
              <p:nvPr/>
            </p:nvSpPr>
            <p:spPr>
              <a:xfrm>
                <a:off x="6989325" y="1865800"/>
                <a:ext cx="818925" cy="117300"/>
              </a:xfrm>
              <a:custGeom>
                <a:avLst/>
                <a:gdLst/>
                <a:ahLst/>
                <a:cxnLst/>
                <a:rect l="l" t="t" r="r" b="b"/>
                <a:pathLst>
                  <a:path w="32757" h="4692" extrusionOk="0">
                    <a:moveTo>
                      <a:pt x="0" y="1"/>
                    </a:moveTo>
                    <a:lnTo>
                      <a:pt x="0" y="4692"/>
                    </a:lnTo>
                    <a:lnTo>
                      <a:pt x="30410" y="4692"/>
                    </a:lnTo>
                    <a:cubicBezTo>
                      <a:pt x="31706" y="4692"/>
                      <a:pt x="32757" y="3641"/>
                      <a:pt x="32757" y="2346"/>
                    </a:cubicBezTo>
                    <a:cubicBezTo>
                      <a:pt x="32757" y="1051"/>
                      <a:pt x="31706" y="1"/>
                      <a:pt x="304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1"/>
              <p:cNvSpPr/>
              <p:nvPr/>
            </p:nvSpPr>
            <p:spPr>
              <a:xfrm>
                <a:off x="6989325" y="1887275"/>
                <a:ext cx="717300" cy="73375"/>
              </a:xfrm>
              <a:custGeom>
                <a:avLst/>
                <a:gdLst/>
                <a:ahLst/>
                <a:cxnLst/>
                <a:rect l="l" t="t" r="r" b="b"/>
                <a:pathLst>
                  <a:path w="28692" h="2935" extrusionOk="0">
                    <a:moveTo>
                      <a:pt x="141" y="0"/>
                    </a:moveTo>
                    <a:cubicBezTo>
                      <a:pt x="62" y="0"/>
                      <a:pt x="0" y="65"/>
                      <a:pt x="0" y="143"/>
                    </a:cubicBezTo>
                    <a:cubicBezTo>
                      <a:pt x="0" y="221"/>
                      <a:pt x="64" y="284"/>
                      <a:pt x="141" y="284"/>
                    </a:cubicBezTo>
                    <a:lnTo>
                      <a:pt x="28549" y="284"/>
                    </a:lnTo>
                    <a:cubicBezTo>
                      <a:pt x="28627" y="284"/>
                      <a:pt x="28692" y="220"/>
                      <a:pt x="28692" y="143"/>
                    </a:cubicBezTo>
                    <a:cubicBezTo>
                      <a:pt x="28692" y="64"/>
                      <a:pt x="28626" y="0"/>
                      <a:pt x="28549" y="0"/>
                    </a:cubicBezTo>
                    <a:close/>
                    <a:moveTo>
                      <a:pt x="141" y="884"/>
                    </a:moveTo>
                    <a:cubicBezTo>
                      <a:pt x="64" y="884"/>
                      <a:pt x="0" y="947"/>
                      <a:pt x="0" y="1026"/>
                    </a:cubicBezTo>
                    <a:cubicBezTo>
                      <a:pt x="0" y="1103"/>
                      <a:pt x="62" y="1168"/>
                      <a:pt x="141" y="1168"/>
                    </a:cubicBezTo>
                    <a:lnTo>
                      <a:pt x="20459" y="1168"/>
                    </a:lnTo>
                    <a:cubicBezTo>
                      <a:pt x="20537" y="1166"/>
                      <a:pt x="20600" y="1104"/>
                      <a:pt x="20600" y="1026"/>
                    </a:cubicBezTo>
                    <a:cubicBezTo>
                      <a:pt x="20600" y="949"/>
                      <a:pt x="20537" y="884"/>
                      <a:pt x="20458" y="884"/>
                    </a:cubicBezTo>
                    <a:close/>
                    <a:moveTo>
                      <a:pt x="141" y="1766"/>
                    </a:moveTo>
                    <a:cubicBezTo>
                      <a:pt x="64" y="1766"/>
                      <a:pt x="0" y="1829"/>
                      <a:pt x="0" y="1909"/>
                    </a:cubicBezTo>
                    <a:cubicBezTo>
                      <a:pt x="0" y="1986"/>
                      <a:pt x="62" y="2051"/>
                      <a:pt x="141" y="2051"/>
                    </a:cubicBezTo>
                    <a:lnTo>
                      <a:pt x="24085" y="2051"/>
                    </a:lnTo>
                    <a:cubicBezTo>
                      <a:pt x="24164" y="2051"/>
                      <a:pt x="24227" y="1988"/>
                      <a:pt x="24227" y="1909"/>
                    </a:cubicBezTo>
                    <a:cubicBezTo>
                      <a:pt x="24227" y="1832"/>
                      <a:pt x="24164" y="1766"/>
                      <a:pt x="24085" y="1766"/>
                    </a:cubicBezTo>
                    <a:close/>
                    <a:moveTo>
                      <a:pt x="141" y="2651"/>
                    </a:moveTo>
                    <a:cubicBezTo>
                      <a:pt x="64" y="2651"/>
                      <a:pt x="0" y="2714"/>
                      <a:pt x="0" y="2792"/>
                    </a:cubicBezTo>
                    <a:cubicBezTo>
                      <a:pt x="0" y="2870"/>
                      <a:pt x="62" y="2934"/>
                      <a:pt x="141" y="2934"/>
                    </a:cubicBezTo>
                    <a:lnTo>
                      <a:pt x="26328" y="2934"/>
                    </a:lnTo>
                    <a:cubicBezTo>
                      <a:pt x="26405" y="2934"/>
                      <a:pt x="26469" y="2870"/>
                      <a:pt x="26469" y="2792"/>
                    </a:cubicBezTo>
                    <a:cubicBezTo>
                      <a:pt x="26469" y="2715"/>
                      <a:pt x="26406" y="2651"/>
                      <a:pt x="26328" y="2651"/>
                    </a:cubicBezTo>
                    <a:close/>
                  </a:path>
                </a:pathLst>
              </a:custGeom>
              <a:solidFill>
                <a:srgbClr val="6BB3EA">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31"/>
              <p:cNvSpPr/>
              <p:nvPr/>
            </p:nvSpPr>
            <p:spPr>
              <a:xfrm>
                <a:off x="7318650" y="1887300"/>
                <a:ext cx="112625" cy="85575"/>
              </a:xfrm>
              <a:custGeom>
                <a:avLst/>
                <a:gdLst/>
                <a:ahLst/>
                <a:cxnLst/>
                <a:rect l="l" t="t" r="r" b="b"/>
                <a:pathLst>
                  <a:path w="4505" h="3423" extrusionOk="0">
                    <a:moveTo>
                      <a:pt x="0" y="1"/>
                    </a:moveTo>
                    <a:lnTo>
                      <a:pt x="0" y="3422"/>
                    </a:lnTo>
                    <a:lnTo>
                      <a:pt x="1053" y="3064"/>
                    </a:lnTo>
                    <a:lnTo>
                      <a:pt x="2272" y="2650"/>
                    </a:lnTo>
                    <a:lnTo>
                      <a:pt x="3489" y="3071"/>
                    </a:lnTo>
                    <a:lnTo>
                      <a:pt x="4504" y="3422"/>
                    </a:lnTo>
                    <a:lnTo>
                      <a:pt x="450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31"/>
              <p:cNvSpPr/>
              <p:nvPr/>
            </p:nvSpPr>
            <p:spPr>
              <a:xfrm>
                <a:off x="7344950" y="1887300"/>
                <a:ext cx="60950" cy="76800"/>
              </a:xfrm>
              <a:custGeom>
                <a:avLst/>
                <a:gdLst/>
                <a:ahLst/>
                <a:cxnLst/>
                <a:rect l="l" t="t" r="r" b="b"/>
                <a:pathLst>
                  <a:path w="2438" h="3072" extrusionOk="0">
                    <a:moveTo>
                      <a:pt x="1" y="1"/>
                    </a:moveTo>
                    <a:lnTo>
                      <a:pt x="1" y="3064"/>
                    </a:lnTo>
                    <a:lnTo>
                      <a:pt x="1220" y="2650"/>
                    </a:lnTo>
                    <a:lnTo>
                      <a:pt x="2437" y="3071"/>
                    </a:lnTo>
                    <a:lnTo>
                      <a:pt x="243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3" name="Google Shape;2133;p31"/>
            <p:cNvGrpSpPr/>
            <p:nvPr/>
          </p:nvGrpSpPr>
          <p:grpSpPr>
            <a:xfrm>
              <a:off x="-1604191" y="2714461"/>
              <a:ext cx="2013326" cy="288685"/>
              <a:chOff x="6919063" y="1049075"/>
              <a:chExt cx="896525" cy="128550"/>
            </a:xfrm>
          </p:grpSpPr>
          <p:sp>
            <p:nvSpPr>
              <p:cNvPr id="2134" name="Google Shape;2134;p31"/>
              <p:cNvSpPr/>
              <p:nvPr/>
            </p:nvSpPr>
            <p:spPr>
              <a:xfrm>
                <a:off x="6919063" y="1049075"/>
                <a:ext cx="896525" cy="128475"/>
              </a:xfrm>
              <a:custGeom>
                <a:avLst/>
                <a:gdLst/>
                <a:ahLst/>
                <a:cxnLst/>
                <a:rect l="l" t="t" r="r" b="b"/>
                <a:pathLst>
                  <a:path w="35861" h="5139" extrusionOk="0">
                    <a:moveTo>
                      <a:pt x="2" y="1"/>
                    </a:moveTo>
                    <a:lnTo>
                      <a:pt x="0" y="5138"/>
                    </a:lnTo>
                    <a:lnTo>
                      <a:pt x="35860" y="5139"/>
                    </a:lnTo>
                    <a:lnTo>
                      <a:pt x="35860" y="3"/>
                    </a:lnTo>
                    <a:lnTo>
                      <a:pt x="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31"/>
              <p:cNvSpPr/>
              <p:nvPr/>
            </p:nvSpPr>
            <p:spPr>
              <a:xfrm>
                <a:off x="7169925" y="1075975"/>
                <a:ext cx="394825" cy="74697"/>
              </a:xfrm>
              <a:custGeom>
                <a:avLst/>
                <a:gdLst/>
                <a:ahLst/>
                <a:cxnLst/>
                <a:rect l="l" t="t" r="r" b="b"/>
                <a:pathLst>
                  <a:path w="15793" h="2582" extrusionOk="0">
                    <a:moveTo>
                      <a:pt x="1290" y="1"/>
                    </a:moveTo>
                    <a:cubicBezTo>
                      <a:pt x="1290" y="713"/>
                      <a:pt x="712" y="1291"/>
                      <a:pt x="0" y="1291"/>
                    </a:cubicBezTo>
                    <a:cubicBezTo>
                      <a:pt x="712" y="1291"/>
                      <a:pt x="1290" y="1868"/>
                      <a:pt x="1290" y="2581"/>
                    </a:cubicBezTo>
                    <a:lnTo>
                      <a:pt x="14502" y="2582"/>
                    </a:lnTo>
                    <a:cubicBezTo>
                      <a:pt x="14504" y="1870"/>
                      <a:pt x="15081" y="1292"/>
                      <a:pt x="15792" y="1292"/>
                    </a:cubicBezTo>
                    <a:cubicBezTo>
                      <a:pt x="15080" y="1292"/>
                      <a:pt x="14502" y="714"/>
                      <a:pt x="14502" y="2"/>
                    </a:cubicBezTo>
                    <a:lnTo>
                      <a:pt x="129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31"/>
              <p:cNvSpPr/>
              <p:nvPr/>
            </p:nvSpPr>
            <p:spPr>
              <a:xfrm>
                <a:off x="7607813" y="1049150"/>
                <a:ext cx="170750" cy="128475"/>
              </a:xfrm>
              <a:custGeom>
                <a:avLst/>
                <a:gdLst/>
                <a:ahLst/>
                <a:cxnLst/>
                <a:rect l="l" t="t" r="r" b="b"/>
                <a:pathLst>
                  <a:path w="6830" h="5139" extrusionOk="0">
                    <a:moveTo>
                      <a:pt x="1" y="1"/>
                    </a:moveTo>
                    <a:lnTo>
                      <a:pt x="1" y="5138"/>
                    </a:lnTo>
                    <a:lnTo>
                      <a:pt x="1177" y="5138"/>
                    </a:lnTo>
                    <a:lnTo>
                      <a:pt x="1177" y="1"/>
                    </a:lnTo>
                    <a:close/>
                    <a:moveTo>
                      <a:pt x="1947" y="1"/>
                    </a:moveTo>
                    <a:lnTo>
                      <a:pt x="1947" y="5138"/>
                    </a:lnTo>
                    <a:lnTo>
                      <a:pt x="3124" y="5138"/>
                    </a:lnTo>
                    <a:lnTo>
                      <a:pt x="3124" y="1"/>
                    </a:lnTo>
                    <a:close/>
                    <a:moveTo>
                      <a:pt x="4016" y="1"/>
                    </a:moveTo>
                    <a:lnTo>
                      <a:pt x="4016" y="5138"/>
                    </a:lnTo>
                    <a:lnTo>
                      <a:pt x="6830" y="5138"/>
                    </a:lnTo>
                    <a:lnTo>
                      <a:pt x="6830" y="1"/>
                    </a:lnTo>
                    <a:close/>
                  </a:path>
                </a:pathLst>
              </a:custGeom>
              <a:solidFill>
                <a:srgbClr val="FFFFFF">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1"/>
              <p:cNvSpPr/>
              <p:nvPr/>
            </p:nvSpPr>
            <p:spPr>
              <a:xfrm>
                <a:off x="7735263" y="1059925"/>
                <a:ext cx="17325" cy="109375"/>
              </a:xfrm>
              <a:custGeom>
                <a:avLst/>
                <a:gdLst/>
                <a:ahLst/>
                <a:cxnLst/>
                <a:rect l="l" t="t" r="r" b="b"/>
                <a:pathLst>
                  <a:path w="693" h="4375" extrusionOk="0">
                    <a:moveTo>
                      <a:pt x="321" y="0"/>
                    </a:moveTo>
                    <a:cubicBezTo>
                      <a:pt x="149" y="0"/>
                      <a:pt x="3" y="126"/>
                      <a:pt x="39" y="322"/>
                    </a:cubicBezTo>
                    <a:cubicBezTo>
                      <a:pt x="70" y="492"/>
                      <a:pt x="157" y="587"/>
                      <a:pt x="303" y="587"/>
                    </a:cubicBezTo>
                    <a:cubicBezTo>
                      <a:pt x="332" y="587"/>
                      <a:pt x="365" y="584"/>
                      <a:pt x="399" y="575"/>
                    </a:cubicBezTo>
                    <a:cubicBezTo>
                      <a:pt x="670" y="511"/>
                      <a:pt x="692" y="127"/>
                      <a:pt x="456" y="26"/>
                    </a:cubicBezTo>
                    <a:lnTo>
                      <a:pt x="419" y="14"/>
                    </a:lnTo>
                    <a:cubicBezTo>
                      <a:pt x="386" y="5"/>
                      <a:pt x="353" y="0"/>
                      <a:pt x="321" y="0"/>
                    </a:cubicBezTo>
                    <a:close/>
                    <a:moveTo>
                      <a:pt x="319" y="947"/>
                    </a:moveTo>
                    <a:cubicBezTo>
                      <a:pt x="146" y="947"/>
                      <a:pt x="0" y="1073"/>
                      <a:pt x="37" y="1268"/>
                    </a:cubicBezTo>
                    <a:cubicBezTo>
                      <a:pt x="68" y="1439"/>
                      <a:pt x="155" y="1535"/>
                      <a:pt x="300" y="1535"/>
                    </a:cubicBezTo>
                    <a:cubicBezTo>
                      <a:pt x="330" y="1535"/>
                      <a:pt x="363" y="1530"/>
                      <a:pt x="398" y="1522"/>
                    </a:cubicBezTo>
                    <a:cubicBezTo>
                      <a:pt x="670" y="1458"/>
                      <a:pt x="692" y="1074"/>
                      <a:pt x="454" y="972"/>
                    </a:cubicBezTo>
                    <a:cubicBezTo>
                      <a:pt x="443" y="967"/>
                      <a:pt x="431" y="964"/>
                      <a:pt x="417" y="960"/>
                    </a:cubicBezTo>
                    <a:cubicBezTo>
                      <a:pt x="384" y="951"/>
                      <a:pt x="351" y="947"/>
                      <a:pt x="319" y="947"/>
                    </a:cubicBezTo>
                    <a:close/>
                    <a:moveTo>
                      <a:pt x="319" y="1893"/>
                    </a:moveTo>
                    <a:cubicBezTo>
                      <a:pt x="146" y="1893"/>
                      <a:pt x="0" y="2020"/>
                      <a:pt x="37" y="2215"/>
                    </a:cubicBezTo>
                    <a:cubicBezTo>
                      <a:pt x="68" y="2385"/>
                      <a:pt x="155" y="2481"/>
                      <a:pt x="300" y="2481"/>
                    </a:cubicBezTo>
                    <a:cubicBezTo>
                      <a:pt x="330" y="2481"/>
                      <a:pt x="363" y="2477"/>
                      <a:pt x="398" y="2469"/>
                    </a:cubicBezTo>
                    <a:cubicBezTo>
                      <a:pt x="670" y="2404"/>
                      <a:pt x="692" y="2023"/>
                      <a:pt x="454" y="1919"/>
                    </a:cubicBezTo>
                    <a:cubicBezTo>
                      <a:pt x="443" y="1913"/>
                      <a:pt x="431" y="1910"/>
                      <a:pt x="417" y="1907"/>
                    </a:cubicBezTo>
                    <a:cubicBezTo>
                      <a:pt x="384" y="1898"/>
                      <a:pt x="351" y="1893"/>
                      <a:pt x="319" y="1893"/>
                    </a:cubicBezTo>
                    <a:close/>
                    <a:moveTo>
                      <a:pt x="319" y="2840"/>
                    </a:moveTo>
                    <a:cubicBezTo>
                      <a:pt x="146" y="2840"/>
                      <a:pt x="0" y="2966"/>
                      <a:pt x="37" y="3162"/>
                    </a:cubicBezTo>
                    <a:cubicBezTo>
                      <a:pt x="68" y="3332"/>
                      <a:pt x="155" y="3428"/>
                      <a:pt x="300" y="3428"/>
                    </a:cubicBezTo>
                    <a:cubicBezTo>
                      <a:pt x="330" y="3428"/>
                      <a:pt x="363" y="3424"/>
                      <a:pt x="398" y="3415"/>
                    </a:cubicBezTo>
                    <a:cubicBezTo>
                      <a:pt x="668" y="3351"/>
                      <a:pt x="692" y="2969"/>
                      <a:pt x="454" y="2865"/>
                    </a:cubicBezTo>
                    <a:cubicBezTo>
                      <a:pt x="443" y="2860"/>
                      <a:pt x="431" y="2857"/>
                      <a:pt x="417" y="2854"/>
                    </a:cubicBezTo>
                    <a:cubicBezTo>
                      <a:pt x="384" y="2844"/>
                      <a:pt x="351" y="2840"/>
                      <a:pt x="319" y="2840"/>
                    </a:cubicBezTo>
                    <a:close/>
                    <a:moveTo>
                      <a:pt x="319" y="3786"/>
                    </a:moveTo>
                    <a:cubicBezTo>
                      <a:pt x="146" y="3786"/>
                      <a:pt x="0" y="3913"/>
                      <a:pt x="37" y="4108"/>
                    </a:cubicBezTo>
                    <a:cubicBezTo>
                      <a:pt x="68" y="4278"/>
                      <a:pt x="155" y="4374"/>
                      <a:pt x="300" y="4374"/>
                    </a:cubicBezTo>
                    <a:cubicBezTo>
                      <a:pt x="330" y="4374"/>
                      <a:pt x="363" y="4370"/>
                      <a:pt x="398" y="4362"/>
                    </a:cubicBezTo>
                    <a:cubicBezTo>
                      <a:pt x="668" y="4297"/>
                      <a:pt x="692" y="3916"/>
                      <a:pt x="454" y="3812"/>
                    </a:cubicBezTo>
                    <a:cubicBezTo>
                      <a:pt x="443" y="3807"/>
                      <a:pt x="431" y="3803"/>
                      <a:pt x="417" y="3800"/>
                    </a:cubicBezTo>
                    <a:cubicBezTo>
                      <a:pt x="384" y="3791"/>
                      <a:pt x="351" y="3786"/>
                      <a:pt x="319" y="37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1"/>
              <p:cNvSpPr/>
              <p:nvPr/>
            </p:nvSpPr>
            <p:spPr>
              <a:xfrm>
                <a:off x="6956088" y="1049125"/>
                <a:ext cx="170700" cy="128425"/>
              </a:xfrm>
              <a:custGeom>
                <a:avLst/>
                <a:gdLst/>
                <a:ahLst/>
                <a:cxnLst/>
                <a:rect l="l" t="t" r="r" b="b"/>
                <a:pathLst>
                  <a:path w="6828" h="5137" extrusionOk="0">
                    <a:moveTo>
                      <a:pt x="1" y="1"/>
                    </a:moveTo>
                    <a:lnTo>
                      <a:pt x="1" y="5137"/>
                    </a:lnTo>
                    <a:lnTo>
                      <a:pt x="2815" y="5137"/>
                    </a:lnTo>
                    <a:lnTo>
                      <a:pt x="2815" y="1"/>
                    </a:lnTo>
                    <a:close/>
                    <a:moveTo>
                      <a:pt x="3705" y="1"/>
                    </a:moveTo>
                    <a:lnTo>
                      <a:pt x="3705" y="5137"/>
                    </a:lnTo>
                    <a:lnTo>
                      <a:pt x="4881" y="5137"/>
                    </a:lnTo>
                    <a:lnTo>
                      <a:pt x="4881" y="1"/>
                    </a:lnTo>
                    <a:close/>
                    <a:moveTo>
                      <a:pt x="5651" y="1"/>
                    </a:moveTo>
                    <a:lnTo>
                      <a:pt x="5651" y="5137"/>
                    </a:lnTo>
                    <a:lnTo>
                      <a:pt x="6828" y="5137"/>
                    </a:lnTo>
                    <a:lnTo>
                      <a:pt x="6828" y="1"/>
                    </a:lnTo>
                    <a:close/>
                  </a:path>
                </a:pathLst>
              </a:custGeom>
              <a:solidFill>
                <a:srgbClr val="FFFFFF">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1"/>
              <p:cNvSpPr/>
              <p:nvPr/>
            </p:nvSpPr>
            <p:spPr>
              <a:xfrm>
                <a:off x="6982063" y="1059850"/>
                <a:ext cx="17275" cy="109400"/>
              </a:xfrm>
              <a:custGeom>
                <a:avLst/>
                <a:gdLst/>
                <a:ahLst/>
                <a:cxnLst/>
                <a:rect l="l" t="t" r="r" b="b"/>
                <a:pathLst>
                  <a:path w="691" h="4376" extrusionOk="0">
                    <a:moveTo>
                      <a:pt x="373" y="1"/>
                    </a:moveTo>
                    <a:cubicBezTo>
                      <a:pt x="341" y="1"/>
                      <a:pt x="307" y="5"/>
                      <a:pt x="274" y="15"/>
                    </a:cubicBezTo>
                    <a:cubicBezTo>
                      <a:pt x="261" y="17"/>
                      <a:pt x="249" y="21"/>
                      <a:pt x="238" y="26"/>
                    </a:cubicBezTo>
                    <a:cubicBezTo>
                      <a:pt x="0" y="129"/>
                      <a:pt x="24" y="512"/>
                      <a:pt x="295" y="576"/>
                    </a:cubicBezTo>
                    <a:cubicBezTo>
                      <a:pt x="330" y="585"/>
                      <a:pt x="362" y="589"/>
                      <a:pt x="392" y="589"/>
                    </a:cubicBezTo>
                    <a:cubicBezTo>
                      <a:pt x="537" y="589"/>
                      <a:pt x="624" y="493"/>
                      <a:pt x="655" y="322"/>
                    </a:cubicBezTo>
                    <a:cubicBezTo>
                      <a:pt x="691" y="127"/>
                      <a:pt x="545" y="1"/>
                      <a:pt x="373" y="1"/>
                    </a:cubicBezTo>
                    <a:close/>
                    <a:moveTo>
                      <a:pt x="373" y="948"/>
                    </a:moveTo>
                    <a:cubicBezTo>
                      <a:pt x="341" y="948"/>
                      <a:pt x="307" y="952"/>
                      <a:pt x="274" y="961"/>
                    </a:cubicBezTo>
                    <a:lnTo>
                      <a:pt x="238" y="973"/>
                    </a:lnTo>
                    <a:cubicBezTo>
                      <a:pt x="0" y="1076"/>
                      <a:pt x="24" y="1459"/>
                      <a:pt x="295" y="1523"/>
                    </a:cubicBezTo>
                    <a:cubicBezTo>
                      <a:pt x="329" y="1531"/>
                      <a:pt x="361" y="1535"/>
                      <a:pt x="390" y="1535"/>
                    </a:cubicBezTo>
                    <a:cubicBezTo>
                      <a:pt x="536" y="1535"/>
                      <a:pt x="624" y="1438"/>
                      <a:pt x="655" y="1268"/>
                    </a:cubicBezTo>
                    <a:cubicBezTo>
                      <a:pt x="691" y="1074"/>
                      <a:pt x="545" y="948"/>
                      <a:pt x="373" y="948"/>
                    </a:cubicBezTo>
                    <a:close/>
                    <a:moveTo>
                      <a:pt x="373" y="1895"/>
                    </a:moveTo>
                    <a:cubicBezTo>
                      <a:pt x="341" y="1895"/>
                      <a:pt x="307" y="1900"/>
                      <a:pt x="274" y="1909"/>
                    </a:cubicBezTo>
                    <a:lnTo>
                      <a:pt x="238" y="1921"/>
                    </a:lnTo>
                    <a:cubicBezTo>
                      <a:pt x="0" y="2022"/>
                      <a:pt x="24" y="2406"/>
                      <a:pt x="295" y="2470"/>
                    </a:cubicBezTo>
                    <a:cubicBezTo>
                      <a:pt x="329" y="2479"/>
                      <a:pt x="361" y="2483"/>
                      <a:pt x="391" y="2483"/>
                    </a:cubicBezTo>
                    <a:cubicBezTo>
                      <a:pt x="537" y="2483"/>
                      <a:pt x="624" y="2387"/>
                      <a:pt x="655" y="2216"/>
                    </a:cubicBezTo>
                    <a:cubicBezTo>
                      <a:pt x="691" y="2021"/>
                      <a:pt x="545" y="1895"/>
                      <a:pt x="373" y="1895"/>
                    </a:cubicBezTo>
                    <a:close/>
                    <a:moveTo>
                      <a:pt x="373" y="2842"/>
                    </a:moveTo>
                    <a:cubicBezTo>
                      <a:pt x="341" y="2842"/>
                      <a:pt x="307" y="2846"/>
                      <a:pt x="274" y="2855"/>
                    </a:cubicBezTo>
                    <a:lnTo>
                      <a:pt x="238" y="2867"/>
                    </a:lnTo>
                    <a:cubicBezTo>
                      <a:pt x="0" y="2969"/>
                      <a:pt x="24" y="3353"/>
                      <a:pt x="295" y="3417"/>
                    </a:cubicBezTo>
                    <a:cubicBezTo>
                      <a:pt x="329" y="3425"/>
                      <a:pt x="361" y="3429"/>
                      <a:pt x="391" y="3429"/>
                    </a:cubicBezTo>
                    <a:cubicBezTo>
                      <a:pt x="537" y="3429"/>
                      <a:pt x="624" y="3333"/>
                      <a:pt x="655" y="3162"/>
                    </a:cubicBezTo>
                    <a:cubicBezTo>
                      <a:pt x="691" y="2968"/>
                      <a:pt x="545" y="2842"/>
                      <a:pt x="373" y="2842"/>
                    </a:cubicBezTo>
                    <a:close/>
                    <a:moveTo>
                      <a:pt x="373" y="3788"/>
                    </a:moveTo>
                    <a:cubicBezTo>
                      <a:pt x="341" y="3788"/>
                      <a:pt x="307" y="3793"/>
                      <a:pt x="274" y="3802"/>
                    </a:cubicBezTo>
                    <a:lnTo>
                      <a:pt x="238" y="3814"/>
                    </a:lnTo>
                    <a:cubicBezTo>
                      <a:pt x="0" y="3917"/>
                      <a:pt x="24" y="4299"/>
                      <a:pt x="295" y="4364"/>
                    </a:cubicBezTo>
                    <a:cubicBezTo>
                      <a:pt x="329" y="4372"/>
                      <a:pt x="361" y="4376"/>
                      <a:pt x="391" y="4376"/>
                    </a:cubicBezTo>
                    <a:cubicBezTo>
                      <a:pt x="537" y="4376"/>
                      <a:pt x="624" y="4280"/>
                      <a:pt x="655" y="4109"/>
                    </a:cubicBezTo>
                    <a:cubicBezTo>
                      <a:pt x="691" y="3915"/>
                      <a:pt x="545" y="3788"/>
                      <a:pt x="373" y="378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31"/>
              <p:cNvSpPr/>
              <p:nvPr/>
            </p:nvSpPr>
            <p:spPr>
              <a:xfrm>
                <a:off x="7215750" y="1092437"/>
                <a:ext cx="289625" cy="42151"/>
              </a:xfrm>
              <a:custGeom>
                <a:avLst/>
                <a:gdLst/>
                <a:ahLst/>
                <a:cxnLst/>
                <a:rect l="l" t="t" r="r" b="b"/>
                <a:pathLst>
                  <a:path w="11585" h="1457" extrusionOk="0">
                    <a:moveTo>
                      <a:pt x="11585" y="895"/>
                    </a:moveTo>
                    <a:lnTo>
                      <a:pt x="11585" y="895"/>
                    </a:lnTo>
                    <a:cubicBezTo>
                      <a:pt x="11585" y="895"/>
                      <a:pt x="11585" y="895"/>
                      <a:pt x="11585" y="895"/>
                    </a:cubicBezTo>
                    <a:cubicBezTo>
                      <a:pt x="11585" y="895"/>
                      <a:pt x="11585" y="895"/>
                      <a:pt x="11585" y="895"/>
                    </a:cubicBezTo>
                    <a:close/>
                    <a:moveTo>
                      <a:pt x="7676" y="1045"/>
                    </a:moveTo>
                    <a:cubicBezTo>
                      <a:pt x="7676" y="1045"/>
                      <a:pt x="7676" y="1045"/>
                      <a:pt x="7676" y="1045"/>
                    </a:cubicBezTo>
                    <a:lnTo>
                      <a:pt x="7676" y="1045"/>
                    </a:lnTo>
                    <a:cubicBezTo>
                      <a:pt x="7676" y="1045"/>
                      <a:pt x="7676" y="1045"/>
                      <a:pt x="7676" y="1045"/>
                    </a:cubicBezTo>
                    <a:close/>
                    <a:moveTo>
                      <a:pt x="10391" y="1144"/>
                    </a:moveTo>
                    <a:lnTo>
                      <a:pt x="10391" y="1144"/>
                    </a:lnTo>
                    <a:cubicBezTo>
                      <a:pt x="10391" y="1144"/>
                      <a:pt x="10391" y="1144"/>
                      <a:pt x="10391" y="1144"/>
                    </a:cubicBezTo>
                    <a:cubicBezTo>
                      <a:pt x="10391" y="1144"/>
                      <a:pt x="10391" y="1144"/>
                      <a:pt x="10391" y="1144"/>
                    </a:cubicBezTo>
                    <a:close/>
                    <a:moveTo>
                      <a:pt x="3643" y="1"/>
                    </a:moveTo>
                    <a:cubicBezTo>
                      <a:pt x="3604" y="1"/>
                      <a:pt x="3566" y="2"/>
                      <a:pt x="3527" y="6"/>
                    </a:cubicBezTo>
                    <a:cubicBezTo>
                      <a:pt x="3349" y="23"/>
                      <a:pt x="3214" y="112"/>
                      <a:pt x="3071" y="187"/>
                    </a:cubicBezTo>
                    <a:cubicBezTo>
                      <a:pt x="2907" y="221"/>
                      <a:pt x="2264" y="370"/>
                      <a:pt x="2109" y="503"/>
                    </a:cubicBezTo>
                    <a:cubicBezTo>
                      <a:pt x="1917" y="474"/>
                      <a:pt x="1733" y="460"/>
                      <a:pt x="1559" y="460"/>
                    </a:cubicBezTo>
                    <a:cubicBezTo>
                      <a:pt x="1311" y="460"/>
                      <a:pt x="1082" y="489"/>
                      <a:pt x="873" y="545"/>
                    </a:cubicBezTo>
                    <a:cubicBezTo>
                      <a:pt x="749" y="579"/>
                      <a:pt x="124" y="758"/>
                      <a:pt x="12" y="978"/>
                    </a:cubicBezTo>
                    <a:cubicBezTo>
                      <a:pt x="9" y="984"/>
                      <a:pt x="7" y="990"/>
                      <a:pt x="6" y="997"/>
                    </a:cubicBezTo>
                    <a:cubicBezTo>
                      <a:pt x="0" y="1027"/>
                      <a:pt x="14" y="1056"/>
                      <a:pt x="43" y="1071"/>
                    </a:cubicBezTo>
                    <a:cubicBezTo>
                      <a:pt x="53" y="1076"/>
                      <a:pt x="64" y="1078"/>
                      <a:pt x="75" y="1078"/>
                    </a:cubicBezTo>
                    <a:cubicBezTo>
                      <a:pt x="100" y="1078"/>
                      <a:pt x="124" y="1064"/>
                      <a:pt x="136" y="1040"/>
                    </a:cubicBezTo>
                    <a:cubicBezTo>
                      <a:pt x="195" y="925"/>
                      <a:pt x="569" y="771"/>
                      <a:pt x="911" y="679"/>
                    </a:cubicBezTo>
                    <a:cubicBezTo>
                      <a:pt x="1109" y="625"/>
                      <a:pt x="1326" y="598"/>
                      <a:pt x="1561" y="598"/>
                    </a:cubicBezTo>
                    <a:cubicBezTo>
                      <a:pt x="1737" y="598"/>
                      <a:pt x="1924" y="614"/>
                      <a:pt x="2121" y="644"/>
                    </a:cubicBezTo>
                    <a:cubicBezTo>
                      <a:pt x="2130" y="647"/>
                      <a:pt x="2138" y="650"/>
                      <a:pt x="2146" y="650"/>
                    </a:cubicBezTo>
                    <a:cubicBezTo>
                      <a:pt x="2149" y="650"/>
                      <a:pt x="2151" y="650"/>
                      <a:pt x="2153" y="649"/>
                    </a:cubicBezTo>
                    <a:cubicBezTo>
                      <a:pt x="2292" y="672"/>
                      <a:pt x="2436" y="700"/>
                      <a:pt x="2586" y="738"/>
                    </a:cubicBezTo>
                    <a:cubicBezTo>
                      <a:pt x="2826" y="798"/>
                      <a:pt x="3062" y="862"/>
                      <a:pt x="3296" y="925"/>
                    </a:cubicBezTo>
                    <a:cubicBezTo>
                      <a:pt x="4161" y="1160"/>
                      <a:pt x="4985" y="1384"/>
                      <a:pt x="5904" y="1384"/>
                    </a:cubicBezTo>
                    <a:cubicBezTo>
                      <a:pt x="6014" y="1384"/>
                      <a:pt x="6125" y="1381"/>
                      <a:pt x="6237" y="1374"/>
                    </a:cubicBezTo>
                    <a:cubicBezTo>
                      <a:pt x="6389" y="1407"/>
                      <a:pt x="6537" y="1456"/>
                      <a:pt x="6695" y="1456"/>
                    </a:cubicBezTo>
                    <a:cubicBezTo>
                      <a:pt x="6725" y="1456"/>
                      <a:pt x="6756" y="1454"/>
                      <a:pt x="6787" y="1450"/>
                    </a:cubicBezTo>
                    <a:cubicBezTo>
                      <a:pt x="7135" y="1403"/>
                      <a:pt x="7399" y="1197"/>
                      <a:pt x="7676" y="1045"/>
                    </a:cubicBezTo>
                    <a:lnTo>
                      <a:pt x="7676" y="1045"/>
                    </a:lnTo>
                    <a:cubicBezTo>
                      <a:pt x="7674" y="1046"/>
                      <a:pt x="7672" y="1046"/>
                      <a:pt x="7669" y="1046"/>
                    </a:cubicBezTo>
                    <a:cubicBezTo>
                      <a:pt x="7628" y="1046"/>
                      <a:pt x="7449" y="985"/>
                      <a:pt x="7418" y="979"/>
                    </a:cubicBezTo>
                    <a:cubicBezTo>
                      <a:pt x="7334" y="959"/>
                      <a:pt x="7255" y="950"/>
                      <a:pt x="7170" y="945"/>
                    </a:cubicBezTo>
                    <a:cubicBezTo>
                      <a:pt x="7085" y="940"/>
                      <a:pt x="6998" y="931"/>
                      <a:pt x="6912" y="931"/>
                    </a:cubicBezTo>
                    <a:cubicBezTo>
                      <a:pt x="6833" y="931"/>
                      <a:pt x="6755" y="939"/>
                      <a:pt x="6681" y="965"/>
                    </a:cubicBezTo>
                    <a:cubicBezTo>
                      <a:pt x="6500" y="1028"/>
                      <a:pt x="6352" y="1088"/>
                      <a:pt x="6200" y="1184"/>
                    </a:cubicBezTo>
                    <a:cubicBezTo>
                      <a:pt x="6174" y="1200"/>
                      <a:pt x="6138" y="1219"/>
                      <a:pt x="6103" y="1241"/>
                    </a:cubicBezTo>
                    <a:cubicBezTo>
                      <a:pt x="6037" y="1243"/>
                      <a:pt x="5971" y="1244"/>
                      <a:pt x="5905" y="1244"/>
                    </a:cubicBezTo>
                    <a:cubicBezTo>
                      <a:pt x="5191" y="1244"/>
                      <a:pt x="4530" y="1105"/>
                      <a:pt x="3862" y="933"/>
                    </a:cubicBezTo>
                    <a:cubicBezTo>
                      <a:pt x="4317" y="917"/>
                      <a:pt x="4762" y="811"/>
                      <a:pt x="5282" y="674"/>
                    </a:cubicBezTo>
                    <a:cubicBezTo>
                      <a:pt x="5662" y="573"/>
                      <a:pt x="6071" y="489"/>
                      <a:pt x="6521" y="421"/>
                    </a:cubicBezTo>
                    <a:cubicBezTo>
                      <a:pt x="6529" y="424"/>
                      <a:pt x="6538" y="426"/>
                      <a:pt x="6548" y="426"/>
                    </a:cubicBezTo>
                    <a:cubicBezTo>
                      <a:pt x="6551" y="426"/>
                      <a:pt x="6555" y="425"/>
                      <a:pt x="6559" y="425"/>
                    </a:cubicBezTo>
                    <a:cubicBezTo>
                      <a:pt x="6596" y="417"/>
                      <a:pt x="6638" y="413"/>
                      <a:pt x="6684" y="413"/>
                    </a:cubicBezTo>
                    <a:cubicBezTo>
                      <a:pt x="6994" y="413"/>
                      <a:pt x="7475" y="576"/>
                      <a:pt x="7713" y="674"/>
                    </a:cubicBezTo>
                    <a:cubicBezTo>
                      <a:pt x="8082" y="826"/>
                      <a:pt x="8432" y="954"/>
                      <a:pt x="8824" y="1047"/>
                    </a:cubicBezTo>
                    <a:cubicBezTo>
                      <a:pt x="8854" y="1061"/>
                      <a:pt x="8884" y="1076"/>
                      <a:pt x="8907" y="1088"/>
                    </a:cubicBezTo>
                    <a:cubicBezTo>
                      <a:pt x="9067" y="1175"/>
                      <a:pt x="9222" y="1227"/>
                      <a:pt x="9408" y="1279"/>
                    </a:cubicBezTo>
                    <a:cubicBezTo>
                      <a:pt x="9466" y="1296"/>
                      <a:pt x="9526" y="1302"/>
                      <a:pt x="9585" y="1302"/>
                    </a:cubicBezTo>
                    <a:cubicBezTo>
                      <a:pt x="9690" y="1302"/>
                      <a:pt x="9795" y="1284"/>
                      <a:pt x="9897" y="1273"/>
                    </a:cubicBezTo>
                    <a:cubicBezTo>
                      <a:pt x="9982" y="1263"/>
                      <a:pt x="10060" y="1248"/>
                      <a:pt x="10141" y="1226"/>
                    </a:cubicBezTo>
                    <a:cubicBezTo>
                      <a:pt x="10171" y="1217"/>
                      <a:pt x="10349" y="1144"/>
                      <a:pt x="10386" y="1144"/>
                    </a:cubicBezTo>
                    <a:cubicBezTo>
                      <a:pt x="10388" y="1144"/>
                      <a:pt x="10390" y="1144"/>
                      <a:pt x="10391" y="1144"/>
                    </a:cubicBezTo>
                    <a:lnTo>
                      <a:pt x="10391" y="1144"/>
                    </a:lnTo>
                    <a:cubicBezTo>
                      <a:pt x="10099" y="1010"/>
                      <a:pt x="9816" y="818"/>
                      <a:pt x="9464" y="790"/>
                    </a:cubicBezTo>
                    <a:cubicBezTo>
                      <a:pt x="9445" y="789"/>
                      <a:pt x="9427" y="788"/>
                      <a:pt x="9408" y="788"/>
                    </a:cubicBezTo>
                    <a:cubicBezTo>
                      <a:pt x="9215" y="788"/>
                      <a:pt x="9044" y="869"/>
                      <a:pt x="8862" y="913"/>
                    </a:cubicBezTo>
                    <a:cubicBezTo>
                      <a:pt x="8477" y="822"/>
                      <a:pt x="8130" y="696"/>
                      <a:pt x="7767" y="545"/>
                    </a:cubicBezTo>
                    <a:cubicBezTo>
                      <a:pt x="7746" y="537"/>
                      <a:pt x="7451" y="417"/>
                      <a:pt x="7132" y="339"/>
                    </a:cubicBezTo>
                    <a:cubicBezTo>
                      <a:pt x="7188" y="333"/>
                      <a:pt x="7241" y="326"/>
                      <a:pt x="7296" y="321"/>
                    </a:cubicBezTo>
                    <a:lnTo>
                      <a:pt x="7445" y="305"/>
                    </a:lnTo>
                    <a:cubicBezTo>
                      <a:pt x="7798" y="266"/>
                      <a:pt x="8165" y="226"/>
                      <a:pt x="8527" y="226"/>
                    </a:cubicBezTo>
                    <a:cubicBezTo>
                      <a:pt x="8556" y="226"/>
                      <a:pt x="8586" y="226"/>
                      <a:pt x="8616" y="227"/>
                    </a:cubicBezTo>
                    <a:cubicBezTo>
                      <a:pt x="9136" y="237"/>
                      <a:pt x="9638" y="337"/>
                      <a:pt x="10130" y="456"/>
                    </a:cubicBezTo>
                    <a:cubicBezTo>
                      <a:pt x="10266" y="579"/>
                      <a:pt x="10356" y="737"/>
                      <a:pt x="10553" y="812"/>
                    </a:cubicBezTo>
                    <a:cubicBezTo>
                      <a:pt x="10745" y="885"/>
                      <a:pt x="10959" y="898"/>
                      <a:pt x="11174" y="898"/>
                    </a:cubicBezTo>
                    <a:cubicBezTo>
                      <a:pt x="11286" y="898"/>
                      <a:pt x="11397" y="894"/>
                      <a:pt x="11506" y="894"/>
                    </a:cubicBezTo>
                    <a:cubicBezTo>
                      <a:pt x="11533" y="894"/>
                      <a:pt x="11559" y="895"/>
                      <a:pt x="11585" y="895"/>
                    </a:cubicBezTo>
                    <a:lnTo>
                      <a:pt x="11585" y="895"/>
                    </a:lnTo>
                    <a:cubicBezTo>
                      <a:pt x="11559" y="894"/>
                      <a:pt x="11452" y="745"/>
                      <a:pt x="11432" y="724"/>
                    </a:cubicBezTo>
                    <a:cubicBezTo>
                      <a:pt x="11381" y="673"/>
                      <a:pt x="11327" y="628"/>
                      <a:pt x="11263" y="585"/>
                    </a:cubicBezTo>
                    <a:cubicBezTo>
                      <a:pt x="11141" y="504"/>
                      <a:pt x="11023" y="405"/>
                      <a:pt x="10858" y="379"/>
                    </a:cubicBezTo>
                    <a:cubicBezTo>
                      <a:pt x="10690" y="351"/>
                      <a:pt x="10542" y="331"/>
                      <a:pt x="10377" y="331"/>
                    </a:cubicBezTo>
                    <a:cubicBezTo>
                      <a:pt x="10351" y="331"/>
                      <a:pt x="10325" y="332"/>
                      <a:pt x="10298" y="333"/>
                    </a:cubicBezTo>
                    <a:cubicBezTo>
                      <a:pt x="10290" y="333"/>
                      <a:pt x="10282" y="333"/>
                      <a:pt x="10273" y="333"/>
                    </a:cubicBezTo>
                    <a:cubicBezTo>
                      <a:pt x="10255" y="333"/>
                      <a:pt x="10234" y="333"/>
                      <a:pt x="10213" y="333"/>
                    </a:cubicBezTo>
                    <a:cubicBezTo>
                      <a:pt x="9698" y="205"/>
                      <a:pt x="9169" y="100"/>
                      <a:pt x="8617" y="88"/>
                    </a:cubicBezTo>
                    <a:cubicBezTo>
                      <a:pt x="8583" y="87"/>
                      <a:pt x="8549" y="87"/>
                      <a:pt x="8514" y="87"/>
                    </a:cubicBezTo>
                    <a:cubicBezTo>
                      <a:pt x="8148" y="87"/>
                      <a:pt x="7783" y="127"/>
                      <a:pt x="7429" y="166"/>
                    </a:cubicBezTo>
                    <a:lnTo>
                      <a:pt x="7281" y="182"/>
                    </a:lnTo>
                    <a:cubicBezTo>
                      <a:pt x="6506" y="264"/>
                      <a:pt x="5841" y="382"/>
                      <a:pt x="5248" y="539"/>
                    </a:cubicBezTo>
                    <a:cubicBezTo>
                      <a:pt x="4691" y="686"/>
                      <a:pt x="4223" y="797"/>
                      <a:pt x="3738" y="797"/>
                    </a:cubicBezTo>
                    <a:cubicBezTo>
                      <a:pt x="3542" y="797"/>
                      <a:pt x="3344" y="779"/>
                      <a:pt x="3135" y="738"/>
                    </a:cubicBezTo>
                    <a:lnTo>
                      <a:pt x="3131" y="738"/>
                    </a:lnTo>
                    <a:cubicBezTo>
                      <a:pt x="2961" y="692"/>
                      <a:pt x="2793" y="646"/>
                      <a:pt x="2619" y="603"/>
                    </a:cubicBezTo>
                    <a:cubicBezTo>
                      <a:pt x="2519" y="577"/>
                      <a:pt x="2421" y="557"/>
                      <a:pt x="2327" y="539"/>
                    </a:cubicBezTo>
                    <a:cubicBezTo>
                      <a:pt x="2488" y="480"/>
                      <a:pt x="2763" y="405"/>
                      <a:pt x="2949" y="358"/>
                    </a:cubicBezTo>
                    <a:cubicBezTo>
                      <a:pt x="2996" y="371"/>
                      <a:pt x="3043" y="384"/>
                      <a:pt x="3078" y="395"/>
                    </a:cubicBezTo>
                    <a:cubicBezTo>
                      <a:pt x="3260" y="450"/>
                      <a:pt x="3428" y="473"/>
                      <a:pt x="3624" y="492"/>
                    </a:cubicBezTo>
                    <a:cubicBezTo>
                      <a:pt x="3642" y="494"/>
                      <a:pt x="3661" y="494"/>
                      <a:pt x="3679" y="494"/>
                    </a:cubicBezTo>
                    <a:cubicBezTo>
                      <a:pt x="3826" y="494"/>
                      <a:pt x="3963" y="440"/>
                      <a:pt x="4098" y="398"/>
                    </a:cubicBezTo>
                    <a:cubicBezTo>
                      <a:pt x="4177" y="374"/>
                      <a:pt x="4248" y="346"/>
                      <a:pt x="4319" y="310"/>
                    </a:cubicBezTo>
                    <a:cubicBezTo>
                      <a:pt x="4348" y="295"/>
                      <a:pt x="4507" y="187"/>
                      <a:pt x="4536" y="187"/>
                    </a:cubicBezTo>
                    <a:cubicBezTo>
                      <a:pt x="4536" y="187"/>
                      <a:pt x="4537" y="187"/>
                      <a:pt x="4538" y="187"/>
                    </a:cubicBezTo>
                    <a:cubicBezTo>
                      <a:pt x="4248" y="117"/>
                      <a:pt x="3952" y="1"/>
                      <a:pt x="3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1" name="Google Shape;2141;p31"/>
            <p:cNvGrpSpPr/>
            <p:nvPr/>
          </p:nvGrpSpPr>
          <p:grpSpPr>
            <a:xfrm rot="-5400000" flipH="1">
              <a:off x="-1086026" y="1368005"/>
              <a:ext cx="328988" cy="2363927"/>
              <a:chOff x="3010050" y="1961050"/>
              <a:chExt cx="176600" cy="1268950"/>
            </a:xfrm>
          </p:grpSpPr>
          <p:sp>
            <p:nvSpPr>
              <p:cNvPr id="2142" name="Google Shape;2142;p31"/>
              <p:cNvSpPr/>
              <p:nvPr/>
            </p:nvSpPr>
            <p:spPr>
              <a:xfrm>
                <a:off x="3010050" y="1961050"/>
                <a:ext cx="176600" cy="1268950"/>
              </a:xfrm>
              <a:custGeom>
                <a:avLst/>
                <a:gdLst/>
                <a:ahLst/>
                <a:cxnLst/>
                <a:rect l="l" t="t" r="r" b="b"/>
                <a:pathLst>
                  <a:path w="7064" h="50758" extrusionOk="0">
                    <a:moveTo>
                      <a:pt x="1" y="1"/>
                    </a:moveTo>
                    <a:lnTo>
                      <a:pt x="1" y="50758"/>
                    </a:lnTo>
                    <a:lnTo>
                      <a:pt x="7063" y="50758"/>
                    </a:lnTo>
                    <a:lnTo>
                      <a:pt x="70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1"/>
              <p:cNvSpPr/>
              <p:nvPr/>
            </p:nvSpPr>
            <p:spPr>
              <a:xfrm>
                <a:off x="3010050" y="3120125"/>
                <a:ext cx="176600" cy="77325"/>
              </a:xfrm>
              <a:custGeom>
                <a:avLst/>
                <a:gdLst/>
                <a:ahLst/>
                <a:cxnLst/>
                <a:rect l="l" t="t" r="r" b="b"/>
                <a:pathLst>
                  <a:path w="7064" h="3093" extrusionOk="0">
                    <a:moveTo>
                      <a:pt x="1" y="1"/>
                    </a:moveTo>
                    <a:lnTo>
                      <a:pt x="1" y="3093"/>
                    </a:lnTo>
                    <a:lnTo>
                      <a:pt x="7063" y="3093"/>
                    </a:lnTo>
                    <a:lnTo>
                      <a:pt x="7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1"/>
              <p:cNvSpPr/>
              <p:nvPr/>
            </p:nvSpPr>
            <p:spPr>
              <a:xfrm>
                <a:off x="3010050" y="2938175"/>
                <a:ext cx="176600" cy="38650"/>
              </a:xfrm>
              <a:custGeom>
                <a:avLst/>
                <a:gdLst/>
                <a:ahLst/>
                <a:cxnLst/>
                <a:rect l="l" t="t" r="r" b="b"/>
                <a:pathLst>
                  <a:path w="7064" h="1546" extrusionOk="0">
                    <a:moveTo>
                      <a:pt x="1" y="0"/>
                    </a:moveTo>
                    <a:lnTo>
                      <a:pt x="1" y="1546"/>
                    </a:lnTo>
                    <a:lnTo>
                      <a:pt x="7063" y="1546"/>
                    </a:lnTo>
                    <a:lnTo>
                      <a:pt x="70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1"/>
              <p:cNvSpPr/>
              <p:nvPr/>
            </p:nvSpPr>
            <p:spPr>
              <a:xfrm>
                <a:off x="3034625" y="3140675"/>
                <a:ext cx="127475" cy="36175"/>
              </a:xfrm>
              <a:custGeom>
                <a:avLst/>
                <a:gdLst/>
                <a:ahLst/>
                <a:cxnLst/>
                <a:rect l="l" t="t" r="r" b="b"/>
                <a:pathLst>
                  <a:path w="5099" h="1447" extrusionOk="0">
                    <a:moveTo>
                      <a:pt x="1" y="0"/>
                    </a:moveTo>
                    <a:lnTo>
                      <a:pt x="1" y="1446"/>
                    </a:lnTo>
                    <a:lnTo>
                      <a:pt x="5098" y="1446"/>
                    </a:lnTo>
                    <a:lnTo>
                      <a:pt x="50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1"/>
              <p:cNvSpPr/>
              <p:nvPr/>
            </p:nvSpPr>
            <p:spPr>
              <a:xfrm>
                <a:off x="3010050" y="1996675"/>
                <a:ext cx="176600" cy="77325"/>
              </a:xfrm>
              <a:custGeom>
                <a:avLst/>
                <a:gdLst/>
                <a:ahLst/>
                <a:cxnLst/>
                <a:rect l="l" t="t" r="r" b="b"/>
                <a:pathLst>
                  <a:path w="7064" h="3093" extrusionOk="0">
                    <a:moveTo>
                      <a:pt x="1" y="1"/>
                    </a:moveTo>
                    <a:lnTo>
                      <a:pt x="1" y="3093"/>
                    </a:lnTo>
                    <a:lnTo>
                      <a:pt x="7063" y="3093"/>
                    </a:lnTo>
                    <a:lnTo>
                      <a:pt x="7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1"/>
              <p:cNvSpPr/>
              <p:nvPr/>
            </p:nvSpPr>
            <p:spPr>
              <a:xfrm>
                <a:off x="3010050" y="2217250"/>
                <a:ext cx="176600" cy="38675"/>
              </a:xfrm>
              <a:custGeom>
                <a:avLst/>
                <a:gdLst/>
                <a:ahLst/>
                <a:cxnLst/>
                <a:rect l="l" t="t" r="r" b="b"/>
                <a:pathLst>
                  <a:path w="7064" h="1547" extrusionOk="0">
                    <a:moveTo>
                      <a:pt x="1" y="1"/>
                    </a:moveTo>
                    <a:lnTo>
                      <a:pt x="1" y="1546"/>
                    </a:lnTo>
                    <a:lnTo>
                      <a:pt x="7063" y="1546"/>
                    </a:lnTo>
                    <a:lnTo>
                      <a:pt x="706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1"/>
              <p:cNvSpPr/>
              <p:nvPr/>
            </p:nvSpPr>
            <p:spPr>
              <a:xfrm>
                <a:off x="3034625" y="2017225"/>
                <a:ext cx="127475" cy="36175"/>
              </a:xfrm>
              <a:custGeom>
                <a:avLst/>
                <a:gdLst/>
                <a:ahLst/>
                <a:cxnLst/>
                <a:rect l="l" t="t" r="r" b="b"/>
                <a:pathLst>
                  <a:path w="5099" h="1447" extrusionOk="0">
                    <a:moveTo>
                      <a:pt x="1" y="0"/>
                    </a:moveTo>
                    <a:lnTo>
                      <a:pt x="1" y="1446"/>
                    </a:lnTo>
                    <a:lnTo>
                      <a:pt x="5098" y="1446"/>
                    </a:lnTo>
                    <a:lnTo>
                      <a:pt x="509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1"/>
              <p:cNvSpPr/>
              <p:nvPr/>
            </p:nvSpPr>
            <p:spPr>
              <a:xfrm>
                <a:off x="3034625" y="2312175"/>
                <a:ext cx="127450" cy="566775"/>
              </a:xfrm>
              <a:custGeom>
                <a:avLst/>
                <a:gdLst/>
                <a:ahLst/>
                <a:cxnLst/>
                <a:rect l="l" t="t" r="r" b="b"/>
                <a:pathLst>
                  <a:path w="5098" h="22671" extrusionOk="0">
                    <a:moveTo>
                      <a:pt x="2549" y="1"/>
                    </a:moveTo>
                    <a:cubicBezTo>
                      <a:pt x="1141" y="1"/>
                      <a:pt x="1" y="1141"/>
                      <a:pt x="1" y="2548"/>
                    </a:cubicBezTo>
                    <a:lnTo>
                      <a:pt x="1" y="20121"/>
                    </a:lnTo>
                    <a:cubicBezTo>
                      <a:pt x="1" y="21529"/>
                      <a:pt x="1141" y="22670"/>
                      <a:pt x="2549" y="22670"/>
                    </a:cubicBezTo>
                    <a:cubicBezTo>
                      <a:pt x="3957" y="22670"/>
                      <a:pt x="5097" y="21528"/>
                      <a:pt x="5097" y="20121"/>
                    </a:cubicBezTo>
                    <a:lnTo>
                      <a:pt x="5097" y="2548"/>
                    </a:lnTo>
                    <a:cubicBezTo>
                      <a:pt x="5097" y="1141"/>
                      <a:pt x="3957" y="1"/>
                      <a:pt x="25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1"/>
              <p:cNvSpPr/>
              <p:nvPr/>
            </p:nvSpPr>
            <p:spPr>
              <a:xfrm>
                <a:off x="3063050" y="2338825"/>
                <a:ext cx="70625" cy="515700"/>
              </a:xfrm>
              <a:custGeom>
                <a:avLst/>
                <a:gdLst/>
                <a:ahLst/>
                <a:cxnLst/>
                <a:rect l="l" t="t" r="r" b="b"/>
                <a:pathLst>
                  <a:path w="2825" h="20628" extrusionOk="0">
                    <a:moveTo>
                      <a:pt x="1412" y="1"/>
                    </a:moveTo>
                    <a:cubicBezTo>
                      <a:pt x="633" y="1"/>
                      <a:pt x="1" y="633"/>
                      <a:pt x="1" y="1413"/>
                    </a:cubicBezTo>
                    <a:cubicBezTo>
                      <a:pt x="1" y="2098"/>
                      <a:pt x="488" y="2669"/>
                      <a:pt x="1136" y="2798"/>
                    </a:cubicBezTo>
                    <a:lnTo>
                      <a:pt x="1136" y="17831"/>
                    </a:lnTo>
                    <a:cubicBezTo>
                      <a:pt x="488" y="17959"/>
                      <a:pt x="1" y="18530"/>
                      <a:pt x="1" y="19216"/>
                    </a:cubicBezTo>
                    <a:cubicBezTo>
                      <a:pt x="1" y="19996"/>
                      <a:pt x="633" y="20628"/>
                      <a:pt x="1412" y="20628"/>
                    </a:cubicBezTo>
                    <a:cubicBezTo>
                      <a:pt x="2191" y="20628"/>
                      <a:pt x="2824" y="19996"/>
                      <a:pt x="2824" y="19216"/>
                    </a:cubicBezTo>
                    <a:cubicBezTo>
                      <a:pt x="2824" y="18531"/>
                      <a:pt x="2335" y="17959"/>
                      <a:pt x="1687" y="17831"/>
                    </a:cubicBezTo>
                    <a:lnTo>
                      <a:pt x="1687" y="2798"/>
                    </a:lnTo>
                    <a:cubicBezTo>
                      <a:pt x="2335" y="2669"/>
                      <a:pt x="2824" y="2098"/>
                      <a:pt x="2824" y="1413"/>
                    </a:cubicBezTo>
                    <a:cubicBezTo>
                      <a:pt x="2824" y="633"/>
                      <a:pt x="2191" y="1"/>
                      <a:pt x="14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1"/>
              <p:cNvSpPr/>
              <p:nvPr/>
            </p:nvSpPr>
            <p:spPr>
              <a:xfrm>
                <a:off x="3073775" y="2348525"/>
                <a:ext cx="47200" cy="48475"/>
              </a:xfrm>
              <a:custGeom>
                <a:avLst/>
                <a:gdLst/>
                <a:ahLst/>
                <a:cxnLst/>
                <a:rect l="l" t="t" r="r" b="b"/>
                <a:pathLst>
                  <a:path w="1888" h="1939" extrusionOk="0">
                    <a:moveTo>
                      <a:pt x="946" y="141"/>
                    </a:moveTo>
                    <a:cubicBezTo>
                      <a:pt x="1021" y="141"/>
                      <a:pt x="1094" y="153"/>
                      <a:pt x="1168" y="181"/>
                    </a:cubicBezTo>
                    <a:cubicBezTo>
                      <a:pt x="1596" y="328"/>
                      <a:pt x="1749" y="730"/>
                      <a:pt x="1749" y="1028"/>
                    </a:cubicBezTo>
                    <a:cubicBezTo>
                      <a:pt x="1749" y="1291"/>
                      <a:pt x="1713" y="1435"/>
                      <a:pt x="1503" y="1591"/>
                    </a:cubicBezTo>
                    <a:cubicBezTo>
                      <a:pt x="1318" y="1728"/>
                      <a:pt x="1112" y="1800"/>
                      <a:pt x="921" y="1800"/>
                    </a:cubicBezTo>
                    <a:cubicBezTo>
                      <a:pt x="881" y="1800"/>
                      <a:pt x="841" y="1797"/>
                      <a:pt x="803" y="1791"/>
                    </a:cubicBezTo>
                    <a:cubicBezTo>
                      <a:pt x="610" y="1757"/>
                      <a:pt x="361" y="1645"/>
                      <a:pt x="277" y="1500"/>
                    </a:cubicBezTo>
                    <a:cubicBezTo>
                      <a:pt x="172" y="1318"/>
                      <a:pt x="141" y="1030"/>
                      <a:pt x="156" y="827"/>
                    </a:cubicBezTo>
                    <a:cubicBezTo>
                      <a:pt x="171" y="643"/>
                      <a:pt x="240" y="511"/>
                      <a:pt x="397" y="371"/>
                    </a:cubicBezTo>
                    <a:cubicBezTo>
                      <a:pt x="569" y="220"/>
                      <a:pt x="759" y="141"/>
                      <a:pt x="946" y="141"/>
                    </a:cubicBezTo>
                    <a:close/>
                    <a:moveTo>
                      <a:pt x="944" y="0"/>
                    </a:moveTo>
                    <a:cubicBezTo>
                      <a:pt x="723" y="0"/>
                      <a:pt x="503" y="91"/>
                      <a:pt x="305" y="266"/>
                    </a:cubicBezTo>
                    <a:cubicBezTo>
                      <a:pt x="120" y="431"/>
                      <a:pt x="34" y="596"/>
                      <a:pt x="18" y="816"/>
                    </a:cubicBezTo>
                    <a:cubicBezTo>
                      <a:pt x="0" y="1041"/>
                      <a:pt x="38" y="1361"/>
                      <a:pt x="157" y="1568"/>
                    </a:cubicBezTo>
                    <a:cubicBezTo>
                      <a:pt x="268" y="1761"/>
                      <a:pt x="557" y="1889"/>
                      <a:pt x="778" y="1926"/>
                    </a:cubicBezTo>
                    <a:cubicBezTo>
                      <a:pt x="824" y="1934"/>
                      <a:pt x="871" y="1938"/>
                      <a:pt x="919" y="1938"/>
                    </a:cubicBezTo>
                    <a:cubicBezTo>
                      <a:pt x="1141" y="1938"/>
                      <a:pt x="1376" y="1855"/>
                      <a:pt x="1584" y="1700"/>
                    </a:cubicBezTo>
                    <a:cubicBezTo>
                      <a:pt x="1839" y="1511"/>
                      <a:pt x="1887" y="1318"/>
                      <a:pt x="1887" y="1025"/>
                    </a:cubicBezTo>
                    <a:cubicBezTo>
                      <a:pt x="1887" y="571"/>
                      <a:pt x="1622" y="188"/>
                      <a:pt x="1213" y="46"/>
                    </a:cubicBezTo>
                    <a:cubicBezTo>
                      <a:pt x="1124" y="15"/>
                      <a:pt x="1034" y="0"/>
                      <a:pt x="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1"/>
              <p:cNvSpPr/>
              <p:nvPr/>
            </p:nvSpPr>
            <p:spPr>
              <a:xfrm>
                <a:off x="3072600" y="2796575"/>
                <a:ext cx="52000" cy="48725"/>
              </a:xfrm>
              <a:custGeom>
                <a:avLst/>
                <a:gdLst/>
                <a:ahLst/>
                <a:cxnLst/>
                <a:rect l="l" t="t" r="r" b="b"/>
                <a:pathLst>
                  <a:path w="2080" h="1949" extrusionOk="0">
                    <a:moveTo>
                      <a:pt x="1065" y="139"/>
                    </a:moveTo>
                    <a:cubicBezTo>
                      <a:pt x="1225" y="139"/>
                      <a:pt x="1385" y="174"/>
                      <a:pt x="1525" y="248"/>
                    </a:cubicBezTo>
                    <a:cubicBezTo>
                      <a:pt x="1643" y="311"/>
                      <a:pt x="1798" y="431"/>
                      <a:pt x="1859" y="644"/>
                    </a:cubicBezTo>
                    <a:cubicBezTo>
                      <a:pt x="1935" y="915"/>
                      <a:pt x="1903" y="1197"/>
                      <a:pt x="1771" y="1418"/>
                    </a:cubicBezTo>
                    <a:cubicBezTo>
                      <a:pt x="1654" y="1612"/>
                      <a:pt x="1472" y="1740"/>
                      <a:pt x="1245" y="1791"/>
                    </a:cubicBezTo>
                    <a:cubicBezTo>
                      <a:pt x="1190" y="1804"/>
                      <a:pt x="1136" y="1809"/>
                      <a:pt x="1084" y="1809"/>
                    </a:cubicBezTo>
                    <a:cubicBezTo>
                      <a:pt x="805" y="1809"/>
                      <a:pt x="581" y="1650"/>
                      <a:pt x="434" y="1503"/>
                    </a:cubicBezTo>
                    <a:cubicBezTo>
                      <a:pt x="321" y="1390"/>
                      <a:pt x="277" y="1311"/>
                      <a:pt x="242" y="1161"/>
                    </a:cubicBezTo>
                    <a:cubicBezTo>
                      <a:pt x="150" y="766"/>
                      <a:pt x="389" y="311"/>
                      <a:pt x="749" y="189"/>
                    </a:cubicBezTo>
                    <a:cubicBezTo>
                      <a:pt x="850" y="154"/>
                      <a:pt x="957" y="139"/>
                      <a:pt x="1065" y="139"/>
                    </a:cubicBezTo>
                    <a:close/>
                    <a:moveTo>
                      <a:pt x="1067" y="1"/>
                    </a:moveTo>
                    <a:cubicBezTo>
                      <a:pt x="943" y="1"/>
                      <a:pt x="820" y="20"/>
                      <a:pt x="705" y="59"/>
                    </a:cubicBezTo>
                    <a:cubicBezTo>
                      <a:pt x="282" y="203"/>
                      <a:pt x="0" y="733"/>
                      <a:pt x="107" y="1194"/>
                    </a:cubicBezTo>
                    <a:cubicBezTo>
                      <a:pt x="148" y="1367"/>
                      <a:pt x="205" y="1471"/>
                      <a:pt x="335" y="1601"/>
                    </a:cubicBezTo>
                    <a:cubicBezTo>
                      <a:pt x="563" y="1831"/>
                      <a:pt x="819" y="1949"/>
                      <a:pt x="1081" y="1949"/>
                    </a:cubicBezTo>
                    <a:cubicBezTo>
                      <a:pt x="1145" y="1949"/>
                      <a:pt x="1209" y="1941"/>
                      <a:pt x="1276" y="1927"/>
                    </a:cubicBezTo>
                    <a:cubicBezTo>
                      <a:pt x="1542" y="1868"/>
                      <a:pt x="1754" y="1718"/>
                      <a:pt x="1891" y="1490"/>
                    </a:cubicBezTo>
                    <a:cubicBezTo>
                      <a:pt x="2042" y="1237"/>
                      <a:pt x="2080" y="915"/>
                      <a:pt x="1993" y="606"/>
                    </a:cubicBezTo>
                    <a:cubicBezTo>
                      <a:pt x="1934" y="401"/>
                      <a:pt x="1795" y="233"/>
                      <a:pt x="1589" y="125"/>
                    </a:cubicBezTo>
                    <a:cubicBezTo>
                      <a:pt x="1433" y="43"/>
                      <a:pt x="1250" y="1"/>
                      <a:pt x="10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1"/>
              <p:cNvSpPr/>
              <p:nvPr/>
            </p:nvSpPr>
            <p:spPr>
              <a:xfrm>
                <a:off x="3021425" y="2088050"/>
                <a:ext cx="154850" cy="113700"/>
              </a:xfrm>
              <a:custGeom>
                <a:avLst/>
                <a:gdLst/>
                <a:ahLst/>
                <a:cxnLst/>
                <a:rect l="l" t="t" r="r" b="b"/>
                <a:pathLst>
                  <a:path w="6194" h="4548" extrusionOk="0">
                    <a:moveTo>
                      <a:pt x="1722" y="1"/>
                    </a:moveTo>
                    <a:cubicBezTo>
                      <a:pt x="1704" y="1"/>
                      <a:pt x="1685" y="3"/>
                      <a:pt x="1667" y="8"/>
                    </a:cubicBezTo>
                    <a:cubicBezTo>
                      <a:pt x="1438" y="63"/>
                      <a:pt x="1416" y="357"/>
                      <a:pt x="1409" y="534"/>
                    </a:cubicBezTo>
                    <a:cubicBezTo>
                      <a:pt x="1375" y="1277"/>
                      <a:pt x="1455" y="2038"/>
                      <a:pt x="1503" y="2776"/>
                    </a:cubicBezTo>
                    <a:cubicBezTo>
                      <a:pt x="1529" y="3168"/>
                      <a:pt x="1223" y="4540"/>
                      <a:pt x="1863" y="4545"/>
                    </a:cubicBezTo>
                    <a:cubicBezTo>
                      <a:pt x="2415" y="4457"/>
                      <a:pt x="2179" y="3493"/>
                      <a:pt x="2164" y="3161"/>
                    </a:cubicBezTo>
                    <a:cubicBezTo>
                      <a:pt x="2123" y="2311"/>
                      <a:pt x="2431" y="1299"/>
                      <a:pt x="2153" y="470"/>
                    </a:cubicBezTo>
                    <a:cubicBezTo>
                      <a:pt x="2095" y="298"/>
                      <a:pt x="1933" y="1"/>
                      <a:pt x="1722" y="1"/>
                    </a:cubicBezTo>
                    <a:close/>
                    <a:moveTo>
                      <a:pt x="4213" y="1"/>
                    </a:moveTo>
                    <a:cubicBezTo>
                      <a:pt x="4195" y="1"/>
                      <a:pt x="4176" y="3"/>
                      <a:pt x="4158" y="8"/>
                    </a:cubicBezTo>
                    <a:cubicBezTo>
                      <a:pt x="3929" y="63"/>
                      <a:pt x="3907" y="357"/>
                      <a:pt x="3899" y="534"/>
                    </a:cubicBezTo>
                    <a:cubicBezTo>
                      <a:pt x="3866" y="1277"/>
                      <a:pt x="3946" y="2038"/>
                      <a:pt x="3994" y="2776"/>
                    </a:cubicBezTo>
                    <a:cubicBezTo>
                      <a:pt x="4020" y="3168"/>
                      <a:pt x="3714" y="4540"/>
                      <a:pt x="4353" y="4545"/>
                    </a:cubicBezTo>
                    <a:cubicBezTo>
                      <a:pt x="4906" y="4457"/>
                      <a:pt x="4671" y="3493"/>
                      <a:pt x="4655" y="3161"/>
                    </a:cubicBezTo>
                    <a:cubicBezTo>
                      <a:pt x="4614" y="2311"/>
                      <a:pt x="4922" y="1299"/>
                      <a:pt x="4644" y="470"/>
                    </a:cubicBezTo>
                    <a:cubicBezTo>
                      <a:pt x="4586" y="298"/>
                      <a:pt x="4424" y="1"/>
                      <a:pt x="4213" y="1"/>
                    </a:cubicBezTo>
                    <a:close/>
                    <a:moveTo>
                      <a:pt x="3133" y="3"/>
                    </a:moveTo>
                    <a:cubicBezTo>
                      <a:pt x="2491" y="8"/>
                      <a:pt x="2799" y="1379"/>
                      <a:pt x="2774" y="1771"/>
                    </a:cubicBezTo>
                    <a:cubicBezTo>
                      <a:pt x="2725" y="2511"/>
                      <a:pt x="2645" y="3271"/>
                      <a:pt x="2678" y="4013"/>
                    </a:cubicBezTo>
                    <a:cubicBezTo>
                      <a:pt x="2687" y="4191"/>
                      <a:pt x="2708" y="4484"/>
                      <a:pt x="2936" y="4540"/>
                    </a:cubicBezTo>
                    <a:cubicBezTo>
                      <a:pt x="2955" y="4544"/>
                      <a:pt x="2974" y="4546"/>
                      <a:pt x="2992" y="4546"/>
                    </a:cubicBezTo>
                    <a:cubicBezTo>
                      <a:pt x="3203" y="4546"/>
                      <a:pt x="3366" y="4250"/>
                      <a:pt x="3423" y="4078"/>
                    </a:cubicBezTo>
                    <a:cubicBezTo>
                      <a:pt x="3701" y="3249"/>
                      <a:pt x="3393" y="2238"/>
                      <a:pt x="3434" y="1385"/>
                    </a:cubicBezTo>
                    <a:cubicBezTo>
                      <a:pt x="3449" y="1057"/>
                      <a:pt x="3685" y="91"/>
                      <a:pt x="3133" y="3"/>
                    </a:cubicBezTo>
                    <a:close/>
                    <a:moveTo>
                      <a:pt x="5625" y="3"/>
                    </a:moveTo>
                    <a:cubicBezTo>
                      <a:pt x="4983" y="8"/>
                      <a:pt x="5291" y="1379"/>
                      <a:pt x="5266" y="1771"/>
                    </a:cubicBezTo>
                    <a:cubicBezTo>
                      <a:pt x="5218" y="2511"/>
                      <a:pt x="5137" y="3271"/>
                      <a:pt x="5171" y="4013"/>
                    </a:cubicBezTo>
                    <a:cubicBezTo>
                      <a:pt x="5179" y="4191"/>
                      <a:pt x="5200" y="4484"/>
                      <a:pt x="5428" y="4540"/>
                    </a:cubicBezTo>
                    <a:cubicBezTo>
                      <a:pt x="5447" y="4544"/>
                      <a:pt x="5466" y="4546"/>
                      <a:pt x="5484" y="4546"/>
                    </a:cubicBezTo>
                    <a:cubicBezTo>
                      <a:pt x="5696" y="4546"/>
                      <a:pt x="5858" y="4250"/>
                      <a:pt x="5915" y="4078"/>
                    </a:cubicBezTo>
                    <a:cubicBezTo>
                      <a:pt x="6193" y="3249"/>
                      <a:pt x="5885" y="2238"/>
                      <a:pt x="5926" y="1385"/>
                    </a:cubicBezTo>
                    <a:cubicBezTo>
                      <a:pt x="5940" y="1057"/>
                      <a:pt x="6176" y="91"/>
                      <a:pt x="5625" y="3"/>
                    </a:cubicBezTo>
                    <a:close/>
                    <a:moveTo>
                      <a:pt x="641" y="4"/>
                    </a:moveTo>
                    <a:cubicBezTo>
                      <a:pt x="0" y="9"/>
                      <a:pt x="307" y="1380"/>
                      <a:pt x="282" y="1772"/>
                    </a:cubicBezTo>
                    <a:cubicBezTo>
                      <a:pt x="233" y="2510"/>
                      <a:pt x="153" y="3271"/>
                      <a:pt x="186" y="4014"/>
                    </a:cubicBezTo>
                    <a:cubicBezTo>
                      <a:pt x="195" y="4192"/>
                      <a:pt x="216" y="4485"/>
                      <a:pt x="444" y="4541"/>
                    </a:cubicBezTo>
                    <a:cubicBezTo>
                      <a:pt x="463" y="4545"/>
                      <a:pt x="482" y="4548"/>
                      <a:pt x="500" y="4548"/>
                    </a:cubicBezTo>
                    <a:cubicBezTo>
                      <a:pt x="711" y="4548"/>
                      <a:pt x="874" y="4251"/>
                      <a:pt x="931" y="4079"/>
                    </a:cubicBezTo>
                    <a:cubicBezTo>
                      <a:pt x="1209" y="3250"/>
                      <a:pt x="902" y="2238"/>
                      <a:pt x="941" y="1388"/>
                    </a:cubicBezTo>
                    <a:cubicBezTo>
                      <a:pt x="957" y="1057"/>
                      <a:pt x="1193" y="91"/>
                      <a:pt x="641" y="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1"/>
              <p:cNvSpPr/>
              <p:nvPr/>
            </p:nvSpPr>
            <p:spPr>
              <a:xfrm>
                <a:off x="3021425" y="2992675"/>
                <a:ext cx="154800" cy="113675"/>
              </a:xfrm>
              <a:custGeom>
                <a:avLst/>
                <a:gdLst/>
                <a:ahLst/>
                <a:cxnLst/>
                <a:rect l="l" t="t" r="r" b="b"/>
                <a:pathLst>
                  <a:path w="6192" h="4547" extrusionOk="0">
                    <a:moveTo>
                      <a:pt x="2991" y="1"/>
                    </a:moveTo>
                    <a:cubicBezTo>
                      <a:pt x="2973" y="1"/>
                      <a:pt x="2954" y="3"/>
                      <a:pt x="2935" y="8"/>
                    </a:cubicBezTo>
                    <a:cubicBezTo>
                      <a:pt x="2706" y="63"/>
                      <a:pt x="2685" y="356"/>
                      <a:pt x="2677" y="534"/>
                    </a:cubicBezTo>
                    <a:cubicBezTo>
                      <a:pt x="2644" y="1277"/>
                      <a:pt x="2724" y="2038"/>
                      <a:pt x="2773" y="2776"/>
                    </a:cubicBezTo>
                    <a:cubicBezTo>
                      <a:pt x="2797" y="3168"/>
                      <a:pt x="2491" y="4539"/>
                      <a:pt x="3132" y="4545"/>
                    </a:cubicBezTo>
                    <a:cubicBezTo>
                      <a:pt x="3685" y="4457"/>
                      <a:pt x="3449" y="3491"/>
                      <a:pt x="3432" y="3162"/>
                    </a:cubicBezTo>
                    <a:cubicBezTo>
                      <a:pt x="3393" y="2310"/>
                      <a:pt x="3700" y="1299"/>
                      <a:pt x="3422" y="470"/>
                    </a:cubicBezTo>
                    <a:cubicBezTo>
                      <a:pt x="3364" y="297"/>
                      <a:pt x="3202" y="1"/>
                      <a:pt x="2991" y="1"/>
                    </a:cubicBezTo>
                    <a:close/>
                    <a:moveTo>
                      <a:pt x="5483" y="1"/>
                    </a:moveTo>
                    <a:cubicBezTo>
                      <a:pt x="5465" y="1"/>
                      <a:pt x="5446" y="3"/>
                      <a:pt x="5427" y="8"/>
                    </a:cubicBezTo>
                    <a:cubicBezTo>
                      <a:pt x="5198" y="63"/>
                      <a:pt x="5177" y="356"/>
                      <a:pt x="5169" y="534"/>
                    </a:cubicBezTo>
                    <a:cubicBezTo>
                      <a:pt x="5136" y="1277"/>
                      <a:pt x="5217" y="2038"/>
                      <a:pt x="5265" y="2776"/>
                    </a:cubicBezTo>
                    <a:cubicBezTo>
                      <a:pt x="5289" y="3168"/>
                      <a:pt x="4983" y="4539"/>
                      <a:pt x="5624" y="4545"/>
                    </a:cubicBezTo>
                    <a:cubicBezTo>
                      <a:pt x="6176" y="4457"/>
                      <a:pt x="5940" y="3491"/>
                      <a:pt x="5925" y="3162"/>
                    </a:cubicBezTo>
                    <a:cubicBezTo>
                      <a:pt x="5885" y="2310"/>
                      <a:pt x="6192" y="1299"/>
                      <a:pt x="5914" y="470"/>
                    </a:cubicBezTo>
                    <a:cubicBezTo>
                      <a:pt x="5856" y="297"/>
                      <a:pt x="5694" y="1"/>
                      <a:pt x="5483" y="1"/>
                    </a:cubicBezTo>
                    <a:close/>
                    <a:moveTo>
                      <a:pt x="1864" y="2"/>
                    </a:moveTo>
                    <a:cubicBezTo>
                      <a:pt x="1223" y="8"/>
                      <a:pt x="1530" y="1379"/>
                      <a:pt x="1505" y="1771"/>
                    </a:cubicBezTo>
                    <a:cubicBezTo>
                      <a:pt x="1457" y="2510"/>
                      <a:pt x="1377" y="3271"/>
                      <a:pt x="1410" y="4013"/>
                    </a:cubicBezTo>
                    <a:cubicBezTo>
                      <a:pt x="1417" y="4191"/>
                      <a:pt x="1439" y="4484"/>
                      <a:pt x="1668" y="4539"/>
                    </a:cubicBezTo>
                    <a:cubicBezTo>
                      <a:pt x="1687" y="4544"/>
                      <a:pt x="1705" y="4546"/>
                      <a:pt x="1723" y="4546"/>
                    </a:cubicBezTo>
                    <a:cubicBezTo>
                      <a:pt x="1935" y="4546"/>
                      <a:pt x="2096" y="4250"/>
                      <a:pt x="2154" y="4077"/>
                    </a:cubicBezTo>
                    <a:cubicBezTo>
                      <a:pt x="2432" y="3248"/>
                      <a:pt x="2123" y="2238"/>
                      <a:pt x="2165" y="1385"/>
                    </a:cubicBezTo>
                    <a:cubicBezTo>
                      <a:pt x="2179" y="1056"/>
                      <a:pt x="2415" y="91"/>
                      <a:pt x="1864" y="2"/>
                    </a:cubicBezTo>
                    <a:close/>
                    <a:moveTo>
                      <a:pt x="4356" y="2"/>
                    </a:moveTo>
                    <a:cubicBezTo>
                      <a:pt x="3714" y="8"/>
                      <a:pt x="4021" y="1379"/>
                      <a:pt x="3995" y="1771"/>
                    </a:cubicBezTo>
                    <a:cubicBezTo>
                      <a:pt x="3947" y="2510"/>
                      <a:pt x="3867" y="3271"/>
                      <a:pt x="3901" y="4013"/>
                    </a:cubicBezTo>
                    <a:cubicBezTo>
                      <a:pt x="3908" y="4191"/>
                      <a:pt x="3930" y="4484"/>
                      <a:pt x="4159" y="4539"/>
                    </a:cubicBezTo>
                    <a:cubicBezTo>
                      <a:pt x="4178" y="4544"/>
                      <a:pt x="4196" y="4546"/>
                      <a:pt x="4214" y="4546"/>
                    </a:cubicBezTo>
                    <a:cubicBezTo>
                      <a:pt x="4425" y="4546"/>
                      <a:pt x="4587" y="4250"/>
                      <a:pt x="4645" y="4077"/>
                    </a:cubicBezTo>
                    <a:cubicBezTo>
                      <a:pt x="4923" y="3248"/>
                      <a:pt x="4614" y="2238"/>
                      <a:pt x="4656" y="1385"/>
                    </a:cubicBezTo>
                    <a:cubicBezTo>
                      <a:pt x="4671" y="1056"/>
                      <a:pt x="4906" y="91"/>
                      <a:pt x="4356" y="2"/>
                    </a:cubicBezTo>
                    <a:close/>
                    <a:moveTo>
                      <a:pt x="502" y="2"/>
                    </a:moveTo>
                    <a:cubicBezTo>
                      <a:pt x="483" y="2"/>
                      <a:pt x="465" y="4"/>
                      <a:pt x="446" y="9"/>
                    </a:cubicBezTo>
                    <a:cubicBezTo>
                      <a:pt x="217" y="65"/>
                      <a:pt x="196" y="357"/>
                      <a:pt x="187" y="536"/>
                    </a:cubicBezTo>
                    <a:cubicBezTo>
                      <a:pt x="154" y="1277"/>
                      <a:pt x="234" y="2039"/>
                      <a:pt x="283" y="2778"/>
                    </a:cubicBezTo>
                    <a:cubicBezTo>
                      <a:pt x="308" y="3169"/>
                      <a:pt x="0" y="4542"/>
                      <a:pt x="642" y="4547"/>
                    </a:cubicBezTo>
                    <a:cubicBezTo>
                      <a:pt x="1193" y="4457"/>
                      <a:pt x="957" y="3491"/>
                      <a:pt x="944" y="3163"/>
                    </a:cubicBezTo>
                    <a:cubicBezTo>
                      <a:pt x="902" y="2311"/>
                      <a:pt x="1211" y="1301"/>
                      <a:pt x="933" y="472"/>
                    </a:cubicBezTo>
                    <a:cubicBezTo>
                      <a:pt x="875" y="299"/>
                      <a:pt x="712" y="2"/>
                      <a:pt x="502" y="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Hepta Slab Medium"/>
              <a:buNone/>
              <a:defRPr sz="3200">
                <a:solidFill>
                  <a:schemeClr val="dk1"/>
                </a:solidFill>
                <a:latin typeface="Hepta Slab Medium"/>
                <a:ea typeface="Hepta Slab Medium"/>
                <a:cs typeface="Hepta Slab Medium"/>
                <a:sym typeface="Hepta Slab Medium"/>
              </a:defRPr>
            </a:lvl1pPr>
            <a:lvl2pPr lvl="1" rtl="0">
              <a:spcBef>
                <a:spcPts val="0"/>
              </a:spcBef>
              <a:spcAft>
                <a:spcPts val="0"/>
              </a:spcAft>
              <a:buClr>
                <a:schemeClr val="dk1"/>
              </a:buClr>
              <a:buSzPts val="3500"/>
              <a:buFont typeface="Hepta Slab"/>
              <a:buNone/>
              <a:defRPr sz="3500">
                <a:solidFill>
                  <a:schemeClr val="dk1"/>
                </a:solidFill>
                <a:latin typeface="Hepta Slab"/>
                <a:ea typeface="Hepta Slab"/>
                <a:cs typeface="Hepta Slab"/>
                <a:sym typeface="Hepta Slab"/>
              </a:defRPr>
            </a:lvl2pPr>
            <a:lvl3pPr lvl="2" rtl="0">
              <a:spcBef>
                <a:spcPts val="0"/>
              </a:spcBef>
              <a:spcAft>
                <a:spcPts val="0"/>
              </a:spcAft>
              <a:buClr>
                <a:schemeClr val="dk1"/>
              </a:buClr>
              <a:buSzPts val="3500"/>
              <a:buFont typeface="Hepta Slab"/>
              <a:buNone/>
              <a:defRPr sz="3500">
                <a:solidFill>
                  <a:schemeClr val="dk1"/>
                </a:solidFill>
                <a:latin typeface="Hepta Slab"/>
                <a:ea typeface="Hepta Slab"/>
                <a:cs typeface="Hepta Slab"/>
                <a:sym typeface="Hepta Slab"/>
              </a:defRPr>
            </a:lvl3pPr>
            <a:lvl4pPr lvl="3" rtl="0">
              <a:spcBef>
                <a:spcPts val="0"/>
              </a:spcBef>
              <a:spcAft>
                <a:spcPts val="0"/>
              </a:spcAft>
              <a:buClr>
                <a:schemeClr val="dk1"/>
              </a:buClr>
              <a:buSzPts val="3500"/>
              <a:buFont typeface="Hepta Slab"/>
              <a:buNone/>
              <a:defRPr sz="3500">
                <a:solidFill>
                  <a:schemeClr val="dk1"/>
                </a:solidFill>
                <a:latin typeface="Hepta Slab"/>
                <a:ea typeface="Hepta Slab"/>
                <a:cs typeface="Hepta Slab"/>
                <a:sym typeface="Hepta Slab"/>
              </a:defRPr>
            </a:lvl4pPr>
            <a:lvl5pPr lvl="4" rtl="0">
              <a:spcBef>
                <a:spcPts val="0"/>
              </a:spcBef>
              <a:spcAft>
                <a:spcPts val="0"/>
              </a:spcAft>
              <a:buClr>
                <a:schemeClr val="dk1"/>
              </a:buClr>
              <a:buSzPts val="3500"/>
              <a:buFont typeface="Hepta Slab"/>
              <a:buNone/>
              <a:defRPr sz="3500">
                <a:solidFill>
                  <a:schemeClr val="dk1"/>
                </a:solidFill>
                <a:latin typeface="Hepta Slab"/>
                <a:ea typeface="Hepta Slab"/>
                <a:cs typeface="Hepta Slab"/>
                <a:sym typeface="Hepta Slab"/>
              </a:defRPr>
            </a:lvl5pPr>
            <a:lvl6pPr lvl="5" rtl="0">
              <a:spcBef>
                <a:spcPts val="0"/>
              </a:spcBef>
              <a:spcAft>
                <a:spcPts val="0"/>
              </a:spcAft>
              <a:buClr>
                <a:schemeClr val="dk1"/>
              </a:buClr>
              <a:buSzPts val="3500"/>
              <a:buFont typeface="Hepta Slab"/>
              <a:buNone/>
              <a:defRPr sz="3500">
                <a:solidFill>
                  <a:schemeClr val="dk1"/>
                </a:solidFill>
                <a:latin typeface="Hepta Slab"/>
                <a:ea typeface="Hepta Slab"/>
                <a:cs typeface="Hepta Slab"/>
                <a:sym typeface="Hepta Slab"/>
              </a:defRPr>
            </a:lvl6pPr>
            <a:lvl7pPr lvl="6" rtl="0">
              <a:spcBef>
                <a:spcPts val="0"/>
              </a:spcBef>
              <a:spcAft>
                <a:spcPts val="0"/>
              </a:spcAft>
              <a:buClr>
                <a:schemeClr val="dk1"/>
              </a:buClr>
              <a:buSzPts val="3500"/>
              <a:buFont typeface="Hepta Slab"/>
              <a:buNone/>
              <a:defRPr sz="3500">
                <a:solidFill>
                  <a:schemeClr val="dk1"/>
                </a:solidFill>
                <a:latin typeface="Hepta Slab"/>
                <a:ea typeface="Hepta Slab"/>
                <a:cs typeface="Hepta Slab"/>
                <a:sym typeface="Hepta Slab"/>
              </a:defRPr>
            </a:lvl7pPr>
            <a:lvl8pPr lvl="7" rtl="0">
              <a:spcBef>
                <a:spcPts val="0"/>
              </a:spcBef>
              <a:spcAft>
                <a:spcPts val="0"/>
              </a:spcAft>
              <a:buClr>
                <a:schemeClr val="dk1"/>
              </a:buClr>
              <a:buSzPts val="3500"/>
              <a:buFont typeface="Hepta Slab"/>
              <a:buNone/>
              <a:defRPr sz="3500">
                <a:solidFill>
                  <a:schemeClr val="dk1"/>
                </a:solidFill>
                <a:latin typeface="Hepta Slab"/>
                <a:ea typeface="Hepta Slab"/>
                <a:cs typeface="Hepta Slab"/>
                <a:sym typeface="Hepta Slab"/>
              </a:defRPr>
            </a:lvl8pPr>
            <a:lvl9pPr lvl="8" rtl="0">
              <a:spcBef>
                <a:spcPts val="0"/>
              </a:spcBef>
              <a:spcAft>
                <a:spcPts val="0"/>
              </a:spcAft>
              <a:buClr>
                <a:schemeClr val="dk1"/>
              </a:buClr>
              <a:buSzPts val="3500"/>
              <a:buFont typeface="Hepta Slab"/>
              <a:buNone/>
              <a:defRPr sz="3500">
                <a:solidFill>
                  <a:schemeClr val="dk1"/>
                </a:solidFill>
                <a:latin typeface="Hepta Slab"/>
                <a:ea typeface="Hepta Slab"/>
                <a:cs typeface="Hepta Slab"/>
                <a:sym typeface="Hepta Slab"/>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a:lnSpc>
                <a:spcPct val="100000"/>
              </a:lnSpc>
              <a:spcBef>
                <a:spcPts val="160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a:lnSpc>
                <a:spcPct val="100000"/>
              </a:lnSpc>
              <a:spcBef>
                <a:spcPts val="1600"/>
              </a:spcBef>
              <a:spcAft>
                <a:spcPts val="160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7" r:id="rId4"/>
    <p:sldLayoutId id="2147483658" r:id="rId5"/>
    <p:sldLayoutId id="2147483668" r:id="rId6"/>
    <p:sldLayoutId id="2147483673" r:id="rId7"/>
    <p:sldLayoutId id="2147483675" r:id="rId8"/>
    <p:sldLayoutId id="2147483677" r:id="rId9"/>
    <p:sldLayoutId id="214748367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3.svg"/><Relationship Id="rId27" Type="http://schemas.openxmlformats.org/officeDocument/2006/relationships/image" Target="../media/image26.svg"/></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g"/><Relationship Id="rId10" Type="http://schemas.openxmlformats.org/officeDocument/2006/relationships/image" Target="NULL"/><Relationship Id="rId4" Type="http://schemas.openxmlformats.org/officeDocument/2006/relationships/image" Target="../media/image4.jpe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Layout" Target="../slideLayouts/slideLayout5.xml"/><Relationship Id="rId5" Type="http://schemas.openxmlformats.org/officeDocument/2006/relationships/image" Target="../media/image23.svg"/></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31" Type="http://schemas.openxmlformats.org/officeDocument/2006/relationships/image" Target="../media/image30.sv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12" Type="http://schemas.openxmlformats.org/officeDocument/2006/relationships/image" Target="../media/image41.sv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15" Type="http://schemas.openxmlformats.org/officeDocument/2006/relationships/image" Target="NUL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3E1"/>
        </a:solidFill>
        <a:effectLst/>
      </p:bgPr>
    </p:bg>
    <p:spTree>
      <p:nvGrpSpPr>
        <p:cNvPr id="1" name=""/>
        <p:cNvGrpSpPr/>
        <p:nvPr/>
      </p:nvGrpSpPr>
      <p:grpSpPr>
        <a:xfrm>
          <a:off x="0" y="0"/>
          <a:ext cx="0" cy="0"/>
          <a:chOff x="0" y="0"/>
          <a:chExt cx="0" cy="0"/>
        </a:xfrm>
      </p:grpSpPr>
      <p:sp>
        <p:nvSpPr>
          <p:cNvPr id="5" name="TextBox 4"/>
          <p:cNvSpPr txBox="1"/>
          <p:nvPr/>
        </p:nvSpPr>
        <p:spPr>
          <a:xfrm>
            <a:off x="0" y="537595"/>
            <a:ext cx="9144000" cy="1708160"/>
          </a:xfrm>
          <a:prstGeom prst="rect">
            <a:avLst/>
          </a:prstGeom>
          <a:noFill/>
        </p:spPr>
        <p:txBody>
          <a:bodyPr wrap="square" rtlCol="0">
            <a:spAutoFit/>
          </a:bodyPr>
          <a:lstStyle/>
          <a:p>
            <a:pPr algn="ctr">
              <a:lnSpc>
                <a:spcPct val="150000"/>
              </a:lnSpc>
            </a:pPr>
            <a:r>
              <a:rPr lang="en-US" sz="3500" b="1" smtClean="0"/>
              <a:t>NHIỆT LIỆT CHÀO ĐÓN CẢ LỚP</a:t>
            </a:r>
          </a:p>
          <a:p>
            <a:pPr algn="ctr">
              <a:lnSpc>
                <a:spcPct val="150000"/>
              </a:lnSpc>
            </a:pPr>
            <a:r>
              <a:rPr lang="en-US" sz="3500" b="1" smtClean="0"/>
              <a:t>ĐẾN BÀI HỌC NGÀY HÔM NAY!</a:t>
            </a:r>
            <a:endParaRPr lang="en-US" sz="3500" b="1"/>
          </a:p>
        </p:txBody>
      </p:sp>
      <p:grpSp>
        <p:nvGrpSpPr>
          <p:cNvPr id="6" name="Google Shape;2247;p36"/>
          <p:cNvGrpSpPr/>
          <p:nvPr/>
        </p:nvGrpSpPr>
        <p:grpSpPr>
          <a:xfrm>
            <a:off x="411862" y="2929577"/>
            <a:ext cx="2687015" cy="1777658"/>
            <a:chOff x="3283374" y="2710973"/>
            <a:chExt cx="3193080" cy="2112457"/>
          </a:xfrm>
        </p:grpSpPr>
        <p:sp>
          <p:nvSpPr>
            <p:cNvPr id="7" name="Google Shape;2248;p36"/>
            <p:cNvSpPr/>
            <p:nvPr/>
          </p:nvSpPr>
          <p:spPr>
            <a:xfrm rot="-1302658" flipH="1">
              <a:off x="3474549" y="3597596"/>
              <a:ext cx="430946" cy="1116226"/>
            </a:xfrm>
            <a:custGeom>
              <a:avLst/>
              <a:gdLst/>
              <a:ahLst/>
              <a:cxnLst/>
              <a:rect l="l" t="t" r="r" b="b"/>
              <a:pathLst>
                <a:path w="17239" h="44652" extrusionOk="0">
                  <a:moveTo>
                    <a:pt x="2289" y="0"/>
                  </a:moveTo>
                  <a:lnTo>
                    <a:pt x="2289" y="0"/>
                  </a:lnTo>
                  <a:cubicBezTo>
                    <a:pt x="1923" y="6332"/>
                    <a:pt x="6177" y="8597"/>
                    <a:pt x="7384" y="9111"/>
                  </a:cubicBezTo>
                  <a:cubicBezTo>
                    <a:pt x="7832" y="10134"/>
                    <a:pt x="8223" y="11159"/>
                    <a:pt x="8558" y="12188"/>
                  </a:cubicBezTo>
                  <a:cubicBezTo>
                    <a:pt x="7693" y="10704"/>
                    <a:pt x="5979" y="9040"/>
                    <a:pt x="2647" y="9040"/>
                  </a:cubicBezTo>
                  <a:cubicBezTo>
                    <a:pt x="1859" y="9040"/>
                    <a:pt x="980" y="9133"/>
                    <a:pt x="0" y="9344"/>
                  </a:cubicBezTo>
                  <a:cubicBezTo>
                    <a:pt x="2399" y="13895"/>
                    <a:pt x="6017" y="14585"/>
                    <a:pt x="7992" y="14585"/>
                  </a:cubicBezTo>
                  <a:cubicBezTo>
                    <a:pt x="8558" y="14585"/>
                    <a:pt x="8989" y="14528"/>
                    <a:pt x="9217" y="14489"/>
                  </a:cubicBezTo>
                  <a:cubicBezTo>
                    <a:pt x="9745" y="16630"/>
                    <a:pt x="10031" y="18776"/>
                    <a:pt x="10078" y="20924"/>
                  </a:cubicBezTo>
                  <a:cubicBezTo>
                    <a:pt x="9600" y="18986"/>
                    <a:pt x="7992" y="15876"/>
                    <a:pt x="2599" y="15876"/>
                  </a:cubicBezTo>
                  <a:cubicBezTo>
                    <a:pt x="2345" y="15876"/>
                    <a:pt x="2082" y="15883"/>
                    <a:pt x="1811" y="15897"/>
                  </a:cubicBezTo>
                  <a:cubicBezTo>
                    <a:pt x="3907" y="22107"/>
                    <a:pt x="8956" y="22442"/>
                    <a:pt x="10064" y="22442"/>
                  </a:cubicBezTo>
                  <a:cubicBezTo>
                    <a:pt x="10067" y="22442"/>
                    <a:pt x="10071" y="22442"/>
                    <a:pt x="10074" y="22442"/>
                  </a:cubicBezTo>
                  <a:lnTo>
                    <a:pt x="10074" y="22442"/>
                  </a:lnTo>
                  <a:cubicBezTo>
                    <a:pt x="10011" y="24570"/>
                    <a:pt x="9710" y="26700"/>
                    <a:pt x="9178" y="28825"/>
                  </a:cubicBezTo>
                  <a:cubicBezTo>
                    <a:pt x="9266" y="27011"/>
                    <a:pt x="8773" y="22512"/>
                    <a:pt x="1970" y="21605"/>
                  </a:cubicBezTo>
                  <a:lnTo>
                    <a:pt x="1970" y="21605"/>
                  </a:lnTo>
                  <a:cubicBezTo>
                    <a:pt x="2922" y="28330"/>
                    <a:pt x="8145" y="29437"/>
                    <a:pt x="8982" y="29572"/>
                  </a:cubicBezTo>
                  <a:cubicBezTo>
                    <a:pt x="8828" y="30127"/>
                    <a:pt x="8660" y="30683"/>
                    <a:pt x="8472" y="31237"/>
                  </a:cubicBezTo>
                  <a:cubicBezTo>
                    <a:pt x="6995" y="35655"/>
                    <a:pt x="4538" y="39884"/>
                    <a:pt x="1172" y="43808"/>
                  </a:cubicBezTo>
                  <a:cubicBezTo>
                    <a:pt x="743" y="44309"/>
                    <a:pt x="685" y="44372"/>
                    <a:pt x="798" y="44544"/>
                  </a:cubicBezTo>
                  <a:cubicBezTo>
                    <a:pt x="800" y="44548"/>
                    <a:pt x="804" y="44550"/>
                    <a:pt x="806" y="44554"/>
                  </a:cubicBezTo>
                  <a:cubicBezTo>
                    <a:pt x="853" y="44618"/>
                    <a:pt x="926" y="44652"/>
                    <a:pt x="1000" y="44652"/>
                  </a:cubicBezTo>
                  <a:cubicBezTo>
                    <a:pt x="1047" y="44652"/>
                    <a:pt x="1093" y="44639"/>
                    <a:pt x="1136" y="44612"/>
                  </a:cubicBezTo>
                  <a:cubicBezTo>
                    <a:pt x="1183" y="44581"/>
                    <a:pt x="1213" y="44540"/>
                    <a:pt x="1230" y="44493"/>
                  </a:cubicBezTo>
                  <a:cubicBezTo>
                    <a:pt x="1275" y="44434"/>
                    <a:pt x="1404" y="44282"/>
                    <a:pt x="1543" y="44121"/>
                  </a:cubicBezTo>
                  <a:cubicBezTo>
                    <a:pt x="4951" y="40149"/>
                    <a:pt x="7439" y="35865"/>
                    <a:pt x="8937" y="31391"/>
                  </a:cubicBezTo>
                  <a:cubicBezTo>
                    <a:pt x="9096" y="30910"/>
                    <a:pt x="9246" y="30427"/>
                    <a:pt x="9383" y="29946"/>
                  </a:cubicBezTo>
                  <a:cubicBezTo>
                    <a:pt x="9486" y="29953"/>
                    <a:pt x="9615" y="29958"/>
                    <a:pt x="9765" y="29958"/>
                  </a:cubicBezTo>
                  <a:cubicBezTo>
                    <a:pt x="11508" y="29958"/>
                    <a:pt x="16140" y="29299"/>
                    <a:pt x="16633" y="22315"/>
                  </a:cubicBezTo>
                  <a:lnTo>
                    <a:pt x="16633" y="22315"/>
                  </a:lnTo>
                  <a:cubicBezTo>
                    <a:pt x="12971" y="23066"/>
                    <a:pt x="11089" y="25006"/>
                    <a:pt x="10123" y="26736"/>
                  </a:cubicBezTo>
                  <a:cubicBezTo>
                    <a:pt x="10354" y="25405"/>
                    <a:pt x="10502" y="24075"/>
                    <a:pt x="10553" y="22741"/>
                  </a:cubicBezTo>
                  <a:cubicBezTo>
                    <a:pt x="11684" y="22618"/>
                    <a:pt x="17239" y="21622"/>
                    <a:pt x="16355" y="13900"/>
                  </a:cubicBezTo>
                  <a:lnTo>
                    <a:pt x="16355" y="13900"/>
                  </a:lnTo>
                  <a:cubicBezTo>
                    <a:pt x="12398" y="15514"/>
                    <a:pt x="11013" y="18225"/>
                    <a:pt x="10545" y="20224"/>
                  </a:cubicBezTo>
                  <a:cubicBezTo>
                    <a:pt x="10461" y="18381"/>
                    <a:pt x="10203" y="16537"/>
                    <a:pt x="9769" y="14700"/>
                  </a:cubicBezTo>
                  <a:cubicBezTo>
                    <a:pt x="10974" y="14356"/>
                    <a:pt x="16110" y="12433"/>
                    <a:pt x="14043" y="5064"/>
                  </a:cubicBezTo>
                  <a:lnTo>
                    <a:pt x="14043" y="5064"/>
                  </a:lnTo>
                  <a:cubicBezTo>
                    <a:pt x="9980" y="7537"/>
                    <a:pt x="9276" y="10850"/>
                    <a:pt x="9289" y="12894"/>
                  </a:cubicBezTo>
                  <a:cubicBezTo>
                    <a:pt x="8892" y="11558"/>
                    <a:pt x="8401" y="10226"/>
                    <a:pt x="7822" y="8896"/>
                  </a:cubicBezTo>
                  <a:cubicBezTo>
                    <a:pt x="8253" y="7537"/>
                    <a:pt x="9340" y="2429"/>
                    <a:pt x="2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249;p36"/>
            <p:cNvGrpSpPr/>
            <p:nvPr/>
          </p:nvGrpSpPr>
          <p:grpSpPr>
            <a:xfrm>
              <a:off x="4021025" y="3555716"/>
              <a:ext cx="2244746" cy="660292"/>
              <a:chOff x="5131550" y="1719550"/>
              <a:chExt cx="999575" cy="294025"/>
            </a:xfrm>
          </p:grpSpPr>
          <p:sp>
            <p:nvSpPr>
              <p:cNvPr id="46" name="Google Shape;2250;p36"/>
              <p:cNvSpPr/>
              <p:nvPr/>
            </p:nvSpPr>
            <p:spPr>
              <a:xfrm>
                <a:off x="5131550" y="1719550"/>
                <a:ext cx="999575" cy="294025"/>
              </a:xfrm>
              <a:custGeom>
                <a:avLst/>
                <a:gdLst/>
                <a:ahLst/>
                <a:cxnLst/>
                <a:rect l="l" t="t" r="r" b="b"/>
                <a:pathLst>
                  <a:path w="39983" h="11761" extrusionOk="0">
                    <a:moveTo>
                      <a:pt x="1" y="0"/>
                    </a:moveTo>
                    <a:lnTo>
                      <a:pt x="1" y="582"/>
                    </a:lnTo>
                    <a:cubicBezTo>
                      <a:pt x="1" y="729"/>
                      <a:pt x="26" y="870"/>
                      <a:pt x="75" y="1001"/>
                    </a:cubicBezTo>
                    <a:cubicBezTo>
                      <a:pt x="246" y="1477"/>
                      <a:pt x="702" y="1819"/>
                      <a:pt x="1239" y="1819"/>
                    </a:cubicBezTo>
                    <a:lnTo>
                      <a:pt x="33911" y="1819"/>
                    </a:lnTo>
                    <a:cubicBezTo>
                      <a:pt x="36089" y="1819"/>
                      <a:pt x="37929" y="3535"/>
                      <a:pt x="37970" y="5715"/>
                    </a:cubicBezTo>
                    <a:cubicBezTo>
                      <a:pt x="37988" y="6839"/>
                      <a:pt x="37540" y="7859"/>
                      <a:pt x="36806" y="8592"/>
                    </a:cubicBezTo>
                    <a:cubicBezTo>
                      <a:pt x="36087" y="9311"/>
                      <a:pt x="35096" y="9755"/>
                      <a:pt x="33999" y="9755"/>
                    </a:cubicBezTo>
                    <a:lnTo>
                      <a:pt x="1239" y="9755"/>
                    </a:lnTo>
                    <a:cubicBezTo>
                      <a:pt x="635" y="9755"/>
                      <a:pt x="132" y="10188"/>
                      <a:pt x="23" y="10759"/>
                    </a:cubicBezTo>
                    <a:cubicBezTo>
                      <a:pt x="7" y="10835"/>
                      <a:pt x="1" y="10914"/>
                      <a:pt x="1" y="10993"/>
                    </a:cubicBezTo>
                    <a:lnTo>
                      <a:pt x="1" y="11760"/>
                    </a:lnTo>
                    <a:lnTo>
                      <a:pt x="33966" y="11760"/>
                    </a:lnTo>
                    <a:cubicBezTo>
                      <a:pt x="37168" y="11760"/>
                      <a:pt x="39855" y="9239"/>
                      <a:pt x="39939" y="6037"/>
                    </a:cubicBezTo>
                    <a:cubicBezTo>
                      <a:pt x="39982" y="4352"/>
                      <a:pt x="39317" y="2822"/>
                      <a:pt x="38220" y="1722"/>
                    </a:cubicBezTo>
                    <a:cubicBezTo>
                      <a:pt x="37155" y="658"/>
                      <a:pt x="35686" y="0"/>
                      <a:pt x="34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51;p36"/>
              <p:cNvSpPr/>
              <p:nvPr/>
            </p:nvSpPr>
            <p:spPr>
              <a:xfrm>
                <a:off x="5132125" y="1744575"/>
                <a:ext cx="976475" cy="243975"/>
              </a:xfrm>
              <a:custGeom>
                <a:avLst/>
                <a:gdLst/>
                <a:ahLst/>
                <a:cxnLst/>
                <a:rect l="l" t="t" r="r" b="b"/>
                <a:pathLst>
                  <a:path w="39059" h="9759" extrusionOk="0">
                    <a:moveTo>
                      <a:pt x="52" y="0"/>
                    </a:moveTo>
                    <a:cubicBezTo>
                      <a:pt x="223" y="476"/>
                      <a:pt x="679" y="818"/>
                      <a:pt x="1216" y="818"/>
                    </a:cubicBezTo>
                    <a:lnTo>
                      <a:pt x="33888" y="818"/>
                    </a:lnTo>
                    <a:cubicBezTo>
                      <a:pt x="36066" y="818"/>
                      <a:pt x="37906" y="2534"/>
                      <a:pt x="37947" y="4714"/>
                    </a:cubicBezTo>
                    <a:cubicBezTo>
                      <a:pt x="37965" y="5838"/>
                      <a:pt x="37517" y="6858"/>
                      <a:pt x="36783" y="7591"/>
                    </a:cubicBezTo>
                    <a:cubicBezTo>
                      <a:pt x="36064" y="8310"/>
                      <a:pt x="35073" y="8754"/>
                      <a:pt x="33976" y="8754"/>
                    </a:cubicBezTo>
                    <a:lnTo>
                      <a:pt x="1216" y="8754"/>
                    </a:lnTo>
                    <a:cubicBezTo>
                      <a:pt x="612" y="8754"/>
                      <a:pt x="109" y="9187"/>
                      <a:pt x="0" y="9758"/>
                    </a:cubicBezTo>
                    <a:lnTo>
                      <a:pt x="34066" y="9758"/>
                    </a:lnTo>
                    <a:cubicBezTo>
                      <a:pt x="36724" y="9758"/>
                      <a:pt x="38953" y="7666"/>
                      <a:pt x="39023" y="5009"/>
                    </a:cubicBezTo>
                    <a:cubicBezTo>
                      <a:pt x="39059" y="3610"/>
                      <a:pt x="38507" y="2343"/>
                      <a:pt x="37596" y="1429"/>
                    </a:cubicBezTo>
                    <a:cubicBezTo>
                      <a:pt x="36712" y="547"/>
                      <a:pt x="35493" y="0"/>
                      <a:pt x="34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52;p36"/>
              <p:cNvSpPr/>
              <p:nvPr/>
            </p:nvSpPr>
            <p:spPr>
              <a:xfrm>
                <a:off x="5183175" y="1765000"/>
                <a:ext cx="897625" cy="198425"/>
              </a:xfrm>
              <a:custGeom>
                <a:avLst/>
                <a:gdLst/>
                <a:ahLst/>
                <a:cxnLst/>
                <a:rect l="l" t="t" r="r" b="b"/>
                <a:pathLst>
                  <a:path w="35905" h="7937" extrusionOk="0">
                    <a:moveTo>
                      <a:pt x="0" y="1"/>
                    </a:moveTo>
                    <a:lnTo>
                      <a:pt x="0" y="7937"/>
                    </a:lnTo>
                    <a:lnTo>
                      <a:pt x="31936" y="7937"/>
                    </a:lnTo>
                    <a:cubicBezTo>
                      <a:pt x="33032" y="7937"/>
                      <a:pt x="34023" y="7494"/>
                      <a:pt x="34743" y="6775"/>
                    </a:cubicBezTo>
                    <a:cubicBezTo>
                      <a:pt x="35065" y="6454"/>
                      <a:pt x="35329" y="6080"/>
                      <a:pt x="35525" y="5665"/>
                    </a:cubicBezTo>
                    <a:cubicBezTo>
                      <a:pt x="35770" y="5151"/>
                      <a:pt x="35905" y="4577"/>
                      <a:pt x="35905" y="3970"/>
                    </a:cubicBezTo>
                    <a:cubicBezTo>
                      <a:pt x="35905" y="1779"/>
                      <a:pt x="34126" y="2"/>
                      <a:pt x="319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53;p36"/>
              <p:cNvSpPr/>
              <p:nvPr/>
            </p:nvSpPr>
            <p:spPr>
              <a:xfrm>
                <a:off x="5183125" y="1795975"/>
                <a:ext cx="785225" cy="125200"/>
              </a:xfrm>
              <a:custGeom>
                <a:avLst/>
                <a:gdLst/>
                <a:ahLst/>
                <a:cxnLst/>
                <a:rect l="l" t="t" r="r" b="b"/>
                <a:pathLst>
                  <a:path w="31409" h="5008" extrusionOk="0">
                    <a:moveTo>
                      <a:pt x="1" y="0"/>
                    </a:moveTo>
                    <a:lnTo>
                      <a:pt x="1" y="349"/>
                    </a:lnTo>
                    <a:lnTo>
                      <a:pt x="28371" y="349"/>
                    </a:lnTo>
                    <a:cubicBezTo>
                      <a:pt x="28379" y="349"/>
                      <a:pt x="28386" y="342"/>
                      <a:pt x="28386" y="334"/>
                    </a:cubicBezTo>
                    <a:lnTo>
                      <a:pt x="28386" y="14"/>
                    </a:lnTo>
                    <a:cubicBezTo>
                      <a:pt x="28386" y="7"/>
                      <a:pt x="28379" y="0"/>
                      <a:pt x="28371" y="0"/>
                    </a:cubicBezTo>
                    <a:close/>
                    <a:moveTo>
                      <a:pt x="2" y="1553"/>
                    </a:moveTo>
                    <a:lnTo>
                      <a:pt x="2" y="1902"/>
                    </a:lnTo>
                    <a:lnTo>
                      <a:pt x="31394" y="1902"/>
                    </a:lnTo>
                    <a:cubicBezTo>
                      <a:pt x="31401" y="1902"/>
                      <a:pt x="31409" y="1895"/>
                      <a:pt x="31409" y="1887"/>
                    </a:cubicBezTo>
                    <a:lnTo>
                      <a:pt x="31409" y="1568"/>
                    </a:lnTo>
                    <a:cubicBezTo>
                      <a:pt x="31409" y="1560"/>
                      <a:pt x="31401" y="1553"/>
                      <a:pt x="31394" y="1553"/>
                    </a:cubicBezTo>
                    <a:close/>
                    <a:moveTo>
                      <a:pt x="2" y="3105"/>
                    </a:moveTo>
                    <a:lnTo>
                      <a:pt x="2" y="3455"/>
                    </a:lnTo>
                    <a:lnTo>
                      <a:pt x="23086" y="3455"/>
                    </a:lnTo>
                    <a:cubicBezTo>
                      <a:pt x="23094" y="3455"/>
                      <a:pt x="23101" y="3447"/>
                      <a:pt x="23101" y="3440"/>
                    </a:cubicBezTo>
                    <a:lnTo>
                      <a:pt x="23101" y="3120"/>
                    </a:lnTo>
                    <a:cubicBezTo>
                      <a:pt x="23101" y="3113"/>
                      <a:pt x="23094" y="3105"/>
                      <a:pt x="23086" y="3105"/>
                    </a:cubicBezTo>
                    <a:close/>
                    <a:moveTo>
                      <a:pt x="2" y="4659"/>
                    </a:moveTo>
                    <a:lnTo>
                      <a:pt x="2" y="5008"/>
                    </a:lnTo>
                    <a:lnTo>
                      <a:pt x="25970" y="5008"/>
                    </a:lnTo>
                    <a:cubicBezTo>
                      <a:pt x="25978" y="5008"/>
                      <a:pt x="25985" y="5001"/>
                      <a:pt x="25985" y="4993"/>
                    </a:cubicBezTo>
                    <a:lnTo>
                      <a:pt x="25985" y="4674"/>
                    </a:lnTo>
                    <a:cubicBezTo>
                      <a:pt x="25985" y="4666"/>
                      <a:pt x="25978" y="4659"/>
                      <a:pt x="25970" y="4659"/>
                    </a:cubicBezTo>
                    <a:close/>
                  </a:path>
                </a:pathLst>
              </a:custGeom>
              <a:solidFill>
                <a:srgbClr val="6BB3EA">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54;p36"/>
              <p:cNvSpPr/>
              <p:nvPr/>
            </p:nvSpPr>
            <p:spPr>
              <a:xfrm>
                <a:off x="5369925" y="1795975"/>
                <a:ext cx="121625" cy="146575"/>
              </a:xfrm>
              <a:custGeom>
                <a:avLst/>
                <a:gdLst/>
                <a:ahLst/>
                <a:cxnLst/>
                <a:rect l="l" t="t" r="r" b="b"/>
                <a:pathLst>
                  <a:path w="4865" h="5863" extrusionOk="0">
                    <a:moveTo>
                      <a:pt x="1" y="0"/>
                    </a:moveTo>
                    <a:lnTo>
                      <a:pt x="1" y="5862"/>
                    </a:lnTo>
                    <a:lnTo>
                      <a:pt x="2433" y="5431"/>
                    </a:lnTo>
                    <a:lnTo>
                      <a:pt x="4864" y="5862"/>
                    </a:lnTo>
                    <a:lnTo>
                      <a:pt x="48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2255;p36"/>
            <p:cNvGrpSpPr/>
            <p:nvPr/>
          </p:nvGrpSpPr>
          <p:grpSpPr>
            <a:xfrm>
              <a:off x="3956105" y="2710973"/>
              <a:ext cx="2520349" cy="297780"/>
              <a:chOff x="4976850" y="2145250"/>
              <a:chExt cx="1122300" cy="132600"/>
            </a:xfrm>
          </p:grpSpPr>
          <p:sp>
            <p:nvSpPr>
              <p:cNvPr id="37" name="Google Shape;2256;p36"/>
              <p:cNvSpPr/>
              <p:nvPr/>
            </p:nvSpPr>
            <p:spPr>
              <a:xfrm>
                <a:off x="4976850" y="2145250"/>
                <a:ext cx="1122300" cy="132600"/>
              </a:xfrm>
              <a:custGeom>
                <a:avLst/>
                <a:gdLst/>
                <a:ahLst/>
                <a:cxnLst/>
                <a:rect l="l" t="t" r="r" b="b"/>
                <a:pathLst>
                  <a:path w="44892" h="5304" extrusionOk="0">
                    <a:moveTo>
                      <a:pt x="0" y="1"/>
                    </a:moveTo>
                    <a:lnTo>
                      <a:pt x="0" y="5304"/>
                    </a:lnTo>
                    <a:lnTo>
                      <a:pt x="44891" y="5304"/>
                    </a:lnTo>
                    <a:lnTo>
                      <a:pt x="448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57;p36"/>
              <p:cNvSpPr/>
              <p:nvPr/>
            </p:nvSpPr>
            <p:spPr>
              <a:xfrm>
                <a:off x="5023350" y="2145250"/>
                <a:ext cx="78650" cy="132600"/>
              </a:xfrm>
              <a:custGeom>
                <a:avLst/>
                <a:gdLst/>
                <a:ahLst/>
                <a:cxnLst/>
                <a:rect l="l" t="t" r="r" b="b"/>
                <a:pathLst>
                  <a:path w="3146" h="5304" extrusionOk="0">
                    <a:moveTo>
                      <a:pt x="0" y="1"/>
                    </a:moveTo>
                    <a:lnTo>
                      <a:pt x="0" y="5304"/>
                    </a:lnTo>
                    <a:lnTo>
                      <a:pt x="3146" y="5304"/>
                    </a:lnTo>
                    <a:lnTo>
                      <a:pt x="31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58;p36"/>
              <p:cNvSpPr/>
              <p:nvPr/>
            </p:nvSpPr>
            <p:spPr>
              <a:xfrm>
                <a:off x="5038375" y="2145250"/>
                <a:ext cx="16200" cy="132050"/>
              </a:xfrm>
              <a:custGeom>
                <a:avLst/>
                <a:gdLst/>
                <a:ahLst/>
                <a:cxnLst/>
                <a:rect l="l" t="t" r="r" b="b"/>
                <a:pathLst>
                  <a:path w="648" h="5282" extrusionOk="0">
                    <a:moveTo>
                      <a:pt x="0" y="1"/>
                    </a:moveTo>
                    <a:lnTo>
                      <a:pt x="0" y="5281"/>
                    </a:lnTo>
                    <a:lnTo>
                      <a:pt x="647" y="5281"/>
                    </a:lnTo>
                    <a:lnTo>
                      <a:pt x="6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59;p36"/>
              <p:cNvSpPr/>
              <p:nvPr/>
            </p:nvSpPr>
            <p:spPr>
              <a:xfrm>
                <a:off x="5182175" y="2145250"/>
                <a:ext cx="16200" cy="132050"/>
              </a:xfrm>
              <a:custGeom>
                <a:avLst/>
                <a:gdLst/>
                <a:ahLst/>
                <a:cxnLst/>
                <a:rect l="l" t="t" r="r" b="b"/>
                <a:pathLst>
                  <a:path w="648" h="5282" extrusionOk="0">
                    <a:moveTo>
                      <a:pt x="0" y="1"/>
                    </a:moveTo>
                    <a:lnTo>
                      <a:pt x="0" y="5281"/>
                    </a:lnTo>
                    <a:lnTo>
                      <a:pt x="648" y="5281"/>
                    </a:lnTo>
                    <a:lnTo>
                      <a:pt x="6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60;p36"/>
              <p:cNvSpPr/>
              <p:nvPr/>
            </p:nvSpPr>
            <p:spPr>
              <a:xfrm>
                <a:off x="5325950" y="2145250"/>
                <a:ext cx="16200" cy="132050"/>
              </a:xfrm>
              <a:custGeom>
                <a:avLst/>
                <a:gdLst/>
                <a:ahLst/>
                <a:cxnLst/>
                <a:rect l="l" t="t" r="r" b="b"/>
                <a:pathLst>
                  <a:path w="648" h="5282" extrusionOk="0">
                    <a:moveTo>
                      <a:pt x="1" y="1"/>
                    </a:moveTo>
                    <a:lnTo>
                      <a:pt x="1" y="5281"/>
                    </a:lnTo>
                    <a:lnTo>
                      <a:pt x="648" y="5281"/>
                    </a:lnTo>
                    <a:lnTo>
                      <a:pt x="6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61;p36"/>
              <p:cNvSpPr/>
              <p:nvPr/>
            </p:nvSpPr>
            <p:spPr>
              <a:xfrm>
                <a:off x="5118300" y="2157025"/>
                <a:ext cx="32625" cy="108550"/>
              </a:xfrm>
              <a:custGeom>
                <a:avLst/>
                <a:gdLst/>
                <a:ahLst/>
                <a:cxnLst/>
                <a:rect l="l" t="t" r="r" b="b"/>
                <a:pathLst>
                  <a:path w="1305" h="4342" extrusionOk="0">
                    <a:moveTo>
                      <a:pt x="661" y="0"/>
                    </a:moveTo>
                    <a:cubicBezTo>
                      <a:pt x="610" y="0"/>
                      <a:pt x="559" y="8"/>
                      <a:pt x="510" y="26"/>
                    </a:cubicBezTo>
                    <a:cubicBezTo>
                      <a:pt x="419" y="59"/>
                      <a:pt x="336" y="110"/>
                      <a:pt x="264" y="172"/>
                    </a:cubicBezTo>
                    <a:cubicBezTo>
                      <a:pt x="96" y="320"/>
                      <a:pt x="1" y="539"/>
                      <a:pt x="76" y="770"/>
                    </a:cubicBezTo>
                    <a:cubicBezTo>
                      <a:pt x="147" y="990"/>
                      <a:pt x="371" y="1081"/>
                      <a:pt x="585" y="1116"/>
                    </a:cubicBezTo>
                    <a:cubicBezTo>
                      <a:pt x="613" y="1121"/>
                      <a:pt x="642" y="1123"/>
                      <a:pt x="670" y="1123"/>
                    </a:cubicBezTo>
                    <a:cubicBezTo>
                      <a:pt x="992" y="1123"/>
                      <a:pt x="1305" y="840"/>
                      <a:pt x="1253" y="499"/>
                    </a:cubicBezTo>
                    <a:cubicBezTo>
                      <a:pt x="1213" y="237"/>
                      <a:pt x="935" y="0"/>
                      <a:pt x="661" y="0"/>
                    </a:cubicBezTo>
                    <a:close/>
                    <a:moveTo>
                      <a:pt x="660" y="1610"/>
                    </a:moveTo>
                    <a:cubicBezTo>
                      <a:pt x="609" y="1610"/>
                      <a:pt x="558" y="1618"/>
                      <a:pt x="509" y="1636"/>
                    </a:cubicBezTo>
                    <a:cubicBezTo>
                      <a:pt x="419" y="1668"/>
                      <a:pt x="336" y="1717"/>
                      <a:pt x="263" y="1781"/>
                    </a:cubicBezTo>
                    <a:cubicBezTo>
                      <a:pt x="95" y="1930"/>
                      <a:pt x="0" y="2148"/>
                      <a:pt x="75" y="2379"/>
                    </a:cubicBezTo>
                    <a:cubicBezTo>
                      <a:pt x="147" y="2600"/>
                      <a:pt x="370" y="2691"/>
                      <a:pt x="584" y="2726"/>
                    </a:cubicBezTo>
                    <a:cubicBezTo>
                      <a:pt x="612" y="2730"/>
                      <a:pt x="640" y="2732"/>
                      <a:pt x="669" y="2732"/>
                    </a:cubicBezTo>
                    <a:cubicBezTo>
                      <a:pt x="991" y="2732"/>
                      <a:pt x="1305" y="2450"/>
                      <a:pt x="1252" y="2110"/>
                    </a:cubicBezTo>
                    <a:cubicBezTo>
                      <a:pt x="1212" y="1847"/>
                      <a:pt x="933" y="1610"/>
                      <a:pt x="660" y="1610"/>
                    </a:cubicBezTo>
                    <a:close/>
                    <a:moveTo>
                      <a:pt x="660" y="3219"/>
                    </a:moveTo>
                    <a:cubicBezTo>
                      <a:pt x="609" y="3219"/>
                      <a:pt x="558" y="3227"/>
                      <a:pt x="509" y="3245"/>
                    </a:cubicBezTo>
                    <a:cubicBezTo>
                      <a:pt x="419" y="3277"/>
                      <a:pt x="336" y="3326"/>
                      <a:pt x="263" y="3390"/>
                    </a:cubicBezTo>
                    <a:cubicBezTo>
                      <a:pt x="95" y="3539"/>
                      <a:pt x="0" y="3756"/>
                      <a:pt x="75" y="3988"/>
                    </a:cubicBezTo>
                    <a:cubicBezTo>
                      <a:pt x="147" y="4208"/>
                      <a:pt x="370" y="4299"/>
                      <a:pt x="584" y="4334"/>
                    </a:cubicBezTo>
                    <a:cubicBezTo>
                      <a:pt x="612" y="4339"/>
                      <a:pt x="640" y="4341"/>
                      <a:pt x="669" y="4341"/>
                    </a:cubicBezTo>
                    <a:cubicBezTo>
                      <a:pt x="991" y="4341"/>
                      <a:pt x="1305" y="4059"/>
                      <a:pt x="1252" y="3717"/>
                    </a:cubicBezTo>
                    <a:cubicBezTo>
                      <a:pt x="1212" y="3455"/>
                      <a:pt x="933" y="3219"/>
                      <a:pt x="660" y="321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62;p36"/>
              <p:cNvSpPr/>
              <p:nvPr/>
            </p:nvSpPr>
            <p:spPr>
              <a:xfrm>
                <a:off x="6049125" y="2157025"/>
                <a:ext cx="32625" cy="108550"/>
              </a:xfrm>
              <a:custGeom>
                <a:avLst/>
                <a:gdLst/>
                <a:ahLst/>
                <a:cxnLst/>
                <a:rect l="l" t="t" r="r" b="b"/>
                <a:pathLst>
                  <a:path w="1305" h="4342" extrusionOk="0">
                    <a:moveTo>
                      <a:pt x="660" y="0"/>
                    </a:moveTo>
                    <a:cubicBezTo>
                      <a:pt x="609" y="0"/>
                      <a:pt x="558" y="8"/>
                      <a:pt x="509" y="26"/>
                    </a:cubicBezTo>
                    <a:cubicBezTo>
                      <a:pt x="421" y="59"/>
                      <a:pt x="335" y="110"/>
                      <a:pt x="263" y="172"/>
                    </a:cubicBezTo>
                    <a:cubicBezTo>
                      <a:pt x="95" y="320"/>
                      <a:pt x="0" y="539"/>
                      <a:pt x="75" y="770"/>
                    </a:cubicBezTo>
                    <a:cubicBezTo>
                      <a:pt x="146" y="990"/>
                      <a:pt x="370" y="1081"/>
                      <a:pt x="584" y="1116"/>
                    </a:cubicBezTo>
                    <a:cubicBezTo>
                      <a:pt x="612" y="1121"/>
                      <a:pt x="641" y="1123"/>
                      <a:pt x="669" y="1123"/>
                    </a:cubicBezTo>
                    <a:cubicBezTo>
                      <a:pt x="991" y="1123"/>
                      <a:pt x="1304" y="840"/>
                      <a:pt x="1252" y="499"/>
                    </a:cubicBezTo>
                    <a:cubicBezTo>
                      <a:pt x="1212" y="237"/>
                      <a:pt x="934" y="0"/>
                      <a:pt x="660" y="0"/>
                    </a:cubicBezTo>
                    <a:close/>
                    <a:moveTo>
                      <a:pt x="660" y="1610"/>
                    </a:moveTo>
                    <a:cubicBezTo>
                      <a:pt x="609" y="1610"/>
                      <a:pt x="558" y="1618"/>
                      <a:pt x="509" y="1636"/>
                    </a:cubicBezTo>
                    <a:cubicBezTo>
                      <a:pt x="421" y="1668"/>
                      <a:pt x="335" y="1717"/>
                      <a:pt x="263" y="1781"/>
                    </a:cubicBezTo>
                    <a:cubicBezTo>
                      <a:pt x="95" y="1930"/>
                      <a:pt x="0" y="2148"/>
                      <a:pt x="75" y="2379"/>
                    </a:cubicBezTo>
                    <a:cubicBezTo>
                      <a:pt x="148" y="2600"/>
                      <a:pt x="370" y="2691"/>
                      <a:pt x="584" y="2726"/>
                    </a:cubicBezTo>
                    <a:cubicBezTo>
                      <a:pt x="612" y="2730"/>
                      <a:pt x="641" y="2732"/>
                      <a:pt x="669" y="2732"/>
                    </a:cubicBezTo>
                    <a:cubicBezTo>
                      <a:pt x="992" y="2732"/>
                      <a:pt x="1305" y="2450"/>
                      <a:pt x="1252" y="2110"/>
                    </a:cubicBezTo>
                    <a:cubicBezTo>
                      <a:pt x="1212" y="1847"/>
                      <a:pt x="934" y="1610"/>
                      <a:pt x="660" y="1610"/>
                    </a:cubicBezTo>
                    <a:close/>
                    <a:moveTo>
                      <a:pt x="660" y="3219"/>
                    </a:moveTo>
                    <a:cubicBezTo>
                      <a:pt x="609" y="3219"/>
                      <a:pt x="558" y="3227"/>
                      <a:pt x="509" y="3245"/>
                    </a:cubicBezTo>
                    <a:cubicBezTo>
                      <a:pt x="421" y="3277"/>
                      <a:pt x="335" y="3326"/>
                      <a:pt x="263" y="3390"/>
                    </a:cubicBezTo>
                    <a:cubicBezTo>
                      <a:pt x="95" y="3539"/>
                      <a:pt x="0" y="3756"/>
                      <a:pt x="75" y="3988"/>
                    </a:cubicBezTo>
                    <a:cubicBezTo>
                      <a:pt x="148" y="4208"/>
                      <a:pt x="370" y="4299"/>
                      <a:pt x="584" y="4334"/>
                    </a:cubicBezTo>
                    <a:cubicBezTo>
                      <a:pt x="612" y="4339"/>
                      <a:pt x="641" y="4341"/>
                      <a:pt x="669" y="4341"/>
                    </a:cubicBezTo>
                    <a:cubicBezTo>
                      <a:pt x="992" y="4341"/>
                      <a:pt x="1305" y="4059"/>
                      <a:pt x="1252" y="3717"/>
                    </a:cubicBezTo>
                    <a:cubicBezTo>
                      <a:pt x="1212" y="3455"/>
                      <a:pt x="934" y="3219"/>
                      <a:pt x="660" y="321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63;p36"/>
              <p:cNvSpPr/>
              <p:nvPr/>
            </p:nvSpPr>
            <p:spPr>
              <a:xfrm>
                <a:off x="5372050" y="2171075"/>
                <a:ext cx="657200" cy="81000"/>
              </a:xfrm>
              <a:custGeom>
                <a:avLst/>
                <a:gdLst/>
                <a:ahLst/>
                <a:cxnLst/>
                <a:rect l="l" t="t" r="r" b="b"/>
                <a:pathLst>
                  <a:path w="26288" h="3240" extrusionOk="0">
                    <a:moveTo>
                      <a:pt x="103" y="0"/>
                    </a:moveTo>
                    <a:cubicBezTo>
                      <a:pt x="103" y="58"/>
                      <a:pt x="58" y="104"/>
                      <a:pt x="0" y="104"/>
                    </a:cubicBezTo>
                    <a:lnTo>
                      <a:pt x="0" y="3137"/>
                    </a:lnTo>
                    <a:cubicBezTo>
                      <a:pt x="58" y="3137"/>
                      <a:pt x="103" y="3182"/>
                      <a:pt x="103" y="3240"/>
                    </a:cubicBezTo>
                    <a:lnTo>
                      <a:pt x="26185" y="3240"/>
                    </a:lnTo>
                    <a:cubicBezTo>
                      <a:pt x="26185" y="3182"/>
                      <a:pt x="26232" y="3137"/>
                      <a:pt x="26287" y="3137"/>
                    </a:cubicBezTo>
                    <a:lnTo>
                      <a:pt x="26287" y="104"/>
                    </a:lnTo>
                    <a:cubicBezTo>
                      <a:pt x="26231" y="104"/>
                      <a:pt x="26184" y="57"/>
                      <a:pt x="2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64;p36"/>
              <p:cNvSpPr/>
              <p:nvPr/>
            </p:nvSpPr>
            <p:spPr>
              <a:xfrm>
                <a:off x="5419775" y="2183275"/>
                <a:ext cx="569600" cy="56000"/>
              </a:xfrm>
              <a:custGeom>
                <a:avLst/>
                <a:gdLst/>
                <a:ahLst/>
                <a:cxnLst/>
                <a:rect l="l" t="t" r="r" b="b"/>
                <a:pathLst>
                  <a:path w="22784" h="2240" extrusionOk="0">
                    <a:moveTo>
                      <a:pt x="21071" y="144"/>
                    </a:moveTo>
                    <a:cubicBezTo>
                      <a:pt x="21440" y="144"/>
                      <a:pt x="21926" y="159"/>
                      <a:pt x="22360" y="224"/>
                    </a:cubicBezTo>
                    <a:cubicBezTo>
                      <a:pt x="22384" y="330"/>
                      <a:pt x="22400" y="440"/>
                      <a:pt x="22416" y="545"/>
                    </a:cubicBezTo>
                    <a:cubicBezTo>
                      <a:pt x="22439" y="695"/>
                      <a:pt x="22463" y="850"/>
                      <a:pt x="22505" y="1003"/>
                    </a:cubicBezTo>
                    <a:cubicBezTo>
                      <a:pt x="22563" y="1221"/>
                      <a:pt x="22665" y="1743"/>
                      <a:pt x="22336" y="1888"/>
                    </a:cubicBezTo>
                    <a:cubicBezTo>
                      <a:pt x="22233" y="1933"/>
                      <a:pt x="22119" y="1946"/>
                      <a:pt x="22001" y="1946"/>
                    </a:cubicBezTo>
                    <a:cubicBezTo>
                      <a:pt x="21923" y="1946"/>
                      <a:pt x="21844" y="1940"/>
                      <a:pt x="21766" y="1935"/>
                    </a:cubicBezTo>
                    <a:lnTo>
                      <a:pt x="21703" y="1930"/>
                    </a:lnTo>
                    <a:cubicBezTo>
                      <a:pt x="21576" y="1922"/>
                      <a:pt x="21451" y="1919"/>
                      <a:pt x="21326" y="1919"/>
                    </a:cubicBezTo>
                    <a:cubicBezTo>
                      <a:pt x="21172" y="1919"/>
                      <a:pt x="21018" y="1924"/>
                      <a:pt x="20858" y="1927"/>
                    </a:cubicBezTo>
                    <a:lnTo>
                      <a:pt x="20731" y="1929"/>
                    </a:lnTo>
                    <a:cubicBezTo>
                      <a:pt x="20526" y="1935"/>
                      <a:pt x="20318" y="1940"/>
                      <a:pt x="20113" y="1945"/>
                    </a:cubicBezTo>
                    <a:cubicBezTo>
                      <a:pt x="19564" y="1960"/>
                      <a:pt x="19002" y="1975"/>
                      <a:pt x="18440" y="1975"/>
                    </a:cubicBezTo>
                    <a:cubicBezTo>
                      <a:pt x="18216" y="1975"/>
                      <a:pt x="17992" y="1973"/>
                      <a:pt x="17768" y="1967"/>
                    </a:cubicBezTo>
                    <a:cubicBezTo>
                      <a:pt x="16446" y="1934"/>
                      <a:pt x="15104" y="1926"/>
                      <a:pt x="13805" y="1919"/>
                    </a:cubicBezTo>
                    <a:cubicBezTo>
                      <a:pt x="12447" y="1911"/>
                      <a:pt x="11045" y="1903"/>
                      <a:pt x="9666" y="1865"/>
                    </a:cubicBezTo>
                    <a:cubicBezTo>
                      <a:pt x="9285" y="1855"/>
                      <a:pt x="8901" y="1850"/>
                      <a:pt x="8518" y="1850"/>
                    </a:cubicBezTo>
                    <a:cubicBezTo>
                      <a:pt x="7089" y="1850"/>
                      <a:pt x="5656" y="1914"/>
                      <a:pt x="4292" y="1982"/>
                    </a:cubicBezTo>
                    <a:cubicBezTo>
                      <a:pt x="4044" y="1994"/>
                      <a:pt x="3786" y="2010"/>
                      <a:pt x="3525" y="2028"/>
                    </a:cubicBezTo>
                    <a:cubicBezTo>
                      <a:pt x="2958" y="2064"/>
                      <a:pt x="2381" y="2101"/>
                      <a:pt x="1817" y="2101"/>
                    </a:cubicBezTo>
                    <a:cubicBezTo>
                      <a:pt x="1326" y="2101"/>
                      <a:pt x="845" y="2073"/>
                      <a:pt x="390" y="1991"/>
                    </a:cubicBezTo>
                    <a:cubicBezTo>
                      <a:pt x="158" y="1950"/>
                      <a:pt x="157" y="1842"/>
                      <a:pt x="174" y="1581"/>
                    </a:cubicBezTo>
                    <a:cubicBezTo>
                      <a:pt x="176" y="1552"/>
                      <a:pt x="178" y="1522"/>
                      <a:pt x="179" y="1493"/>
                    </a:cubicBezTo>
                    <a:cubicBezTo>
                      <a:pt x="187" y="1341"/>
                      <a:pt x="201" y="1186"/>
                      <a:pt x="216" y="1035"/>
                    </a:cubicBezTo>
                    <a:cubicBezTo>
                      <a:pt x="237" y="805"/>
                      <a:pt x="260" y="567"/>
                      <a:pt x="258" y="335"/>
                    </a:cubicBezTo>
                    <a:lnTo>
                      <a:pt x="258" y="335"/>
                    </a:lnTo>
                    <a:cubicBezTo>
                      <a:pt x="396" y="340"/>
                      <a:pt x="527" y="343"/>
                      <a:pt x="653" y="343"/>
                    </a:cubicBezTo>
                    <a:cubicBezTo>
                      <a:pt x="1053" y="343"/>
                      <a:pt x="1400" y="318"/>
                      <a:pt x="1738" y="294"/>
                    </a:cubicBezTo>
                    <a:cubicBezTo>
                      <a:pt x="1836" y="288"/>
                      <a:pt x="1933" y="281"/>
                      <a:pt x="2032" y="275"/>
                    </a:cubicBezTo>
                    <a:cubicBezTo>
                      <a:pt x="2189" y="265"/>
                      <a:pt x="2346" y="261"/>
                      <a:pt x="2503" y="261"/>
                    </a:cubicBezTo>
                    <a:cubicBezTo>
                      <a:pt x="2851" y="261"/>
                      <a:pt x="3199" y="281"/>
                      <a:pt x="3539" y="301"/>
                    </a:cubicBezTo>
                    <a:cubicBezTo>
                      <a:pt x="3768" y="314"/>
                      <a:pt x="3998" y="328"/>
                      <a:pt x="4228" y="336"/>
                    </a:cubicBezTo>
                    <a:cubicBezTo>
                      <a:pt x="4514" y="345"/>
                      <a:pt x="4801" y="349"/>
                      <a:pt x="5088" y="349"/>
                    </a:cubicBezTo>
                    <a:cubicBezTo>
                      <a:pt x="5862" y="349"/>
                      <a:pt x="6638" y="320"/>
                      <a:pt x="7395" y="293"/>
                    </a:cubicBezTo>
                    <a:cubicBezTo>
                      <a:pt x="8155" y="266"/>
                      <a:pt x="8934" y="238"/>
                      <a:pt x="9709" y="238"/>
                    </a:cubicBezTo>
                    <a:cubicBezTo>
                      <a:pt x="9934" y="238"/>
                      <a:pt x="10159" y="240"/>
                      <a:pt x="10383" y="246"/>
                    </a:cubicBezTo>
                    <a:cubicBezTo>
                      <a:pt x="10742" y="255"/>
                      <a:pt x="11102" y="265"/>
                      <a:pt x="11461" y="276"/>
                    </a:cubicBezTo>
                    <a:cubicBezTo>
                      <a:pt x="12617" y="308"/>
                      <a:pt x="13796" y="341"/>
                      <a:pt x="14978" y="341"/>
                    </a:cubicBezTo>
                    <a:cubicBezTo>
                      <a:pt x="15796" y="341"/>
                      <a:pt x="16615" y="325"/>
                      <a:pt x="17429" y="282"/>
                    </a:cubicBezTo>
                    <a:cubicBezTo>
                      <a:pt x="18580" y="221"/>
                      <a:pt x="19770" y="158"/>
                      <a:pt x="20955" y="144"/>
                    </a:cubicBezTo>
                    <a:cubicBezTo>
                      <a:pt x="20992" y="144"/>
                      <a:pt x="21031" y="144"/>
                      <a:pt x="21071" y="144"/>
                    </a:cubicBezTo>
                    <a:close/>
                    <a:moveTo>
                      <a:pt x="21117" y="1"/>
                    </a:moveTo>
                    <a:cubicBezTo>
                      <a:pt x="21060" y="1"/>
                      <a:pt x="21006" y="1"/>
                      <a:pt x="20955" y="2"/>
                    </a:cubicBezTo>
                    <a:cubicBezTo>
                      <a:pt x="19767" y="15"/>
                      <a:pt x="18576" y="78"/>
                      <a:pt x="17424" y="139"/>
                    </a:cubicBezTo>
                    <a:cubicBezTo>
                      <a:pt x="16608" y="182"/>
                      <a:pt x="15788" y="198"/>
                      <a:pt x="14968" y="198"/>
                    </a:cubicBezTo>
                    <a:cubicBezTo>
                      <a:pt x="13792" y="198"/>
                      <a:pt x="12618" y="165"/>
                      <a:pt x="11468" y="132"/>
                    </a:cubicBezTo>
                    <a:cubicBezTo>
                      <a:pt x="11108" y="123"/>
                      <a:pt x="10749" y="112"/>
                      <a:pt x="10388" y="104"/>
                    </a:cubicBezTo>
                    <a:cubicBezTo>
                      <a:pt x="10158" y="98"/>
                      <a:pt x="9927" y="95"/>
                      <a:pt x="9696" y="95"/>
                    </a:cubicBezTo>
                    <a:cubicBezTo>
                      <a:pt x="8923" y="95"/>
                      <a:pt x="8148" y="124"/>
                      <a:pt x="7392" y="152"/>
                    </a:cubicBezTo>
                    <a:cubicBezTo>
                      <a:pt x="6638" y="180"/>
                      <a:pt x="5866" y="208"/>
                      <a:pt x="5096" y="208"/>
                    </a:cubicBezTo>
                    <a:cubicBezTo>
                      <a:pt x="4808" y="208"/>
                      <a:pt x="4520" y="204"/>
                      <a:pt x="4234" y="194"/>
                    </a:cubicBezTo>
                    <a:cubicBezTo>
                      <a:pt x="4005" y="186"/>
                      <a:pt x="3776" y="173"/>
                      <a:pt x="3548" y="159"/>
                    </a:cubicBezTo>
                    <a:cubicBezTo>
                      <a:pt x="3205" y="139"/>
                      <a:pt x="2852" y="118"/>
                      <a:pt x="2497" y="118"/>
                    </a:cubicBezTo>
                    <a:cubicBezTo>
                      <a:pt x="2340" y="118"/>
                      <a:pt x="2182" y="122"/>
                      <a:pt x="2024" y="132"/>
                    </a:cubicBezTo>
                    <a:cubicBezTo>
                      <a:pt x="1927" y="138"/>
                      <a:pt x="1827" y="146"/>
                      <a:pt x="1729" y="153"/>
                    </a:cubicBezTo>
                    <a:cubicBezTo>
                      <a:pt x="1392" y="177"/>
                      <a:pt x="1045" y="203"/>
                      <a:pt x="647" y="203"/>
                    </a:cubicBezTo>
                    <a:cubicBezTo>
                      <a:pt x="503" y="203"/>
                      <a:pt x="352" y="199"/>
                      <a:pt x="192" y="191"/>
                    </a:cubicBezTo>
                    <a:cubicBezTo>
                      <a:pt x="191" y="191"/>
                      <a:pt x="190" y="191"/>
                      <a:pt x="188" y="191"/>
                    </a:cubicBezTo>
                    <a:cubicBezTo>
                      <a:pt x="170" y="191"/>
                      <a:pt x="152" y="199"/>
                      <a:pt x="140" y="212"/>
                    </a:cubicBezTo>
                    <a:cubicBezTo>
                      <a:pt x="125" y="227"/>
                      <a:pt x="118" y="245"/>
                      <a:pt x="118" y="264"/>
                    </a:cubicBezTo>
                    <a:cubicBezTo>
                      <a:pt x="125" y="512"/>
                      <a:pt x="101" y="772"/>
                      <a:pt x="77" y="1021"/>
                    </a:cubicBezTo>
                    <a:cubicBezTo>
                      <a:pt x="62" y="1174"/>
                      <a:pt x="48" y="1333"/>
                      <a:pt x="39" y="1485"/>
                    </a:cubicBezTo>
                    <a:cubicBezTo>
                      <a:pt x="38" y="1515"/>
                      <a:pt x="35" y="1543"/>
                      <a:pt x="34" y="1571"/>
                    </a:cubicBezTo>
                    <a:cubicBezTo>
                      <a:pt x="18" y="1814"/>
                      <a:pt x="1" y="2062"/>
                      <a:pt x="363" y="2127"/>
                    </a:cubicBezTo>
                    <a:cubicBezTo>
                      <a:pt x="829" y="2211"/>
                      <a:pt x="1317" y="2240"/>
                      <a:pt x="1815" y="2240"/>
                    </a:cubicBezTo>
                    <a:cubicBezTo>
                      <a:pt x="2383" y="2240"/>
                      <a:pt x="2963" y="2202"/>
                      <a:pt x="3532" y="2164"/>
                    </a:cubicBezTo>
                    <a:cubicBezTo>
                      <a:pt x="3792" y="2148"/>
                      <a:pt x="4049" y="2130"/>
                      <a:pt x="4297" y="2119"/>
                    </a:cubicBezTo>
                    <a:cubicBezTo>
                      <a:pt x="5658" y="2051"/>
                      <a:pt x="7089" y="1987"/>
                      <a:pt x="8515" y="1987"/>
                    </a:cubicBezTo>
                    <a:cubicBezTo>
                      <a:pt x="8898" y="1987"/>
                      <a:pt x="9280" y="1992"/>
                      <a:pt x="9661" y="2002"/>
                    </a:cubicBezTo>
                    <a:cubicBezTo>
                      <a:pt x="11041" y="2039"/>
                      <a:pt x="12445" y="2047"/>
                      <a:pt x="13802" y="2054"/>
                    </a:cubicBezTo>
                    <a:cubicBezTo>
                      <a:pt x="15100" y="2061"/>
                      <a:pt x="16442" y="2068"/>
                      <a:pt x="17763" y="2103"/>
                    </a:cubicBezTo>
                    <a:cubicBezTo>
                      <a:pt x="17981" y="2108"/>
                      <a:pt x="18200" y="2110"/>
                      <a:pt x="18419" y="2110"/>
                    </a:cubicBezTo>
                    <a:cubicBezTo>
                      <a:pt x="18989" y="2110"/>
                      <a:pt x="19559" y="2095"/>
                      <a:pt x="20115" y="2081"/>
                    </a:cubicBezTo>
                    <a:cubicBezTo>
                      <a:pt x="20322" y="2076"/>
                      <a:pt x="20528" y="2071"/>
                      <a:pt x="20734" y="2065"/>
                    </a:cubicBezTo>
                    <a:lnTo>
                      <a:pt x="20863" y="2062"/>
                    </a:lnTo>
                    <a:cubicBezTo>
                      <a:pt x="21012" y="2059"/>
                      <a:pt x="21157" y="2055"/>
                      <a:pt x="21300" y="2055"/>
                    </a:cubicBezTo>
                    <a:cubicBezTo>
                      <a:pt x="21432" y="2055"/>
                      <a:pt x="21563" y="2058"/>
                      <a:pt x="21696" y="2066"/>
                    </a:cubicBezTo>
                    <a:lnTo>
                      <a:pt x="21758" y="2069"/>
                    </a:lnTo>
                    <a:cubicBezTo>
                      <a:pt x="21837" y="2075"/>
                      <a:pt x="21920" y="2081"/>
                      <a:pt x="22004" y="2081"/>
                    </a:cubicBezTo>
                    <a:cubicBezTo>
                      <a:pt x="22135" y="2081"/>
                      <a:pt x="22269" y="2066"/>
                      <a:pt x="22392" y="2013"/>
                    </a:cubicBezTo>
                    <a:cubicBezTo>
                      <a:pt x="22693" y="1880"/>
                      <a:pt x="22784" y="1498"/>
                      <a:pt x="22638" y="964"/>
                    </a:cubicBezTo>
                    <a:cubicBezTo>
                      <a:pt x="22600" y="819"/>
                      <a:pt x="22576" y="667"/>
                      <a:pt x="22554" y="522"/>
                    </a:cubicBezTo>
                    <a:cubicBezTo>
                      <a:pt x="22536" y="398"/>
                      <a:pt x="22515" y="269"/>
                      <a:pt x="22485" y="143"/>
                    </a:cubicBezTo>
                    <a:cubicBezTo>
                      <a:pt x="22479" y="116"/>
                      <a:pt x="22457" y="95"/>
                      <a:pt x="22430" y="92"/>
                    </a:cubicBezTo>
                    <a:cubicBezTo>
                      <a:pt x="21993" y="19"/>
                      <a:pt x="21499" y="1"/>
                      <a:pt x="211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2265;p36"/>
            <p:cNvGrpSpPr/>
            <p:nvPr/>
          </p:nvGrpSpPr>
          <p:grpSpPr>
            <a:xfrm>
              <a:off x="3850718" y="4216024"/>
              <a:ext cx="2585362" cy="607406"/>
              <a:chOff x="4972650" y="1317400"/>
              <a:chExt cx="1151250" cy="270475"/>
            </a:xfrm>
          </p:grpSpPr>
          <p:sp>
            <p:nvSpPr>
              <p:cNvPr id="24" name="Google Shape;2266;p36"/>
              <p:cNvSpPr/>
              <p:nvPr/>
            </p:nvSpPr>
            <p:spPr>
              <a:xfrm>
                <a:off x="4972650" y="1317400"/>
                <a:ext cx="1151250" cy="270475"/>
              </a:xfrm>
              <a:custGeom>
                <a:avLst/>
                <a:gdLst/>
                <a:ahLst/>
                <a:cxnLst/>
                <a:rect l="l" t="t" r="r" b="b"/>
                <a:pathLst>
                  <a:path w="46050" h="10819" extrusionOk="0">
                    <a:moveTo>
                      <a:pt x="0" y="1"/>
                    </a:moveTo>
                    <a:lnTo>
                      <a:pt x="0" y="10819"/>
                    </a:lnTo>
                    <a:lnTo>
                      <a:pt x="46050" y="10819"/>
                    </a:lnTo>
                    <a:lnTo>
                      <a:pt x="460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67;p36"/>
              <p:cNvSpPr/>
              <p:nvPr/>
            </p:nvSpPr>
            <p:spPr>
              <a:xfrm>
                <a:off x="5045125" y="1317400"/>
                <a:ext cx="192100" cy="270475"/>
              </a:xfrm>
              <a:custGeom>
                <a:avLst/>
                <a:gdLst/>
                <a:ahLst/>
                <a:cxnLst/>
                <a:rect l="l" t="t" r="r" b="b"/>
                <a:pathLst>
                  <a:path w="7684" h="10819" extrusionOk="0">
                    <a:moveTo>
                      <a:pt x="1" y="1"/>
                    </a:moveTo>
                    <a:lnTo>
                      <a:pt x="1" y="10819"/>
                    </a:lnTo>
                    <a:lnTo>
                      <a:pt x="7684" y="10819"/>
                    </a:lnTo>
                    <a:lnTo>
                      <a:pt x="76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68;p36"/>
              <p:cNvSpPr/>
              <p:nvPr/>
            </p:nvSpPr>
            <p:spPr>
              <a:xfrm>
                <a:off x="6012050" y="1317400"/>
                <a:ext cx="62425" cy="270475"/>
              </a:xfrm>
              <a:custGeom>
                <a:avLst/>
                <a:gdLst/>
                <a:ahLst/>
                <a:cxnLst/>
                <a:rect l="l" t="t" r="r" b="b"/>
                <a:pathLst>
                  <a:path w="2497" h="10819" extrusionOk="0">
                    <a:moveTo>
                      <a:pt x="1" y="1"/>
                    </a:moveTo>
                    <a:lnTo>
                      <a:pt x="1" y="10819"/>
                    </a:lnTo>
                    <a:lnTo>
                      <a:pt x="2496" y="10819"/>
                    </a:lnTo>
                    <a:lnTo>
                      <a:pt x="24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69;p36"/>
              <p:cNvSpPr/>
              <p:nvPr/>
            </p:nvSpPr>
            <p:spPr>
              <a:xfrm>
                <a:off x="5066800" y="1317400"/>
                <a:ext cx="148425" cy="270475"/>
              </a:xfrm>
              <a:custGeom>
                <a:avLst/>
                <a:gdLst/>
                <a:ahLst/>
                <a:cxnLst/>
                <a:rect l="l" t="t" r="r" b="b"/>
                <a:pathLst>
                  <a:path w="5937" h="10819" extrusionOk="0">
                    <a:moveTo>
                      <a:pt x="0" y="1"/>
                    </a:moveTo>
                    <a:lnTo>
                      <a:pt x="0" y="10819"/>
                    </a:lnTo>
                    <a:lnTo>
                      <a:pt x="857" y="10819"/>
                    </a:lnTo>
                    <a:lnTo>
                      <a:pt x="857" y="1"/>
                    </a:lnTo>
                    <a:close/>
                    <a:moveTo>
                      <a:pt x="1692" y="1"/>
                    </a:moveTo>
                    <a:lnTo>
                      <a:pt x="1692" y="10819"/>
                    </a:lnTo>
                    <a:lnTo>
                      <a:pt x="2549" y="10819"/>
                    </a:lnTo>
                    <a:lnTo>
                      <a:pt x="2549" y="1"/>
                    </a:lnTo>
                    <a:close/>
                    <a:moveTo>
                      <a:pt x="3385" y="1"/>
                    </a:moveTo>
                    <a:lnTo>
                      <a:pt x="3385" y="10819"/>
                    </a:lnTo>
                    <a:lnTo>
                      <a:pt x="4242" y="10819"/>
                    </a:lnTo>
                    <a:lnTo>
                      <a:pt x="4242" y="1"/>
                    </a:lnTo>
                    <a:close/>
                    <a:moveTo>
                      <a:pt x="5079" y="1"/>
                    </a:moveTo>
                    <a:lnTo>
                      <a:pt x="5079" y="10819"/>
                    </a:lnTo>
                    <a:lnTo>
                      <a:pt x="5936" y="10819"/>
                    </a:lnTo>
                    <a:lnTo>
                      <a:pt x="59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70;p36"/>
              <p:cNvSpPr/>
              <p:nvPr/>
            </p:nvSpPr>
            <p:spPr>
              <a:xfrm>
                <a:off x="6031500" y="1317400"/>
                <a:ext cx="21450" cy="270475"/>
              </a:xfrm>
              <a:custGeom>
                <a:avLst/>
                <a:gdLst/>
                <a:ahLst/>
                <a:cxnLst/>
                <a:rect l="l" t="t" r="r" b="b"/>
                <a:pathLst>
                  <a:path w="858" h="10819" extrusionOk="0">
                    <a:moveTo>
                      <a:pt x="0" y="1"/>
                    </a:moveTo>
                    <a:lnTo>
                      <a:pt x="0" y="10819"/>
                    </a:lnTo>
                    <a:lnTo>
                      <a:pt x="857" y="10819"/>
                    </a:lnTo>
                    <a:lnTo>
                      <a:pt x="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71;p36"/>
              <p:cNvSpPr/>
              <p:nvPr/>
            </p:nvSpPr>
            <p:spPr>
              <a:xfrm>
                <a:off x="5288000" y="1342250"/>
                <a:ext cx="686950" cy="220775"/>
              </a:xfrm>
              <a:custGeom>
                <a:avLst/>
                <a:gdLst/>
                <a:ahLst/>
                <a:cxnLst/>
                <a:rect l="l" t="t" r="r" b="b"/>
                <a:pathLst>
                  <a:path w="27478" h="8831" extrusionOk="0">
                    <a:moveTo>
                      <a:pt x="202" y="1"/>
                    </a:moveTo>
                    <a:cubicBezTo>
                      <a:pt x="202" y="112"/>
                      <a:pt x="112" y="202"/>
                      <a:pt x="1" y="202"/>
                    </a:cubicBezTo>
                    <a:lnTo>
                      <a:pt x="1" y="8631"/>
                    </a:lnTo>
                    <a:cubicBezTo>
                      <a:pt x="112" y="8631"/>
                      <a:pt x="202" y="8721"/>
                      <a:pt x="202" y="8831"/>
                    </a:cubicBezTo>
                    <a:lnTo>
                      <a:pt x="27277" y="8831"/>
                    </a:lnTo>
                    <a:cubicBezTo>
                      <a:pt x="27277" y="8721"/>
                      <a:pt x="27366" y="8631"/>
                      <a:pt x="27477" y="8631"/>
                    </a:cubicBezTo>
                    <a:lnTo>
                      <a:pt x="27477" y="202"/>
                    </a:lnTo>
                    <a:cubicBezTo>
                      <a:pt x="27367" y="202"/>
                      <a:pt x="27277" y="112"/>
                      <a:pt x="272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72;p36"/>
              <p:cNvSpPr/>
              <p:nvPr/>
            </p:nvSpPr>
            <p:spPr>
              <a:xfrm>
                <a:off x="5539475" y="1419300"/>
                <a:ext cx="198225" cy="105900"/>
              </a:xfrm>
              <a:custGeom>
                <a:avLst/>
                <a:gdLst/>
                <a:ahLst/>
                <a:cxnLst/>
                <a:rect l="l" t="t" r="r" b="b"/>
                <a:pathLst>
                  <a:path w="7929" h="4236" extrusionOk="0">
                    <a:moveTo>
                      <a:pt x="3643" y="1"/>
                    </a:moveTo>
                    <a:cubicBezTo>
                      <a:pt x="3041" y="1"/>
                      <a:pt x="2515" y="141"/>
                      <a:pt x="2064" y="352"/>
                    </a:cubicBezTo>
                    <a:cubicBezTo>
                      <a:pt x="678" y="1002"/>
                      <a:pt x="0" y="2325"/>
                      <a:pt x="0" y="2325"/>
                    </a:cubicBezTo>
                    <a:cubicBezTo>
                      <a:pt x="0" y="2325"/>
                      <a:pt x="1952" y="4235"/>
                      <a:pt x="4232" y="4235"/>
                    </a:cubicBezTo>
                    <a:cubicBezTo>
                      <a:pt x="5453" y="4235"/>
                      <a:pt x="6768" y="3688"/>
                      <a:pt x="7929" y="2009"/>
                    </a:cubicBezTo>
                    <a:cubicBezTo>
                      <a:pt x="7410" y="1555"/>
                      <a:pt x="6918" y="1193"/>
                      <a:pt x="6453" y="905"/>
                    </a:cubicBezTo>
                    <a:cubicBezTo>
                      <a:pt x="5380" y="248"/>
                      <a:pt x="4444" y="1"/>
                      <a:pt x="36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73;p36"/>
              <p:cNvSpPr/>
              <p:nvPr/>
            </p:nvSpPr>
            <p:spPr>
              <a:xfrm>
                <a:off x="5590575" y="1419300"/>
                <a:ext cx="110200" cy="71575"/>
              </a:xfrm>
              <a:custGeom>
                <a:avLst/>
                <a:gdLst/>
                <a:ahLst/>
                <a:cxnLst/>
                <a:rect l="l" t="t" r="r" b="b"/>
                <a:pathLst>
                  <a:path w="4408" h="2863" extrusionOk="0">
                    <a:moveTo>
                      <a:pt x="1598" y="0"/>
                    </a:moveTo>
                    <a:cubicBezTo>
                      <a:pt x="996" y="0"/>
                      <a:pt x="471" y="140"/>
                      <a:pt x="21" y="351"/>
                    </a:cubicBezTo>
                    <a:cubicBezTo>
                      <a:pt x="8" y="449"/>
                      <a:pt x="0" y="550"/>
                      <a:pt x="0" y="651"/>
                    </a:cubicBezTo>
                    <a:cubicBezTo>
                      <a:pt x="0" y="1872"/>
                      <a:pt x="992" y="2862"/>
                      <a:pt x="2212" y="2862"/>
                    </a:cubicBezTo>
                    <a:cubicBezTo>
                      <a:pt x="3347" y="2862"/>
                      <a:pt x="4282" y="2007"/>
                      <a:pt x="4408" y="906"/>
                    </a:cubicBezTo>
                    <a:cubicBezTo>
                      <a:pt x="3335" y="248"/>
                      <a:pt x="2399" y="0"/>
                      <a:pt x="1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74;p36"/>
              <p:cNvSpPr/>
              <p:nvPr/>
            </p:nvSpPr>
            <p:spPr>
              <a:xfrm>
                <a:off x="5524250" y="1370550"/>
                <a:ext cx="224900" cy="78000"/>
              </a:xfrm>
              <a:custGeom>
                <a:avLst/>
                <a:gdLst/>
                <a:ahLst/>
                <a:cxnLst/>
                <a:rect l="l" t="t" r="r" b="b"/>
                <a:pathLst>
                  <a:path w="8996" h="3120" extrusionOk="0">
                    <a:moveTo>
                      <a:pt x="5076" y="1"/>
                    </a:moveTo>
                    <a:cubicBezTo>
                      <a:pt x="5012" y="1"/>
                      <a:pt x="4955" y="45"/>
                      <a:pt x="4940" y="109"/>
                    </a:cubicBezTo>
                    <a:lnTo>
                      <a:pt x="4740" y="969"/>
                    </a:lnTo>
                    <a:cubicBezTo>
                      <a:pt x="4604" y="959"/>
                      <a:pt x="4471" y="954"/>
                      <a:pt x="4339" y="954"/>
                    </a:cubicBezTo>
                    <a:cubicBezTo>
                      <a:pt x="4091" y="954"/>
                      <a:pt x="3850" y="971"/>
                      <a:pt x="3617" y="1001"/>
                    </a:cubicBezTo>
                    <a:lnTo>
                      <a:pt x="3515" y="124"/>
                    </a:lnTo>
                    <a:cubicBezTo>
                      <a:pt x="3507" y="53"/>
                      <a:pt x="3448" y="1"/>
                      <a:pt x="3380" y="1"/>
                    </a:cubicBezTo>
                    <a:cubicBezTo>
                      <a:pt x="3374" y="1"/>
                      <a:pt x="3368" y="2"/>
                      <a:pt x="3362" y="2"/>
                    </a:cubicBezTo>
                    <a:cubicBezTo>
                      <a:pt x="3285" y="12"/>
                      <a:pt x="3231" y="79"/>
                      <a:pt x="3240" y="156"/>
                    </a:cubicBezTo>
                    <a:lnTo>
                      <a:pt x="3343" y="1042"/>
                    </a:lnTo>
                    <a:cubicBezTo>
                      <a:pt x="2966" y="1109"/>
                      <a:pt x="2613" y="1208"/>
                      <a:pt x="2288" y="1325"/>
                    </a:cubicBezTo>
                    <a:lnTo>
                      <a:pt x="1988" y="379"/>
                    </a:lnTo>
                    <a:cubicBezTo>
                      <a:pt x="1969" y="320"/>
                      <a:pt x="1913" y="282"/>
                      <a:pt x="1854" y="282"/>
                    </a:cubicBezTo>
                    <a:cubicBezTo>
                      <a:pt x="1840" y="282"/>
                      <a:pt x="1826" y="284"/>
                      <a:pt x="1812" y="288"/>
                    </a:cubicBezTo>
                    <a:cubicBezTo>
                      <a:pt x="1739" y="311"/>
                      <a:pt x="1699" y="389"/>
                      <a:pt x="1721" y="463"/>
                    </a:cubicBezTo>
                    <a:lnTo>
                      <a:pt x="2027" y="1425"/>
                    </a:lnTo>
                    <a:cubicBezTo>
                      <a:pt x="1651" y="1580"/>
                      <a:pt x="1317" y="1753"/>
                      <a:pt x="1037" y="1922"/>
                    </a:cubicBezTo>
                    <a:lnTo>
                      <a:pt x="736" y="1276"/>
                    </a:lnTo>
                    <a:cubicBezTo>
                      <a:pt x="713" y="1226"/>
                      <a:pt x="663" y="1196"/>
                      <a:pt x="611" y="1196"/>
                    </a:cubicBezTo>
                    <a:cubicBezTo>
                      <a:pt x="591" y="1196"/>
                      <a:pt x="571" y="1200"/>
                      <a:pt x="551" y="1210"/>
                    </a:cubicBezTo>
                    <a:cubicBezTo>
                      <a:pt x="482" y="1242"/>
                      <a:pt x="451" y="1324"/>
                      <a:pt x="485" y="1394"/>
                    </a:cubicBezTo>
                    <a:lnTo>
                      <a:pt x="801" y="2071"/>
                    </a:lnTo>
                    <a:cubicBezTo>
                      <a:pt x="335" y="2374"/>
                      <a:pt x="69" y="2622"/>
                      <a:pt x="58" y="2632"/>
                    </a:cubicBezTo>
                    <a:cubicBezTo>
                      <a:pt x="2" y="2686"/>
                      <a:pt x="0" y="2772"/>
                      <a:pt x="53" y="2828"/>
                    </a:cubicBezTo>
                    <a:cubicBezTo>
                      <a:pt x="80" y="2857"/>
                      <a:pt x="117" y="2871"/>
                      <a:pt x="153" y="2871"/>
                    </a:cubicBezTo>
                    <a:cubicBezTo>
                      <a:pt x="188" y="2871"/>
                      <a:pt x="222" y="2859"/>
                      <a:pt x="250" y="2833"/>
                    </a:cubicBezTo>
                    <a:cubicBezTo>
                      <a:pt x="259" y="2825"/>
                      <a:pt x="1267" y="1878"/>
                      <a:pt x="2791" y="1441"/>
                    </a:cubicBezTo>
                    <a:cubicBezTo>
                      <a:pt x="3314" y="1291"/>
                      <a:pt x="3831" y="1216"/>
                      <a:pt x="4341" y="1216"/>
                    </a:cubicBezTo>
                    <a:cubicBezTo>
                      <a:pt x="5814" y="1216"/>
                      <a:pt x="7230" y="1840"/>
                      <a:pt x="8567" y="3082"/>
                    </a:cubicBezTo>
                    <a:cubicBezTo>
                      <a:pt x="8593" y="3106"/>
                      <a:pt x="8627" y="3119"/>
                      <a:pt x="8662" y="3119"/>
                    </a:cubicBezTo>
                    <a:cubicBezTo>
                      <a:pt x="8699" y="3119"/>
                      <a:pt x="8737" y="3104"/>
                      <a:pt x="8764" y="3074"/>
                    </a:cubicBezTo>
                    <a:cubicBezTo>
                      <a:pt x="8816" y="3019"/>
                      <a:pt x="8813" y="2930"/>
                      <a:pt x="8757" y="2878"/>
                    </a:cubicBezTo>
                    <a:cubicBezTo>
                      <a:pt x="8613" y="2745"/>
                      <a:pt x="8468" y="2618"/>
                      <a:pt x="8325" y="2501"/>
                    </a:cubicBezTo>
                    <a:lnTo>
                      <a:pt x="8934" y="1975"/>
                    </a:lnTo>
                    <a:cubicBezTo>
                      <a:pt x="8990" y="1923"/>
                      <a:pt x="8996" y="1837"/>
                      <a:pt x="8946" y="1778"/>
                    </a:cubicBezTo>
                    <a:cubicBezTo>
                      <a:pt x="8919" y="1746"/>
                      <a:pt x="8880" y="1730"/>
                      <a:pt x="8841" y="1730"/>
                    </a:cubicBezTo>
                    <a:cubicBezTo>
                      <a:pt x="8808" y="1730"/>
                      <a:pt x="8776" y="1741"/>
                      <a:pt x="8750" y="1763"/>
                    </a:cubicBezTo>
                    <a:lnTo>
                      <a:pt x="8101" y="2324"/>
                    </a:lnTo>
                    <a:cubicBezTo>
                      <a:pt x="7863" y="2141"/>
                      <a:pt x="7625" y="1981"/>
                      <a:pt x="7391" y="1840"/>
                    </a:cubicBezTo>
                    <a:lnTo>
                      <a:pt x="7919" y="1302"/>
                    </a:lnTo>
                    <a:cubicBezTo>
                      <a:pt x="7972" y="1247"/>
                      <a:pt x="7972" y="1159"/>
                      <a:pt x="7915" y="1105"/>
                    </a:cubicBezTo>
                    <a:cubicBezTo>
                      <a:pt x="7888" y="1079"/>
                      <a:pt x="7853" y="1065"/>
                      <a:pt x="7818" y="1065"/>
                    </a:cubicBezTo>
                    <a:cubicBezTo>
                      <a:pt x="7782" y="1065"/>
                      <a:pt x="7746" y="1079"/>
                      <a:pt x="7719" y="1108"/>
                    </a:cubicBezTo>
                    <a:lnTo>
                      <a:pt x="7143" y="1697"/>
                    </a:lnTo>
                    <a:cubicBezTo>
                      <a:pt x="6844" y="1532"/>
                      <a:pt x="6547" y="1399"/>
                      <a:pt x="6256" y="1294"/>
                    </a:cubicBezTo>
                    <a:lnTo>
                      <a:pt x="6679" y="487"/>
                    </a:lnTo>
                    <a:cubicBezTo>
                      <a:pt x="6715" y="418"/>
                      <a:pt x="6689" y="334"/>
                      <a:pt x="6620" y="300"/>
                    </a:cubicBezTo>
                    <a:cubicBezTo>
                      <a:pt x="6599" y="289"/>
                      <a:pt x="6577" y="283"/>
                      <a:pt x="6555" y="283"/>
                    </a:cubicBezTo>
                    <a:cubicBezTo>
                      <a:pt x="6505" y="283"/>
                      <a:pt x="6457" y="311"/>
                      <a:pt x="6433" y="358"/>
                    </a:cubicBezTo>
                    <a:lnTo>
                      <a:pt x="5989" y="1206"/>
                    </a:lnTo>
                    <a:cubicBezTo>
                      <a:pt x="5659" y="1104"/>
                      <a:pt x="5336" y="1036"/>
                      <a:pt x="5020" y="997"/>
                    </a:cubicBezTo>
                    <a:lnTo>
                      <a:pt x="5210" y="172"/>
                    </a:lnTo>
                    <a:cubicBezTo>
                      <a:pt x="5229" y="97"/>
                      <a:pt x="5182" y="23"/>
                      <a:pt x="5107" y="4"/>
                    </a:cubicBezTo>
                    <a:cubicBezTo>
                      <a:pt x="5096" y="2"/>
                      <a:pt x="5086" y="1"/>
                      <a:pt x="50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75;p36"/>
              <p:cNvSpPr/>
              <p:nvPr/>
            </p:nvSpPr>
            <p:spPr>
              <a:xfrm>
                <a:off x="5359600" y="1359225"/>
                <a:ext cx="26175" cy="182850"/>
              </a:xfrm>
              <a:custGeom>
                <a:avLst/>
                <a:gdLst/>
                <a:ahLst/>
                <a:cxnLst/>
                <a:rect l="l" t="t" r="r" b="b"/>
                <a:pathLst>
                  <a:path w="1047" h="7314" extrusionOk="0">
                    <a:moveTo>
                      <a:pt x="511" y="1"/>
                    </a:moveTo>
                    <a:cubicBezTo>
                      <a:pt x="252" y="1"/>
                      <a:pt x="1" y="227"/>
                      <a:pt x="43" y="501"/>
                    </a:cubicBezTo>
                    <a:cubicBezTo>
                      <a:pt x="74" y="711"/>
                      <a:pt x="297" y="901"/>
                      <a:pt x="516" y="901"/>
                    </a:cubicBezTo>
                    <a:cubicBezTo>
                      <a:pt x="557" y="901"/>
                      <a:pt x="598" y="894"/>
                      <a:pt x="638" y="880"/>
                    </a:cubicBezTo>
                    <a:cubicBezTo>
                      <a:pt x="711" y="852"/>
                      <a:pt x="778" y="813"/>
                      <a:pt x="835" y="761"/>
                    </a:cubicBezTo>
                    <a:cubicBezTo>
                      <a:pt x="970" y="642"/>
                      <a:pt x="1046" y="467"/>
                      <a:pt x="986" y="283"/>
                    </a:cubicBezTo>
                    <a:cubicBezTo>
                      <a:pt x="928" y="107"/>
                      <a:pt x="750" y="33"/>
                      <a:pt x="578" y="6"/>
                    </a:cubicBezTo>
                    <a:cubicBezTo>
                      <a:pt x="555" y="3"/>
                      <a:pt x="533" y="1"/>
                      <a:pt x="511" y="1"/>
                    </a:cubicBezTo>
                    <a:close/>
                    <a:moveTo>
                      <a:pt x="511" y="1290"/>
                    </a:moveTo>
                    <a:cubicBezTo>
                      <a:pt x="252" y="1290"/>
                      <a:pt x="1" y="1515"/>
                      <a:pt x="43" y="1790"/>
                    </a:cubicBezTo>
                    <a:cubicBezTo>
                      <a:pt x="74" y="2000"/>
                      <a:pt x="298" y="2191"/>
                      <a:pt x="517" y="2191"/>
                    </a:cubicBezTo>
                    <a:cubicBezTo>
                      <a:pt x="558" y="2191"/>
                      <a:pt x="598" y="2184"/>
                      <a:pt x="638" y="2170"/>
                    </a:cubicBezTo>
                    <a:cubicBezTo>
                      <a:pt x="711" y="2140"/>
                      <a:pt x="778" y="2100"/>
                      <a:pt x="835" y="2050"/>
                    </a:cubicBezTo>
                    <a:cubicBezTo>
                      <a:pt x="970" y="1931"/>
                      <a:pt x="1046" y="1756"/>
                      <a:pt x="986" y="1572"/>
                    </a:cubicBezTo>
                    <a:cubicBezTo>
                      <a:pt x="928" y="1395"/>
                      <a:pt x="750" y="1322"/>
                      <a:pt x="578" y="1295"/>
                    </a:cubicBezTo>
                    <a:cubicBezTo>
                      <a:pt x="555" y="1291"/>
                      <a:pt x="533" y="1290"/>
                      <a:pt x="511" y="1290"/>
                    </a:cubicBezTo>
                    <a:close/>
                    <a:moveTo>
                      <a:pt x="510" y="2576"/>
                    </a:moveTo>
                    <a:cubicBezTo>
                      <a:pt x="251" y="2576"/>
                      <a:pt x="1" y="2803"/>
                      <a:pt x="43" y="3076"/>
                    </a:cubicBezTo>
                    <a:cubicBezTo>
                      <a:pt x="75" y="3287"/>
                      <a:pt x="298" y="3476"/>
                      <a:pt x="517" y="3476"/>
                    </a:cubicBezTo>
                    <a:cubicBezTo>
                      <a:pt x="558" y="3476"/>
                      <a:pt x="598" y="3470"/>
                      <a:pt x="638" y="3455"/>
                    </a:cubicBezTo>
                    <a:cubicBezTo>
                      <a:pt x="711" y="3429"/>
                      <a:pt x="778" y="3389"/>
                      <a:pt x="835" y="3337"/>
                    </a:cubicBezTo>
                    <a:cubicBezTo>
                      <a:pt x="970" y="3218"/>
                      <a:pt x="1046" y="3043"/>
                      <a:pt x="986" y="2858"/>
                    </a:cubicBezTo>
                    <a:cubicBezTo>
                      <a:pt x="928" y="2681"/>
                      <a:pt x="749" y="2609"/>
                      <a:pt x="578" y="2582"/>
                    </a:cubicBezTo>
                    <a:cubicBezTo>
                      <a:pt x="555" y="2578"/>
                      <a:pt x="532" y="2576"/>
                      <a:pt x="510" y="2576"/>
                    </a:cubicBezTo>
                    <a:close/>
                    <a:moveTo>
                      <a:pt x="511" y="3836"/>
                    </a:moveTo>
                    <a:cubicBezTo>
                      <a:pt x="252" y="3836"/>
                      <a:pt x="1" y="4062"/>
                      <a:pt x="43" y="4337"/>
                    </a:cubicBezTo>
                    <a:cubicBezTo>
                      <a:pt x="74" y="4548"/>
                      <a:pt x="297" y="4737"/>
                      <a:pt x="517" y="4737"/>
                    </a:cubicBezTo>
                    <a:cubicBezTo>
                      <a:pt x="557" y="4737"/>
                      <a:pt x="598" y="4731"/>
                      <a:pt x="638" y="4716"/>
                    </a:cubicBezTo>
                    <a:cubicBezTo>
                      <a:pt x="711" y="4687"/>
                      <a:pt x="778" y="4647"/>
                      <a:pt x="835" y="4598"/>
                    </a:cubicBezTo>
                    <a:cubicBezTo>
                      <a:pt x="970" y="4478"/>
                      <a:pt x="1046" y="4304"/>
                      <a:pt x="986" y="4119"/>
                    </a:cubicBezTo>
                    <a:cubicBezTo>
                      <a:pt x="928" y="3942"/>
                      <a:pt x="750" y="3868"/>
                      <a:pt x="578" y="3842"/>
                    </a:cubicBezTo>
                    <a:cubicBezTo>
                      <a:pt x="555" y="3838"/>
                      <a:pt x="533" y="3836"/>
                      <a:pt x="511" y="3836"/>
                    </a:cubicBezTo>
                    <a:close/>
                    <a:moveTo>
                      <a:pt x="511" y="5124"/>
                    </a:moveTo>
                    <a:cubicBezTo>
                      <a:pt x="252" y="5124"/>
                      <a:pt x="1" y="5350"/>
                      <a:pt x="43" y="5625"/>
                    </a:cubicBezTo>
                    <a:cubicBezTo>
                      <a:pt x="74" y="5835"/>
                      <a:pt x="298" y="6025"/>
                      <a:pt x="517" y="6025"/>
                    </a:cubicBezTo>
                    <a:cubicBezTo>
                      <a:pt x="558" y="6025"/>
                      <a:pt x="598" y="6019"/>
                      <a:pt x="638" y="6004"/>
                    </a:cubicBezTo>
                    <a:cubicBezTo>
                      <a:pt x="711" y="5975"/>
                      <a:pt x="778" y="5936"/>
                      <a:pt x="835" y="5884"/>
                    </a:cubicBezTo>
                    <a:cubicBezTo>
                      <a:pt x="970" y="5766"/>
                      <a:pt x="1046" y="5590"/>
                      <a:pt x="986" y="5406"/>
                    </a:cubicBezTo>
                    <a:cubicBezTo>
                      <a:pt x="928" y="5230"/>
                      <a:pt x="750" y="5156"/>
                      <a:pt x="578" y="5129"/>
                    </a:cubicBezTo>
                    <a:cubicBezTo>
                      <a:pt x="555" y="5126"/>
                      <a:pt x="533" y="5124"/>
                      <a:pt x="511" y="5124"/>
                    </a:cubicBezTo>
                    <a:close/>
                    <a:moveTo>
                      <a:pt x="511" y="6413"/>
                    </a:moveTo>
                    <a:cubicBezTo>
                      <a:pt x="252" y="6413"/>
                      <a:pt x="1" y="6639"/>
                      <a:pt x="43" y="6913"/>
                    </a:cubicBezTo>
                    <a:cubicBezTo>
                      <a:pt x="74" y="7124"/>
                      <a:pt x="298" y="7314"/>
                      <a:pt x="517" y="7314"/>
                    </a:cubicBezTo>
                    <a:cubicBezTo>
                      <a:pt x="558" y="7314"/>
                      <a:pt x="598" y="7307"/>
                      <a:pt x="638" y="7293"/>
                    </a:cubicBezTo>
                    <a:cubicBezTo>
                      <a:pt x="711" y="7264"/>
                      <a:pt x="778" y="7225"/>
                      <a:pt x="835" y="7173"/>
                    </a:cubicBezTo>
                    <a:cubicBezTo>
                      <a:pt x="970" y="7055"/>
                      <a:pt x="1046" y="6879"/>
                      <a:pt x="986" y="6695"/>
                    </a:cubicBezTo>
                    <a:cubicBezTo>
                      <a:pt x="928" y="6519"/>
                      <a:pt x="750" y="6445"/>
                      <a:pt x="578" y="6418"/>
                    </a:cubicBezTo>
                    <a:cubicBezTo>
                      <a:pt x="555" y="6415"/>
                      <a:pt x="533" y="6413"/>
                      <a:pt x="511" y="64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76;p36"/>
              <p:cNvSpPr/>
              <p:nvPr/>
            </p:nvSpPr>
            <p:spPr>
              <a:xfrm>
                <a:off x="5881250" y="1359225"/>
                <a:ext cx="26175" cy="182850"/>
              </a:xfrm>
              <a:custGeom>
                <a:avLst/>
                <a:gdLst/>
                <a:ahLst/>
                <a:cxnLst/>
                <a:rect l="l" t="t" r="r" b="b"/>
                <a:pathLst>
                  <a:path w="1047" h="7314" extrusionOk="0">
                    <a:moveTo>
                      <a:pt x="510" y="1"/>
                    </a:moveTo>
                    <a:cubicBezTo>
                      <a:pt x="252" y="1"/>
                      <a:pt x="1" y="227"/>
                      <a:pt x="42" y="501"/>
                    </a:cubicBezTo>
                    <a:cubicBezTo>
                      <a:pt x="74" y="711"/>
                      <a:pt x="297" y="901"/>
                      <a:pt x="516" y="901"/>
                    </a:cubicBezTo>
                    <a:cubicBezTo>
                      <a:pt x="557" y="901"/>
                      <a:pt x="598" y="894"/>
                      <a:pt x="638" y="880"/>
                    </a:cubicBezTo>
                    <a:cubicBezTo>
                      <a:pt x="710" y="852"/>
                      <a:pt x="778" y="813"/>
                      <a:pt x="836" y="761"/>
                    </a:cubicBezTo>
                    <a:cubicBezTo>
                      <a:pt x="970" y="642"/>
                      <a:pt x="1046" y="467"/>
                      <a:pt x="987" y="283"/>
                    </a:cubicBezTo>
                    <a:cubicBezTo>
                      <a:pt x="929" y="107"/>
                      <a:pt x="749" y="33"/>
                      <a:pt x="577" y="6"/>
                    </a:cubicBezTo>
                    <a:cubicBezTo>
                      <a:pt x="555" y="3"/>
                      <a:pt x="532" y="1"/>
                      <a:pt x="510" y="1"/>
                    </a:cubicBezTo>
                    <a:close/>
                    <a:moveTo>
                      <a:pt x="510" y="1290"/>
                    </a:moveTo>
                    <a:cubicBezTo>
                      <a:pt x="252" y="1290"/>
                      <a:pt x="1" y="1515"/>
                      <a:pt x="42" y="1790"/>
                    </a:cubicBezTo>
                    <a:cubicBezTo>
                      <a:pt x="74" y="2000"/>
                      <a:pt x="298" y="2191"/>
                      <a:pt x="517" y="2191"/>
                    </a:cubicBezTo>
                    <a:cubicBezTo>
                      <a:pt x="558" y="2191"/>
                      <a:pt x="599" y="2184"/>
                      <a:pt x="638" y="2170"/>
                    </a:cubicBezTo>
                    <a:cubicBezTo>
                      <a:pt x="710" y="2140"/>
                      <a:pt x="778" y="2100"/>
                      <a:pt x="836" y="2050"/>
                    </a:cubicBezTo>
                    <a:cubicBezTo>
                      <a:pt x="970" y="1931"/>
                      <a:pt x="1046" y="1756"/>
                      <a:pt x="987" y="1572"/>
                    </a:cubicBezTo>
                    <a:cubicBezTo>
                      <a:pt x="929" y="1395"/>
                      <a:pt x="749" y="1322"/>
                      <a:pt x="577" y="1295"/>
                    </a:cubicBezTo>
                    <a:cubicBezTo>
                      <a:pt x="555" y="1291"/>
                      <a:pt x="532" y="1290"/>
                      <a:pt x="510" y="1290"/>
                    </a:cubicBezTo>
                    <a:close/>
                    <a:moveTo>
                      <a:pt x="509" y="2576"/>
                    </a:moveTo>
                    <a:cubicBezTo>
                      <a:pt x="251" y="2576"/>
                      <a:pt x="1" y="2803"/>
                      <a:pt x="42" y="3076"/>
                    </a:cubicBezTo>
                    <a:cubicBezTo>
                      <a:pt x="75" y="3287"/>
                      <a:pt x="298" y="3476"/>
                      <a:pt x="517" y="3476"/>
                    </a:cubicBezTo>
                    <a:cubicBezTo>
                      <a:pt x="558" y="3476"/>
                      <a:pt x="599" y="3470"/>
                      <a:pt x="638" y="3455"/>
                    </a:cubicBezTo>
                    <a:cubicBezTo>
                      <a:pt x="710" y="3429"/>
                      <a:pt x="778" y="3389"/>
                      <a:pt x="836" y="3337"/>
                    </a:cubicBezTo>
                    <a:cubicBezTo>
                      <a:pt x="970" y="3218"/>
                      <a:pt x="1046" y="3043"/>
                      <a:pt x="987" y="2858"/>
                    </a:cubicBezTo>
                    <a:cubicBezTo>
                      <a:pt x="929" y="2681"/>
                      <a:pt x="748" y="2609"/>
                      <a:pt x="577" y="2582"/>
                    </a:cubicBezTo>
                    <a:cubicBezTo>
                      <a:pt x="554" y="2578"/>
                      <a:pt x="532" y="2576"/>
                      <a:pt x="509" y="2576"/>
                    </a:cubicBezTo>
                    <a:close/>
                    <a:moveTo>
                      <a:pt x="510" y="3836"/>
                    </a:moveTo>
                    <a:cubicBezTo>
                      <a:pt x="252" y="3836"/>
                      <a:pt x="1" y="4062"/>
                      <a:pt x="42" y="4337"/>
                    </a:cubicBezTo>
                    <a:cubicBezTo>
                      <a:pt x="74" y="4548"/>
                      <a:pt x="297" y="4737"/>
                      <a:pt x="517" y="4737"/>
                    </a:cubicBezTo>
                    <a:cubicBezTo>
                      <a:pt x="558" y="4737"/>
                      <a:pt x="598" y="4731"/>
                      <a:pt x="638" y="4716"/>
                    </a:cubicBezTo>
                    <a:cubicBezTo>
                      <a:pt x="710" y="4687"/>
                      <a:pt x="778" y="4647"/>
                      <a:pt x="836" y="4598"/>
                    </a:cubicBezTo>
                    <a:cubicBezTo>
                      <a:pt x="970" y="4478"/>
                      <a:pt x="1046" y="4304"/>
                      <a:pt x="987" y="4119"/>
                    </a:cubicBezTo>
                    <a:cubicBezTo>
                      <a:pt x="929" y="3942"/>
                      <a:pt x="749" y="3868"/>
                      <a:pt x="577" y="3842"/>
                    </a:cubicBezTo>
                    <a:cubicBezTo>
                      <a:pt x="555" y="3838"/>
                      <a:pt x="532" y="3836"/>
                      <a:pt x="510" y="3836"/>
                    </a:cubicBezTo>
                    <a:close/>
                    <a:moveTo>
                      <a:pt x="510" y="5124"/>
                    </a:moveTo>
                    <a:cubicBezTo>
                      <a:pt x="252" y="5124"/>
                      <a:pt x="1" y="5350"/>
                      <a:pt x="42" y="5625"/>
                    </a:cubicBezTo>
                    <a:cubicBezTo>
                      <a:pt x="74" y="5835"/>
                      <a:pt x="298" y="6025"/>
                      <a:pt x="517" y="6025"/>
                    </a:cubicBezTo>
                    <a:cubicBezTo>
                      <a:pt x="558" y="6025"/>
                      <a:pt x="599" y="6019"/>
                      <a:pt x="638" y="6004"/>
                    </a:cubicBezTo>
                    <a:cubicBezTo>
                      <a:pt x="710" y="5975"/>
                      <a:pt x="778" y="5936"/>
                      <a:pt x="836" y="5884"/>
                    </a:cubicBezTo>
                    <a:cubicBezTo>
                      <a:pt x="970" y="5766"/>
                      <a:pt x="1046" y="5590"/>
                      <a:pt x="987" y="5406"/>
                    </a:cubicBezTo>
                    <a:cubicBezTo>
                      <a:pt x="929" y="5230"/>
                      <a:pt x="749" y="5156"/>
                      <a:pt x="577" y="5129"/>
                    </a:cubicBezTo>
                    <a:cubicBezTo>
                      <a:pt x="555" y="5126"/>
                      <a:pt x="532" y="5124"/>
                      <a:pt x="510" y="5124"/>
                    </a:cubicBezTo>
                    <a:close/>
                    <a:moveTo>
                      <a:pt x="510" y="6413"/>
                    </a:moveTo>
                    <a:cubicBezTo>
                      <a:pt x="252" y="6413"/>
                      <a:pt x="1" y="6639"/>
                      <a:pt x="42" y="6913"/>
                    </a:cubicBezTo>
                    <a:cubicBezTo>
                      <a:pt x="74" y="7124"/>
                      <a:pt x="298" y="7314"/>
                      <a:pt x="517" y="7314"/>
                    </a:cubicBezTo>
                    <a:cubicBezTo>
                      <a:pt x="558" y="7314"/>
                      <a:pt x="599" y="7307"/>
                      <a:pt x="638" y="7293"/>
                    </a:cubicBezTo>
                    <a:cubicBezTo>
                      <a:pt x="710" y="7264"/>
                      <a:pt x="778" y="7225"/>
                      <a:pt x="836" y="7173"/>
                    </a:cubicBezTo>
                    <a:cubicBezTo>
                      <a:pt x="970" y="7055"/>
                      <a:pt x="1046" y="6879"/>
                      <a:pt x="987" y="6695"/>
                    </a:cubicBezTo>
                    <a:cubicBezTo>
                      <a:pt x="929" y="6519"/>
                      <a:pt x="749" y="6445"/>
                      <a:pt x="577" y="6418"/>
                    </a:cubicBezTo>
                    <a:cubicBezTo>
                      <a:pt x="555" y="6415"/>
                      <a:pt x="532" y="6413"/>
                      <a:pt x="510" y="64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77;p36"/>
              <p:cNvSpPr/>
              <p:nvPr/>
            </p:nvSpPr>
            <p:spPr>
              <a:xfrm>
                <a:off x="5410150" y="1342250"/>
                <a:ext cx="44300" cy="220775"/>
              </a:xfrm>
              <a:custGeom>
                <a:avLst/>
                <a:gdLst/>
                <a:ahLst/>
                <a:cxnLst/>
                <a:rect l="l" t="t" r="r" b="b"/>
                <a:pathLst>
                  <a:path w="1772" h="8831" extrusionOk="0">
                    <a:moveTo>
                      <a:pt x="1" y="1"/>
                    </a:moveTo>
                    <a:lnTo>
                      <a:pt x="1" y="8831"/>
                    </a:lnTo>
                    <a:lnTo>
                      <a:pt x="526" y="8831"/>
                    </a:lnTo>
                    <a:lnTo>
                      <a:pt x="526" y="1"/>
                    </a:lnTo>
                    <a:close/>
                    <a:moveTo>
                      <a:pt x="1247" y="1"/>
                    </a:moveTo>
                    <a:lnTo>
                      <a:pt x="1247" y="8831"/>
                    </a:lnTo>
                    <a:lnTo>
                      <a:pt x="1772" y="8831"/>
                    </a:lnTo>
                    <a:lnTo>
                      <a:pt x="17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78;p36"/>
              <p:cNvSpPr/>
              <p:nvPr/>
            </p:nvSpPr>
            <p:spPr>
              <a:xfrm>
                <a:off x="5810725" y="1342250"/>
                <a:ext cx="44325" cy="220775"/>
              </a:xfrm>
              <a:custGeom>
                <a:avLst/>
                <a:gdLst/>
                <a:ahLst/>
                <a:cxnLst/>
                <a:rect l="l" t="t" r="r" b="b"/>
                <a:pathLst>
                  <a:path w="1773" h="8831" extrusionOk="0">
                    <a:moveTo>
                      <a:pt x="1" y="1"/>
                    </a:moveTo>
                    <a:lnTo>
                      <a:pt x="1" y="8831"/>
                    </a:lnTo>
                    <a:lnTo>
                      <a:pt x="526" y="8831"/>
                    </a:lnTo>
                    <a:lnTo>
                      <a:pt x="526" y="1"/>
                    </a:lnTo>
                    <a:close/>
                    <a:moveTo>
                      <a:pt x="1247" y="1"/>
                    </a:moveTo>
                    <a:lnTo>
                      <a:pt x="1247" y="8831"/>
                    </a:lnTo>
                    <a:lnTo>
                      <a:pt x="1772" y="8831"/>
                    </a:lnTo>
                    <a:lnTo>
                      <a:pt x="17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2279;p36"/>
            <p:cNvGrpSpPr/>
            <p:nvPr/>
          </p:nvGrpSpPr>
          <p:grpSpPr>
            <a:xfrm rot="5400000">
              <a:off x="4759677" y="2049432"/>
              <a:ext cx="545275" cy="2467372"/>
              <a:chOff x="1325375" y="1908925"/>
              <a:chExt cx="291950" cy="1321075"/>
            </a:xfrm>
          </p:grpSpPr>
          <p:sp>
            <p:nvSpPr>
              <p:cNvPr id="12" name="Google Shape;2280;p36"/>
              <p:cNvSpPr/>
              <p:nvPr/>
            </p:nvSpPr>
            <p:spPr>
              <a:xfrm>
                <a:off x="1325375" y="1908925"/>
                <a:ext cx="291950" cy="1321075"/>
              </a:xfrm>
              <a:custGeom>
                <a:avLst/>
                <a:gdLst/>
                <a:ahLst/>
                <a:cxnLst/>
                <a:rect l="l" t="t" r="r" b="b"/>
                <a:pathLst>
                  <a:path w="11678" h="52843" extrusionOk="0">
                    <a:moveTo>
                      <a:pt x="0" y="0"/>
                    </a:moveTo>
                    <a:lnTo>
                      <a:pt x="0" y="52843"/>
                    </a:lnTo>
                    <a:lnTo>
                      <a:pt x="11678" y="52843"/>
                    </a:lnTo>
                    <a:lnTo>
                      <a:pt x="11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81;p36"/>
              <p:cNvSpPr/>
              <p:nvPr/>
            </p:nvSpPr>
            <p:spPr>
              <a:xfrm>
                <a:off x="1353550" y="2212325"/>
                <a:ext cx="235600" cy="714275"/>
              </a:xfrm>
              <a:custGeom>
                <a:avLst/>
                <a:gdLst/>
                <a:ahLst/>
                <a:cxnLst/>
                <a:rect l="l" t="t" r="r" b="b"/>
                <a:pathLst>
                  <a:path w="9424" h="28571" extrusionOk="0">
                    <a:moveTo>
                      <a:pt x="454" y="1"/>
                    </a:moveTo>
                    <a:cubicBezTo>
                      <a:pt x="204" y="1"/>
                      <a:pt x="1" y="204"/>
                      <a:pt x="1" y="454"/>
                    </a:cubicBezTo>
                    <a:lnTo>
                      <a:pt x="1" y="28117"/>
                    </a:lnTo>
                    <a:cubicBezTo>
                      <a:pt x="1" y="28367"/>
                      <a:pt x="204" y="28570"/>
                      <a:pt x="454" y="28570"/>
                    </a:cubicBezTo>
                    <a:lnTo>
                      <a:pt x="8971" y="28570"/>
                    </a:lnTo>
                    <a:cubicBezTo>
                      <a:pt x="9220" y="28570"/>
                      <a:pt x="9423" y="28367"/>
                      <a:pt x="9423" y="28117"/>
                    </a:cubicBezTo>
                    <a:lnTo>
                      <a:pt x="9423" y="454"/>
                    </a:lnTo>
                    <a:cubicBezTo>
                      <a:pt x="9423" y="204"/>
                      <a:pt x="9220" y="1"/>
                      <a:pt x="89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82;p36"/>
              <p:cNvSpPr/>
              <p:nvPr/>
            </p:nvSpPr>
            <p:spPr>
              <a:xfrm>
                <a:off x="1434675" y="2308350"/>
                <a:ext cx="72500" cy="522250"/>
              </a:xfrm>
              <a:custGeom>
                <a:avLst/>
                <a:gdLst/>
                <a:ahLst/>
                <a:cxnLst/>
                <a:rect l="l" t="t" r="r" b="b"/>
                <a:pathLst>
                  <a:path w="2900" h="20890" extrusionOk="0">
                    <a:moveTo>
                      <a:pt x="140" y="1"/>
                    </a:moveTo>
                    <a:cubicBezTo>
                      <a:pt x="64" y="1"/>
                      <a:pt x="1" y="62"/>
                      <a:pt x="1" y="140"/>
                    </a:cubicBezTo>
                    <a:lnTo>
                      <a:pt x="1" y="20750"/>
                    </a:lnTo>
                    <a:cubicBezTo>
                      <a:pt x="1" y="20826"/>
                      <a:pt x="63" y="20889"/>
                      <a:pt x="140" y="20889"/>
                    </a:cubicBezTo>
                    <a:lnTo>
                      <a:pt x="2760" y="20889"/>
                    </a:lnTo>
                    <a:cubicBezTo>
                      <a:pt x="2836" y="20889"/>
                      <a:pt x="2899" y="20826"/>
                      <a:pt x="2899" y="20750"/>
                    </a:cubicBezTo>
                    <a:lnTo>
                      <a:pt x="2899" y="140"/>
                    </a:lnTo>
                    <a:cubicBezTo>
                      <a:pt x="2899" y="64"/>
                      <a:pt x="2838" y="1"/>
                      <a:pt x="2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83;p36"/>
              <p:cNvSpPr/>
              <p:nvPr/>
            </p:nvSpPr>
            <p:spPr>
              <a:xfrm>
                <a:off x="1374725" y="2233750"/>
                <a:ext cx="193275" cy="671450"/>
              </a:xfrm>
              <a:custGeom>
                <a:avLst/>
                <a:gdLst/>
                <a:ahLst/>
                <a:cxnLst/>
                <a:rect l="l" t="t" r="r" b="b"/>
                <a:pathLst>
                  <a:path w="7731" h="26858" extrusionOk="0">
                    <a:moveTo>
                      <a:pt x="3865" y="266"/>
                    </a:moveTo>
                    <a:cubicBezTo>
                      <a:pt x="5849" y="266"/>
                      <a:pt x="7463" y="1920"/>
                      <a:pt x="7463" y="3957"/>
                    </a:cubicBezTo>
                    <a:lnTo>
                      <a:pt x="7463" y="22901"/>
                    </a:lnTo>
                    <a:cubicBezTo>
                      <a:pt x="7463" y="24937"/>
                      <a:pt x="5849" y="26593"/>
                      <a:pt x="3865" y="26593"/>
                    </a:cubicBezTo>
                    <a:cubicBezTo>
                      <a:pt x="1881" y="26593"/>
                      <a:pt x="268" y="24937"/>
                      <a:pt x="268" y="22901"/>
                    </a:cubicBezTo>
                    <a:lnTo>
                      <a:pt x="268" y="3957"/>
                    </a:lnTo>
                    <a:cubicBezTo>
                      <a:pt x="268" y="1921"/>
                      <a:pt x="1881" y="266"/>
                      <a:pt x="3865" y="266"/>
                    </a:cubicBezTo>
                    <a:close/>
                    <a:moveTo>
                      <a:pt x="3865" y="0"/>
                    </a:moveTo>
                    <a:cubicBezTo>
                      <a:pt x="1734" y="0"/>
                      <a:pt x="1" y="1734"/>
                      <a:pt x="1" y="3866"/>
                    </a:cubicBezTo>
                    <a:lnTo>
                      <a:pt x="1" y="22992"/>
                    </a:lnTo>
                    <a:cubicBezTo>
                      <a:pt x="1" y="25124"/>
                      <a:pt x="1734" y="26857"/>
                      <a:pt x="3865" y="26857"/>
                    </a:cubicBezTo>
                    <a:cubicBezTo>
                      <a:pt x="5997" y="26857"/>
                      <a:pt x="7730" y="25124"/>
                      <a:pt x="7730" y="22992"/>
                    </a:cubicBezTo>
                    <a:lnTo>
                      <a:pt x="7730" y="3866"/>
                    </a:lnTo>
                    <a:cubicBezTo>
                      <a:pt x="7730" y="1734"/>
                      <a:pt x="5997" y="0"/>
                      <a:pt x="3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84;p36"/>
              <p:cNvSpPr/>
              <p:nvPr/>
            </p:nvSpPr>
            <p:spPr>
              <a:xfrm>
                <a:off x="1325400" y="1971525"/>
                <a:ext cx="291925" cy="94975"/>
              </a:xfrm>
              <a:custGeom>
                <a:avLst/>
                <a:gdLst/>
                <a:ahLst/>
                <a:cxnLst/>
                <a:rect l="l" t="t" r="r" b="b"/>
                <a:pathLst>
                  <a:path w="11677" h="3799" extrusionOk="0">
                    <a:moveTo>
                      <a:pt x="0" y="0"/>
                    </a:moveTo>
                    <a:lnTo>
                      <a:pt x="0" y="1520"/>
                    </a:lnTo>
                    <a:lnTo>
                      <a:pt x="11677" y="1520"/>
                    </a:lnTo>
                    <a:lnTo>
                      <a:pt x="11677" y="0"/>
                    </a:lnTo>
                    <a:close/>
                    <a:moveTo>
                      <a:pt x="0" y="2278"/>
                    </a:moveTo>
                    <a:lnTo>
                      <a:pt x="0" y="3798"/>
                    </a:lnTo>
                    <a:lnTo>
                      <a:pt x="11677" y="3798"/>
                    </a:lnTo>
                    <a:lnTo>
                      <a:pt x="11677" y="227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85;p36"/>
              <p:cNvSpPr/>
              <p:nvPr/>
            </p:nvSpPr>
            <p:spPr>
              <a:xfrm>
                <a:off x="1325375" y="2094300"/>
                <a:ext cx="291950" cy="11275"/>
              </a:xfrm>
              <a:custGeom>
                <a:avLst/>
                <a:gdLst/>
                <a:ahLst/>
                <a:cxnLst/>
                <a:rect l="l" t="t" r="r" b="b"/>
                <a:pathLst>
                  <a:path w="11678" h="451" extrusionOk="0">
                    <a:moveTo>
                      <a:pt x="0" y="1"/>
                    </a:moveTo>
                    <a:lnTo>
                      <a:pt x="0" y="451"/>
                    </a:lnTo>
                    <a:lnTo>
                      <a:pt x="11678" y="451"/>
                    </a:lnTo>
                    <a:lnTo>
                      <a:pt x="116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86;p36"/>
              <p:cNvSpPr/>
              <p:nvPr/>
            </p:nvSpPr>
            <p:spPr>
              <a:xfrm>
                <a:off x="1346000" y="1926775"/>
                <a:ext cx="249825" cy="13375"/>
              </a:xfrm>
              <a:custGeom>
                <a:avLst/>
                <a:gdLst/>
                <a:ahLst/>
                <a:cxnLst/>
                <a:rect l="l" t="t" r="r" b="b"/>
                <a:pathLst>
                  <a:path w="9993" h="535" extrusionOk="0">
                    <a:moveTo>
                      <a:pt x="1" y="1"/>
                    </a:moveTo>
                    <a:lnTo>
                      <a:pt x="1" y="534"/>
                    </a:lnTo>
                    <a:lnTo>
                      <a:pt x="535" y="534"/>
                    </a:lnTo>
                    <a:lnTo>
                      <a:pt x="535" y="1"/>
                    </a:lnTo>
                    <a:close/>
                    <a:moveTo>
                      <a:pt x="1184" y="1"/>
                    </a:moveTo>
                    <a:lnTo>
                      <a:pt x="1184" y="534"/>
                    </a:lnTo>
                    <a:lnTo>
                      <a:pt x="1718" y="534"/>
                    </a:lnTo>
                    <a:lnTo>
                      <a:pt x="1718" y="1"/>
                    </a:lnTo>
                    <a:close/>
                    <a:moveTo>
                      <a:pt x="2366" y="1"/>
                    </a:moveTo>
                    <a:lnTo>
                      <a:pt x="2366" y="534"/>
                    </a:lnTo>
                    <a:lnTo>
                      <a:pt x="2899" y="534"/>
                    </a:lnTo>
                    <a:lnTo>
                      <a:pt x="2899" y="1"/>
                    </a:lnTo>
                    <a:close/>
                    <a:moveTo>
                      <a:pt x="3548" y="1"/>
                    </a:moveTo>
                    <a:lnTo>
                      <a:pt x="3548" y="534"/>
                    </a:lnTo>
                    <a:lnTo>
                      <a:pt x="4081" y="534"/>
                    </a:lnTo>
                    <a:lnTo>
                      <a:pt x="4081" y="1"/>
                    </a:lnTo>
                    <a:close/>
                    <a:moveTo>
                      <a:pt x="4731" y="1"/>
                    </a:moveTo>
                    <a:lnTo>
                      <a:pt x="4731" y="534"/>
                    </a:lnTo>
                    <a:lnTo>
                      <a:pt x="5264" y="534"/>
                    </a:lnTo>
                    <a:lnTo>
                      <a:pt x="5264" y="1"/>
                    </a:lnTo>
                    <a:close/>
                    <a:moveTo>
                      <a:pt x="5912" y="1"/>
                    </a:moveTo>
                    <a:lnTo>
                      <a:pt x="5912" y="534"/>
                    </a:lnTo>
                    <a:lnTo>
                      <a:pt x="6446" y="534"/>
                    </a:lnTo>
                    <a:lnTo>
                      <a:pt x="6446" y="1"/>
                    </a:lnTo>
                    <a:close/>
                    <a:moveTo>
                      <a:pt x="7094" y="1"/>
                    </a:moveTo>
                    <a:lnTo>
                      <a:pt x="7094" y="534"/>
                    </a:lnTo>
                    <a:lnTo>
                      <a:pt x="7628" y="534"/>
                    </a:lnTo>
                    <a:lnTo>
                      <a:pt x="7628" y="1"/>
                    </a:lnTo>
                    <a:close/>
                    <a:moveTo>
                      <a:pt x="8276" y="1"/>
                    </a:moveTo>
                    <a:lnTo>
                      <a:pt x="8276" y="534"/>
                    </a:lnTo>
                    <a:lnTo>
                      <a:pt x="8810" y="534"/>
                    </a:lnTo>
                    <a:lnTo>
                      <a:pt x="8810" y="1"/>
                    </a:lnTo>
                    <a:close/>
                    <a:moveTo>
                      <a:pt x="9460" y="1"/>
                    </a:moveTo>
                    <a:lnTo>
                      <a:pt x="9460" y="534"/>
                    </a:lnTo>
                    <a:lnTo>
                      <a:pt x="9993" y="534"/>
                    </a:lnTo>
                    <a:lnTo>
                      <a:pt x="99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87;p36"/>
              <p:cNvSpPr/>
              <p:nvPr/>
            </p:nvSpPr>
            <p:spPr>
              <a:xfrm>
                <a:off x="1325400" y="3068575"/>
                <a:ext cx="291925" cy="95000"/>
              </a:xfrm>
              <a:custGeom>
                <a:avLst/>
                <a:gdLst/>
                <a:ahLst/>
                <a:cxnLst/>
                <a:rect l="l" t="t" r="r" b="b"/>
                <a:pathLst>
                  <a:path w="11677" h="3800" extrusionOk="0">
                    <a:moveTo>
                      <a:pt x="0" y="1"/>
                    </a:moveTo>
                    <a:lnTo>
                      <a:pt x="0" y="1521"/>
                    </a:lnTo>
                    <a:lnTo>
                      <a:pt x="11677" y="1521"/>
                    </a:lnTo>
                    <a:lnTo>
                      <a:pt x="11677" y="1"/>
                    </a:lnTo>
                    <a:close/>
                    <a:moveTo>
                      <a:pt x="0" y="2279"/>
                    </a:moveTo>
                    <a:lnTo>
                      <a:pt x="0" y="3800"/>
                    </a:lnTo>
                    <a:lnTo>
                      <a:pt x="11677" y="3800"/>
                    </a:lnTo>
                    <a:lnTo>
                      <a:pt x="11677" y="227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88;p36"/>
              <p:cNvSpPr/>
              <p:nvPr/>
            </p:nvSpPr>
            <p:spPr>
              <a:xfrm>
                <a:off x="1325375" y="3029450"/>
                <a:ext cx="291950" cy="11300"/>
              </a:xfrm>
              <a:custGeom>
                <a:avLst/>
                <a:gdLst/>
                <a:ahLst/>
                <a:cxnLst/>
                <a:rect l="l" t="t" r="r" b="b"/>
                <a:pathLst>
                  <a:path w="11678" h="452" extrusionOk="0">
                    <a:moveTo>
                      <a:pt x="0" y="1"/>
                    </a:moveTo>
                    <a:lnTo>
                      <a:pt x="0" y="451"/>
                    </a:lnTo>
                    <a:lnTo>
                      <a:pt x="11678" y="451"/>
                    </a:lnTo>
                    <a:lnTo>
                      <a:pt x="116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89;p36"/>
              <p:cNvSpPr/>
              <p:nvPr/>
            </p:nvSpPr>
            <p:spPr>
              <a:xfrm>
                <a:off x="1346000" y="3194900"/>
                <a:ext cx="249825" cy="13400"/>
              </a:xfrm>
              <a:custGeom>
                <a:avLst/>
                <a:gdLst/>
                <a:ahLst/>
                <a:cxnLst/>
                <a:rect l="l" t="t" r="r" b="b"/>
                <a:pathLst>
                  <a:path w="9993" h="536" extrusionOk="0">
                    <a:moveTo>
                      <a:pt x="1184" y="0"/>
                    </a:moveTo>
                    <a:lnTo>
                      <a:pt x="1184" y="534"/>
                    </a:lnTo>
                    <a:lnTo>
                      <a:pt x="1718" y="534"/>
                    </a:lnTo>
                    <a:lnTo>
                      <a:pt x="1718" y="0"/>
                    </a:lnTo>
                    <a:close/>
                    <a:moveTo>
                      <a:pt x="2366" y="0"/>
                    </a:moveTo>
                    <a:lnTo>
                      <a:pt x="2366" y="534"/>
                    </a:lnTo>
                    <a:lnTo>
                      <a:pt x="2899" y="534"/>
                    </a:lnTo>
                    <a:lnTo>
                      <a:pt x="2899" y="0"/>
                    </a:lnTo>
                    <a:close/>
                    <a:moveTo>
                      <a:pt x="3548" y="0"/>
                    </a:moveTo>
                    <a:lnTo>
                      <a:pt x="3548" y="534"/>
                    </a:lnTo>
                    <a:lnTo>
                      <a:pt x="4081" y="534"/>
                    </a:lnTo>
                    <a:lnTo>
                      <a:pt x="4081" y="0"/>
                    </a:lnTo>
                    <a:close/>
                    <a:moveTo>
                      <a:pt x="4731" y="0"/>
                    </a:moveTo>
                    <a:lnTo>
                      <a:pt x="4731" y="534"/>
                    </a:lnTo>
                    <a:lnTo>
                      <a:pt x="5264" y="534"/>
                    </a:lnTo>
                    <a:lnTo>
                      <a:pt x="5264" y="0"/>
                    </a:lnTo>
                    <a:close/>
                    <a:moveTo>
                      <a:pt x="5912" y="0"/>
                    </a:moveTo>
                    <a:lnTo>
                      <a:pt x="5912" y="534"/>
                    </a:lnTo>
                    <a:lnTo>
                      <a:pt x="6446" y="534"/>
                    </a:lnTo>
                    <a:lnTo>
                      <a:pt x="6446" y="0"/>
                    </a:lnTo>
                    <a:close/>
                    <a:moveTo>
                      <a:pt x="7094" y="0"/>
                    </a:moveTo>
                    <a:lnTo>
                      <a:pt x="7094" y="534"/>
                    </a:lnTo>
                    <a:lnTo>
                      <a:pt x="7628" y="534"/>
                    </a:lnTo>
                    <a:lnTo>
                      <a:pt x="7628" y="0"/>
                    </a:lnTo>
                    <a:close/>
                    <a:moveTo>
                      <a:pt x="8276" y="0"/>
                    </a:moveTo>
                    <a:lnTo>
                      <a:pt x="8276" y="534"/>
                    </a:lnTo>
                    <a:lnTo>
                      <a:pt x="8810" y="534"/>
                    </a:lnTo>
                    <a:lnTo>
                      <a:pt x="8810" y="0"/>
                    </a:lnTo>
                    <a:close/>
                    <a:moveTo>
                      <a:pt x="9460" y="0"/>
                    </a:moveTo>
                    <a:lnTo>
                      <a:pt x="9460" y="534"/>
                    </a:lnTo>
                    <a:lnTo>
                      <a:pt x="9993" y="534"/>
                    </a:lnTo>
                    <a:lnTo>
                      <a:pt x="9993" y="0"/>
                    </a:lnTo>
                    <a:close/>
                    <a:moveTo>
                      <a:pt x="1" y="1"/>
                    </a:moveTo>
                    <a:lnTo>
                      <a:pt x="1" y="535"/>
                    </a:lnTo>
                    <a:lnTo>
                      <a:pt x="535" y="535"/>
                    </a:lnTo>
                    <a:lnTo>
                      <a:pt x="5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90;p36"/>
              <p:cNvSpPr/>
              <p:nvPr/>
            </p:nvSpPr>
            <p:spPr>
              <a:xfrm>
                <a:off x="1347725" y="2130850"/>
                <a:ext cx="244875" cy="58575"/>
              </a:xfrm>
              <a:custGeom>
                <a:avLst/>
                <a:gdLst/>
                <a:ahLst/>
                <a:cxnLst/>
                <a:rect l="l" t="t" r="r" b="b"/>
                <a:pathLst>
                  <a:path w="9795" h="2343" extrusionOk="0">
                    <a:moveTo>
                      <a:pt x="4924" y="0"/>
                    </a:moveTo>
                    <a:cubicBezTo>
                      <a:pt x="4649" y="0"/>
                      <a:pt x="4564" y="404"/>
                      <a:pt x="4546" y="807"/>
                    </a:cubicBezTo>
                    <a:lnTo>
                      <a:pt x="4537" y="807"/>
                    </a:lnTo>
                    <a:cubicBezTo>
                      <a:pt x="4329" y="820"/>
                      <a:pt x="3952" y="821"/>
                      <a:pt x="3816" y="1010"/>
                    </a:cubicBezTo>
                    <a:cubicBezTo>
                      <a:pt x="3649" y="1244"/>
                      <a:pt x="3868" y="1369"/>
                      <a:pt x="4071" y="1438"/>
                    </a:cubicBezTo>
                    <a:cubicBezTo>
                      <a:pt x="4222" y="1491"/>
                      <a:pt x="4391" y="1520"/>
                      <a:pt x="4563" y="1538"/>
                    </a:cubicBezTo>
                    <a:cubicBezTo>
                      <a:pt x="4563" y="1545"/>
                      <a:pt x="4564" y="1552"/>
                      <a:pt x="4564" y="1559"/>
                    </a:cubicBezTo>
                    <a:cubicBezTo>
                      <a:pt x="4576" y="1768"/>
                      <a:pt x="4578" y="2144"/>
                      <a:pt x="4769" y="2281"/>
                    </a:cubicBezTo>
                    <a:cubicBezTo>
                      <a:pt x="4826" y="2322"/>
                      <a:pt x="4878" y="2340"/>
                      <a:pt x="4923" y="2340"/>
                    </a:cubicBezTo>
                    <a:cubicBezTo>
                      <a:pt x="5060" y="2340"/>
                      <a:pt x="5144" y="2178"/>
                      <a:pt x="5196" y="2025"/>
                    </a:cubicBezTo>
                    <a:cubicBezTo>
                      <a:pt x="5248" y="1879"/>
                      <a:pt x="5277" y="1715"/>
                      <a:pt x="5293" y="1547"/>
                    </a:cubicBezTo>
                    <a:cubicBezTo>
                      <a:pt x="5339" y="1545"/>
                      <a:pt x="5382" y="1543"/>
                      <a:pt x="5426" y="1542"/>
                    </a:cubicBezTo>
                    <a:cubicBezTo>
                      <a:pt x="5555" y="1536"/>
                      <a:pt x="5771" y="1539"/>
                      <a:pt x="5886" y="1475"/>
                    </a:cubicBezTo>
                    <a:cubicBezTo>
                      <a:pt x="5995" y="1416"/>
                      <a:pt x="6023" y="1308"/>
                      <a:pt x="6094" y="1214"/>
                    </a:cubicBezTo>
                    <a:cubicBezTo>
                      <a:pt x="6143" y="907"/>
                      <a:pt x="5728" y="811"/>
                      <a:pt x="5305" y="790"/>
                    </a:cubicBezTo>
                    <a:cubicBezTo>
                      <a:pt x="5303" y="751"/>
                      <a:pt x="5302" y="710"/>
                      <a:pt x="5300" y="671"/>
                    </a:cubicBezTo>
                    <a:cubicBezTo>
                      <a:pt x="5295" y="543"/>
                      <a:pt x="5297" y="328"/>
                      <a:pt x="5233" y="211"/>
                    </a:cubicBezTo>
                    <a:cubicBezTo>
                      <a:pt x="5174" y="103"/>
                      <a:pt x="5066" y="75"/>
                      <a:pt x="4972" y="4"/>
                    </a:cubicBezTo>
                    <a:cubicBezTo>
                      <a:pt x="4955" y="1"/>
                      <a:pt x="4939" y="0"/>
                      <a:pt x="4924" y="0"/>
                    </a:cubicBezTo>
                    <a:close/>
                    <a:moveTo>
                      <a:pt x="8574" y="0"/>
                    </a:moveTo>
                    <a:cubicBezTo>
                      <a:pt x="8298" y="0"/>
                      <a:pt x="8215" y="404"/>
                      <a:pt x="8195" y="807"/>
                    </a:cubicBezTo>
                    <a:lnTo>
                      <a:pt x="8188" y="807"/>
                    </a:lnTo>
                    <a:cubicBezTo>
                      <a:pt x="7979" y="820"/>
                      <a:pt x="7602" y="821"/>
                      <a:pt x="7466" y="1010"/>
                    </a:cubicBezTo>
                    <a:cubicBezTo>
                      <a:pt x="7298" y="1244"/>
                      <a:pt x="7517" y="1369"/>
                      <a:pt x="7721" y="1438"/>
                    </a:cubicBezTo>
                    <a:cubicBezTo>
                      <a:pt x="7872" y="1491"/>
                      <a:pt x="8040" y="1520"/>
                      <a:pt x="8213" y="1538"/>
                    </a:cubicBezTo>
                    <a:cubicBezTo>
                      <a:pt x="8213" y="1545"/>
                      <a:pt x="8215" y="1552"/>
                      <a:pt x="8215" y="1559"/>
                    </a:cubicBezTo>
                    <a:cubicBezTo>
                      <a:pt x="8226" y="1768"/>
                      <a:pt x="8228" y="2144"/>
                      <a:pt x="8418" y="2281"/>
                    </a:cubicBezTo>
                    <a:cubicBezTo>
                      <a:pt x="8476" y="2322"/>
                      <a:pt x="8527" y="2340"/>
                      <a:pt x="8572" y="2340"/>
                    </a:cubicBezTo>
                    <a:cubicBezTo>
                      <a:pt x="8709" y="2340"/>
                      <a:pt x="8793" y="2178"/>
                      <a:pt x="8846" y="2025"/>
                    </a:cubicBezTo>
                    <a:cubicBezTo>
                      <a:pt x="8896" y="1879"/>
                      <a:pt x="8926" y="1715"/>
                      <a:pt x="8942" y="1547"/>
                    </a:cubicBezTo>
                    <a:cubicBezTo>
                      <a:pt x="8987" y="1545"/>
                      <a:pt x="9031" y="1543"/>
                      <a:pt x="9076" y="1542"/>
                    </a:cubicBezTo>
                    <a:cubicBezTo>
                      <a:pt x="9204" y="1536"/>
                      <a:pt x="9419" y="1539"/>
                      <a:pt x="9536" y="1475"/>
                    </a:cubicBezTo>
                    <a:cubicBezTo>
                      <a:pt x="9644" y="1416"/>
                      <a:pt x="9671" y="1308"/>
                      <a:pt x="9742" y="1214"/>
                    </a:cubicBezTo>
                    <a:cubicBezTo>
                      <a:pt x="9794" y="907"/>
                      <a:pt x="9377" y="811"/>
                      <a:pt x="8955" y="790"/>
                    </a:cubicBezTo>
                    <a:cubicBezTo>
                      <a:pt x="8954" y="751"/>
                      <a:pt x="8953" y="710"/>
                      <a:pt x="8949" y="671"/>
                    </a:cubicBezTo>
                    <a:cubicBezTo>
                      <a:pt x="8944" y="543"/>
                      <a:pt x="8947" y="328"/>
                      <a:pt x="8883" y="211"/>
                    </a:cubicBezTo>
                    <a:cubicBezTo>
                      <a:pt x="8824" y="103"/>
                      <a:pt x="8715" y="75"/>
                      <a:pt x="8622" y="4"/>
                    </a:cubicBezTo>
                    <a:cubicBezTo>
                      <a:pt x="8606" y="1"/>
                      <a:pt x="8589" y="0"/>
                      <a:pt x="8574" y="0"/>
                    </a:cubicBezTo>
                    <a:close/>
                    <a:moveTo>
                      <a:pt x="1274" y="3"/>
                    </a:moveTo>
                    <a:cubicBezTo>
                      <a:pt x="999" y="3"/>
                      <a:pt x="916" y="407"/>
                      <a:pt x="897" y="810"/>
                    </a:cubicBezTo>
                    <a:lnTo>
                      <a:pt x="889" y="810"/>
                    </a:lnTo>
                    <a:cubicBezTo>
                      <a:pt x="681" y="822"/>
                      <a:pt x="305" y="823"/>
                      <a:pt x="167" y="1014"/>
                    </a:cubicBezTo>
                    <a:cubicBezTo>
                      <a:pt x="0" y="1245"/>
                      <a:pt x="220" y="1372"/>
                      <a:pt x="423" y="1441"/>
                    </a:cubicBezTo>
                    <a:cubicBezTo>
                      <a:pt x="574" y="1494"/>
                      <a:pt x="742" y="1524"/>
                      <a:pt x="915" y="1540"/>
                    </a:cubicBezTo>
                    <a:cubicBezTo>
                      <a:pt x="915" y="1548"/>
                      <a:pt x="916" y="1555"/>
                      <a:pt x="916" y="1561"/>
                    </a:cubicBezTo>
                    <a:cubicBezTo>
                      <a:pt x="928" y="1770"/>
                      <a:pt x="929" y="2146"/>
                      <a:pt x="1119" y="2283"/>
                    </a:cubicBezTo>
                    <a:cubicBezTo>
                      <a:pt x="1177" y="2325"/>
                      <a:pt x="1228" y="2343"/>
                      <a:pt x="1273" y="2343"/>
                    </a:cubicBezTo>
                    <a:cubicBezTo>
                      <a:pt x="1410" y="2343"/>
                      <a:pt x="1495" y="2181"/>
                      <a:pt x="1547" y="2029"/>
                    </a:cubicBezTo>
                    <a:cubicBezTo>
                      <a:pt x="1596" y="1880"/>
                      <a:pt x="1626" y="1718"/>
                      <a:pt x="1643" y="1549"/>
                    </a:cubicBezTo>
                    <a:cubicBezTo>
                      <a:pt x="1688" y="1548"/>
                      <a:pt x="1734" y="1545"/>
                      <a:pt x="1777" y="1544"/>
                    </a:cubicBezTo>
                    <a:cubicBezTo>
                      <a:pt x="1905" y="1538"/>
                      <a:pt x="2120" y="1542"/>
                      <a:pt x="2237" y="1478"/>
                    </a:cubicBezTo>
                    <a:cubicBezTo>
                      <a:pt x="2344" y="1418"/>
                      <a:pt x="2373" y="1310"/>
                      <a:pt x="2444" y="1217"/>
                    </a:cubicBezTo>
                    <a:cubicBezTo>
                      <a:pt x="2494" y="907"/>
                      <a:pt x="2077" y="811"/>
                      <a:pt x="1656" y="793"/>
                    </a:cubicBezTo>
                    <a:cubicBezTo>
                      <a:pt x="1655" y="753"/>
                      <a:pt x="1653" y="713"/>
                      <a:pt x="1651" y="674"/>
                    </a:cubicBezTo>
                    <a:cubicBezTo>
                      <a:pt x="1644" y="545"/>
                      <a:pt x="1649" y="330"/>
                      <a:pt x="1584" y="214"/>
                    </a:cubicBezTo>
                    <a:cubicBezTo>
                      <a:pt x="1526" y="107"/>
                      <a:pt x="1418" y="78"/>
                      <a:pt x="1323" y="7"/>
                    </a:cubicBezTo>
                    <a:cubicBezTo>
                      <a:pt x="1306" y="4"/>
                      <a:pt x="1290" y="3"/>
                      <a:pt x="1274"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91;p36"/>
              <p:cNvSpPr/>
              <p:nvPr/>
            </p:nvSpPr>
            <p:spPr>
              <a:xfrm>
                <a:off x="1347675" y="2946950"/>
                <a:ext cx="244925" cy="58600"/>
              </a:xfrm>
              <a:custGeom>
                <a:avLst/>
                <a:gdLst/>
                <a:ahLst/>
                <a:cxnLst/>
                <a:rect l="l" t="t" r="r" b="b"/>
                <a:pathLst>
                  <a:path w="9797" h="2344" extrusionOk="0">
                    <a:moveTo>
                      <a:pt x="4927" y="0"/>
                    </a:moveTo>
                    <a:cubicBezTo>
                      <a:pt x="4881" y="0"/>
                      <a:pt x="4830" y="18"/>
                      <a:pt x="4773" y="60"/>
                    </a:cubicBezTo>
                    <a:cubicBezTo>
                      <a:pt x="4582" y="197"/>
                      <a:pt x="4581" y="572"/>
                      <a:pt x="4567" y="782"/>
                    </a:cubicBezTo>
                    <a:cubicBezTo>
                      <a:pt x="4567" y="788"/>
                      <a:pt x="4566" y="795"/>
                      <a:pt x="4566" y="803"/>
                    </a:cubicBezTo>
                    <a:cubicBezTo>
                      <a:pt x="4394" y="819"/>
                      <a:pt x="4225" y="849"/>
                      <a:pt x="4074" y="902"/>
                    </a:cubicBezTo>
                    <a:cubicBezTo>
                      <a:pt x="3871" y="971"/>
                      <a:pt x="3652" y="1099"/>
                      <a:pt x="3819" y="1330"/>
                    </a:cubicBezTo>
                    <a:cubicBezTo>
                      <a:pt x="3957" y="1519"/>
                      <a:pt x="4332" y="1521"/>
                      <a:pt x="4541" y="1533"/>
                    </a:cubicBezTo>
                    <a:lnTo>
                      <a:pt x="4549" y="1533"/>
                    </a:lnTo>
                    <a:cubicBezTo>
                      <a:pt x="4568" y="1937"/>
                      <a:pt x="4652" y="2340"/>
                      <a:pt x="4927" y="2340"/>
                    </a:cubicBezTo>
                    <a:cubicBezTo>
                      <a:pt x="4942" y="2340"/>
                      <a:pt x="4959" y="2339"/>
                      <a:pt x="4976" y="2336"/>
                    </a:cubicBezTo>
                    <a:cubicBezTo>
                      <a:pt x="5069" y="2266"/>
                      <a:pt x="5177" y="2237"/>
                      <a:pt x="5236" y="2130"/>
                    </a:cubicBezTo>
                    <a:cubicBezTo>
                      <a:pt x="5300" y="2013"/>
                      <a:pt x="5297" y="1798"/>
                      <a:pt x="5303" y="1670"/>
                    </a:cubicBezTo>
                    <a:cubicBezTo>
                      <a:pt x="5304" y="1630"/>
                      <a:pt x="5307" y="1591"/>
                      <a:pt x="5309" y="1550"/>
                    </a:cubicBezTo>
                    <a:cubicBezTo>
                      <a:pt x="5730" y="1532"/>
                      <a:pt x="6145" y="1437"/>
                      <a:pt x="6097" y="1126"/>
                    </a:cubicBezTo>
                    <a:cubicBezTo>
                      <a:pt x="6026" y="1033"/>
                      <a:pt x="5997" y="924"/>
                      <a:pt x="5890" y="865"/>
                    </a:cubicBezTo>
                    <a:cubicBezTo>
                      <a:pt x="5774" y="801"/>
                      <a:pt x="5559" y="806"/>
                      <a:pt x="5430" y="799"/>
                    </a:cubicBezTo>
                    <a:cubicBezTo>
                      <a:pt x="5388" y="797"/>
                      <a:pt x="5342" y="795"/>
                      <a:pt x="5297" y="794"/>
                    </a:cubicBezTo>
                    <a:cubicBezTo>
                      <a:pt x="5279" y="625"/>
                      <a:pt x="5250" y="463"/>
                      <a:pt x="5200" y="315"/>
                    </a:cubicBezTo>
                    <a:cubicBezTo>
                      <a:pt x="5148" y="162"/>
                      <a:pt x="5064" y="0"/>
                      <a:pt x="4927" y="0"/>
                    </a:cubicBezTo>
                    <a:close/>
                    <a:moveTo>
                      <a:pt x="8576" y="0"/>
                    </a:moveTo>
                    <a:cubicBezTo>
                      <a:pt x="8531" y="0"/>
                      <a:pt x="8480" y="18"/>
                      <a:pt x="8422" y="60"/>
                    </a:cubicBezTo>
                    <a:cubicBezTo>
                      <a:pt x="8233" y="197"/>
                      <a:pt x="8231" y="572"/>
                      <a:pt x="8219" y="782"/>
                    </a:cubicBezTo>
                    <a:cubicBezTo>
                      <a:pt x="8219" y="788"/>
                      <a:pt x="8218" y="795"/>
                      <a:pt x="8218" y="803"/>
                    </a:cubicBezTo>
                    <a:cubicBezTo>
                      <a:pt x="8046" y="819"/>
                      <a:pt x="7877" y="849"/>
                      <a:pt x="7726" y="902"/>
                    </a:cubicBezTo>
                    <a:cubicBezTo>
                      <a:pt x="7523" y="971"/>
                      <a:pt x="7303" y="1099"/>
                      <a:pt x="7470" y="1330"/>
                    </a:cubicBezTo>
                    <a:cubicBezTo>
                      <a:pt x="7608" y="1519"/>
                      <a:pt x="7984" y="1521"/>
                      <a:pt x="8192" y="1533"/>
                    </a:cubicBezTo>
                    <a:lnTo>
                      <a:pt x="8201" y="1533"/>
                    </a:lnTo>
                    <a:cubicBezTo>
                      <a:pt x="8219" y="1937"/>
                      <a:pt x="8303" y="2340"/>
                      <a:pt x="8577" y="2340"/>
                    </a:cubicBezTo>
                    <a:cubicBezTo>
                      <a:pt x="8593" y="2340"/>
                      <a:pt x="8609" y="2339"/>
                      <a:pt x="8626" y="2336"/>
                    </a:cubicBezTo>
                    <a:cubicBezTo>
                      <a:pt x="8720" y="2266"/>
                      <a:pt x="8828" y="2237"/>
                      <a:pt x="8887" y="2130"/>
                    </a:cubicBezTo>
                    <a:cubicBezTo>
                      <a:pt x="8951" y="2013"/>
                      <a:pt x="8947" y="1798"/>
                      <a:pt x="8955" y="1670"/>
                    </a:cubicBezTo>
                    <a:cubicBezTo>
                      <a:pt x="8956" y="1630"/>
                      <a:pt x="8958" y="1591"/>
                      <a:pt x="8960" y="1550"/>
                    </a:cubicBezTo>
                    <a:cubicBezTo>
                      <a:pt x="9379" y="1532"/>
                      <a:pt x="9796" y="1437"/>
                      <a:pt x="9747" y="1126"/>
                    </a:cubicBezTo>
                    <a:cubicBezTo>
                      <a:pt x="9677" y="1033"/>
                      <a:pt x="9647" y="924"/>
                      <a:pt x="9540" y="865"/>
                    </a:cubicBezTo>
                    <a:cubicBezTo>
                      <a:pt x="9423" y="801"/>
                      <a:pt x="9208" y="806"/>
                      <a:pt x="9080" y="799"/>
                    </a:cubicBezTo>
                    <a:cubicBezTo>
                      <a:pt x="9037" y="797"/>
                      <a:pt x="8992" y="795"/>
                      <a:pt x="8946" y="794"/>
                    </a:cubicBezTo>
                    <a:cubicBezTo>
                      <a:pt x="8929" y="625"/>
                      <a:pt x="8899" y="463"/>
                      <a:pt x="8850" y="315"/>
                    </a:cubicBezTo>
                    <a:cubicBezTo>
                      <a:pt x="8798" y="162"/>
                      <a:pt x="8713" y="0"/>
                      <a:pt x="8576" y="0"/>
                    </a:cubicBezTo>
                    <a:close/>
                    <a:moveTo>
                      <a:pt x="1274" y="3"/>
                    </a:moveTo>
                    <a:cubicBezTo>
                      <a:pt x="1229" y="3"/>
                      <a:pt x="1178" y="21"/>
                      <a:pt x="1120" y="62"/>
                    </a:cubicBezTo>
                    <a:cubicBezTo>
                      <a:pt x="930" y="198"/>
                      <a:pt x="929" y="576"/>
                      <a:pt x="917" y="784"/>
                    </a:cubicBezTo>
                    <a:cubicBezTo>
                      <a:pt x="917" y="791"/>
                      <a:pt x="915" y="797"/>
                      <a:pt x="915" y="806"/>
                    </a:cubicBezTo>
                    <a:cubicBezTo>
                      <a:pt x="743" y="823"/>
                      <a:pt x="575" y="853"/>
                      <a:pt x="423" y="904"/>
                    </a:cubicBezTo>
                    <a:cubicBezTo>
                      <a:pt x="219" y="973"/>
                      <a:pt x="0" y="1100"/>
                      <a:pt x="168" y="1332"/>
                    </a:cubicBezTo>
                    <a:cubicBezTo>
                      <a:pt x="304" y="1522"/>
                      <a:pt x="682" y="1523"/>
                      <a:pt x="890" y="1535"/>
                    </a:cubicBezTo>
                    <a:lnTo>
                      <a:pt x="898" y="1535"/>
                    </a:lnTo>
                    <a:cubicBezTo>
                      <a:pt x="917" y="1939"/>
                      <a:pt x="1000" y="2343"/>
                      <a:pt x="1276" y="2343"/>
                    </a:cubicBezTo>
                    <a:cubicBezTo>
                      <a:pt x="1292" y="2343"/>
                      <a:pt x="1308" y="2342"/>
                      <a:pt x="1324" y="2339"/>
                    </a:cubicBezTo>
                    <a:cubicBezTo>
                      <a:pt x="1417" y="2268"/>
                      <a:pt x="1527" y="2240"/>
                      <a:pt x="1585" y="2132"/>
                    </a:cubicBezTo>
                    <a:cubicBezTo>
                      <a:pt x="1650" y="2015"/>
                      <a:pt x="1646" y="1800"/>
                      <a:pt x="1652" y="1672"/>
                    </a:cubicBezTo>
                    <a:cubicBezTo>
                      <a:pt x="1655" y="1633"/>
                      <a:pt x="1656" y="1593"/>
                      <a:pt x="1657" y="1553"/>
                    </a:cubicBezTo>
                    <a:cubicBezTo>
                      <a:pt x="2079" y="1532"/>
                      <a:pt x="2496" y="1437"/>
                      <a:pt x="2444" y="1129"/>
                    </a:cubicBezTo>
                    <a:cubicBezTo>
                      <a:pt x="2374" y="1036"/>
                      <a:pt x="2346" y="927"/>
                      <a:pt x="2238" y="869"/>
                    </a:cubicBezTo>
                    <a:cubicBezTo>
                      <a:pt x="2121" y="804"/>
                      <a:pt x="1906" y="807"/>
                      <a:pt x="1778" y="801"/>
                    </a:cubicBezTo>
                    <a:cubicBezTo>
                      <a:pt x="1733" y="800"/>
                      <a:pt x="1689" y="797"/>
                      <a:pt x="1644" y="796"/>
                    </a:cubicBezTo>
                    <a:cubicBezTo>
                      <a:pt x="1628" y="628"/>
                      <a:pt x="1598" y="464"/>
                      <a:pt x="1548" y="318"/>
                    </a:cubicBezTo>
                    <a:cubicBezTo>
                      <a:pt x="1496" y="165"/>
                      <a:pt x="1411" y="3"/>
                      <a:pt x="1274"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 name="Google Shape;2292;p36"/>
          <p:cNvGrpSpPr/>
          <p:nvPr/>
        </p:nvGrpSpPr>
        <p:grpSpPr>
          <a:xfrm>
            <a:off x="7205290" y="2326802"/>
            <a:ext cx="1524128" cy="2469653"/>
            <a:chOff x="6619593" y="1918141"/>
            <a:chExt cx="1811178" cy="2934780"/>
          </a:xfrm>
        </p:grpSpPr>
        <p:sp>
          <p:nvSpPr>
            <p:cNvPr id="52" name="Google Shape;2293;p36"/>
            <p:cNvSpPr/>
            <p:nvPr/>
          </p:nvSpPr>
          <p:spPr>
            <a:xfrm rot="801400">
              <a:off x="7876714" y="1952822"/>
              <a:ext cx="430952" cy="1116242"/>
            </a:xfrm>
            <a:custGeom>
              <a:avLst/>
              <a:gdLst/>
              <a:ahLst/>
              <a:cxnLst/>
              <a:rect l="l" t="t" r="r" b="b"/>
              <a:pathLst>
                <a:path w="17239" h="44652" extrusionOk="0">
                  <a:moveTo>
                    <a:pt x="2289" y="0"/>
                  </a:moveTo>
                  <a:lnTo>
                    <a:pt x="2289" y="0"/>
                  </a:lnTo>
                  <a:cubicBezTo>
                    <a:pt x="1923" y="6332"/>
                    <a:pt x="6177" y="8597"/>
                    <a:pt x="7384" y="9111"/>
                  </a:cubicBezTo>
                  <a:cubicBezTo>
                    <a:pt x="7832" y="10134"/>
                    <a:pt x="8223" y="11159"/>
                    <a:pt x="8558" y="12188"/>
                  </a:cubicBezTo>
                  <a:cubicBezTo>
                    <a:pt x="7693" y="10704"/>
                    <a:pt x="5979" y="9040"/>
                    <a:pt x="2647" y="9040"/>
                  </a:cubicBezTo>
                  <a:cubicBezTo>
                    <a:pt x="1859" y="9040"/>
                    <a:pt x="980" y="9133"/>
                    <a:pt x="0" y="9344"/>
                  </a:cubicBezTo>
                  <a:cubicBezTo>
                    <a:pt x="2399" y="13895"/>
                    <a:pt x="6017" y="14585"/>
                    <a:pt x="7992" y="14585"/>
                  </a:cubicBezTo>
                  <a:cubicBezTo>
                    <a:pt x="8558" y="14585"/>
                    <a:pt x="8989" y="14528"/>
                    <a:pt x="9217" y="14489"/>
                  </a:cubicBezTo>
                  <a:cubicBezTo>
                    <a:pt x="9745" y="16630"/>
                    <a:pt x="10031" y="18776"/>
                    <a:pt x="10078" y="20924"/>
                  </a:cubicBezTo>
                  <a:cubicBezTo>
                    <a:pt x="9600" y="18986"/>
                    <a:pt x="7992" y="15876"/>
                    <a:pt x="2599" y="15876"/>
                  </a:cubicBezTo>
                  <a:cubicBezTo>
                    <a:pt x="2345" y="15876"/>
                    <a:pt x="2082" y="15883"/>
                    <a:pt x="1811" y="15897"/>
                  </a:cubicBezTo>
                  <a:cubicBezTo>
                    <a:pt x="3907" y="22107"/>
                    <a:pt x="8956" y="22442"/>
                    <a:pt x="10064" y="22442"/>
                  </a:cubicBezTo>
                  <a:cubicBezTo>
                    <a:pt x="10067" y="22442"/>
                    <a:pt x="10071" y="22442"/>
                    <a:pt x="10074" y="22442"/>
                  </a:cubicBezTo>
                  <a:lnTo>
                    <a:pt x="10074" y="22442"/>
                  </a:lnTo>
                  <a:cubicBezTo>
                    <a:pt x="10011" y="24570"/>
                    <a:pt x="9710" y="26700"/>
                    <a:pt x="9178" y="28825"/>
                  </a:cubicBezTo>
                  <a:cubicBezTo>
                    <a:pt x="9266" y="27011"/>
                    <a:pt x="8773" y="22512"/>
                    <a:pt x="1970" y="21605"/>
                  </a:cubicBezTo>
                  <a:lnTo>
                    <a:pt x="1970" y="21605"/>
                  </a:lnTo>
                  <a:cubicBezTo>
                    <a:pt x="2922" y="28330"/>
                    <a:pt x="8145" y="29437"/>
                    <a:pt x="8982" y="29572"/>
                  </a:cubicBezTo>
                  <a:cubicBezTo>
                    <a:pt x="8828" y="30127"/>
                    <a:pt x="8660" y="30683"/>
                    <a:pt x="8472" y="31237"/>
                  </a:cubicBezTo>
                  <a:cubicBezTo>
                    <a:pt x="6995" y="35655"/>
                    <a:pt x="4538" y="39884"/>
                    <a:pt x="1172" y="43808"/>
                  </a:cubicBezTo>
                  <a:cubicBezTo>
                    <a:pt x="743" y="44309"/>
                    <a:pt x="685" y="44372"/>
                    <a:pt x="798" y="44544"/>
                  </a:cubicBezTo>
                  <a:cubicBezTo>
                    <a:pt x="800" y="44548"/>
                    <a:pt x="804" y="44550"/>
                    <a:pt x="806" y="44554"/>
                  </a:cubicBezTo>
                  <a:cubicBezTo>
                    <a:pt x="853" y="44618"/>
                    <a:pt x="926" y="44652"/>
                    <a:pt x="1000" y="44652"/>
                  </a:cubicBezTo>
                  <a:cubicBezTo>
                    <a:pt x="1047" y="44652"/>
                    <a:pt x="1093" y="44639"/>
                    <a:pt x="1136" y="44612"/>
                  </a:cubicBezTo>
                  <a:cubicBezTo>
                    <a:pt x="1183" y="44581"/>
                    <a:pt x="1213" y="44540"/>
                    <a:pt x="1230" y="44493"/>
                  </a:cubicBezTo>
                  <a:cubicBezTo>
                    <a:pt x="1275" y="44434"/>
                    <a:pt x="1404" y="44282"/>
                    <a:pt x="1543" y="44121"/>
                  </a:cubicBezTo>
                  <a:cubicBezTo>
                    <a:pt x="4951" y="40149"/>
                    <a:pt x="7439" y="35865"/>
                    <a:pt x="8937" y="31391"/>
                  </a:cubicBezTo>
                  <a:cubicBezTo>
                    <a:pt x="9096" y="30910"/>
                    <a:pt x="9246" y="30427"/>
                    <a:pt x="9383" y="29946"/>
                  </a:cubicBezTo>
                  <a:cubicBezTo>
                    <a:pt x="9486" y="29953"/>
                    <a:pt x="9615" y="29958"/>
                    <a:pt x="9765" y="29958"/>
                  </a:cubicBezTo>
                  <a:cubicBezTo>
                    <a:pt x="11508" y="29958"/>
                    <a:pt x="16140" y="29299"/>
                    <a:pt x="16633" y="22315"/>
                  </a:cubicBezTo>
                  <a:lnTo>
                    <a:pt x="16633" y="22315"/>
                  </a:lnTo>
                  <a:cubicBezTo>
                    <a:pt x="12971" y="23066"/>
                    <a:pt x="11089" y="25006"/>
                    <a:pt x="10123" y="26736"/>
                  </a:cubicBezTo>
                  <a:cubicBezTo>
                    <a:pt x="10354" y="25405"/>
                    <a:pt x="10502" y="24075"/>
                    <a:pt x="10553" y="22741"/>
                  </a:cubicBezTo>
                  <a:cubicBezTo>
                    <a:pt x="11684" y="22618"/>
                    <a:pt x="17239" y="21622"/>
                    <a:pt x="16355" y="13900"/>
                  </a:cubicBezTo>
                  <a:lnTo>
                    <a:pt x="16355" y="13900"/>
                  </a:lnTo>
                  <a:cubicBezTo>
                    <a:pt x="12398" y="15514"/>
                    <a:pt x="11013" y="18225"/>
                    <a:pt x="10545" y="20224"/>
                  </a:cubicBezTo>
                  <a:cubicBezTo>
                    <a:pt x="10461" y="18381"/>
                    <a:pt x="10203" y="16537"/>
                    <a:pt x="9769" y="14700"/>
                  </a:cubicBezTo>
                  <a:cubicBezTo>
                    <a:pt x="10974" y="14356"/>
                    <a:pt x="16110" y="12433"/>
                    <a:pt x="14043" y="5064"/>
                  </a:cubicBezTo>
                  <a:lnTo>
                    <a:pt x="14043" y="5064"/>
                  </a:lnTo>
                  <a:cubicBezTo>
                    <a:pt x="9980" y="7537"/>
                    <a:pt x="9276" y="10850"/>
                    <a:pt x="9289" y="12894"/>
                  </a:cubicBezTo>
                  <a:cubicBezTo>
                    <a:pt x="8892" y="11558"/>
                    <a:pt x="8401" y="10226"/>
                    <a:pt x="7822" y="8896"/>
                  </a:cubicBezTo>
                  <a:cubicBezTo>
                    <a:pt x="8253" y="7537"/>
                    <a:pt x="9340" y="2429"/>
                    <a:pt x="2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2294;p36"/>
            <p:cNvGrpSpPr/>
            <p:nvPr/>
          </p:nvGrpSpPr>
          <p:grpSpPr>
            <a:xfrm rot="5400000">
              <a:off x="6090604" y="3382381"/>
              <a:ext cx="2357199" cy="524427"/>
              <a:chOff x="6959925" y="2252125"/>
              <a:chExt cx="1049650" cy="233525"/>
            </a:xfrm>
          </p:grpSpPr>
          <p:sp>
            <p:nvSpPr>
              <p:cNvPr id="72" name="Google Shape;2295;p36"/>
              <p:cNvSpPr/>
              <p:nvPr/>
            </p:nvSpPr>
            <p:spPr>
              <a:xfrm>
                <a:off x="6959925" y="2252125"/>
                <a:ext cx="1049650" cy="233500"/>
              </a:xfrm>
              <a:custGeom>
                <a:avLst/>
                <a:gdLst/>
                <a:ahLst/>
                <a:cxnLst/>
                <a:rect l="l" t="t" r="r" b="b"/>
                <a:pathLst>
                  <a:path w="41986" h="9340" extrusionOk="0">
                    <a:moveTo>
                      <a:pt x="0" y="0"/>
                    </a:moveTo>
                    <a:lnTo>
                      <a:pt x="0" y="9340"/>
                    </a:lnTo>
                    <a:lnTo>
                      <a:pt x="41985" y="9340"/>
                    </a:lnTo>
                    <a:lnTo>
                      <a:pt x="419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96;p36"/>
              <p:cNvSpPr/>
              <p:nvPr/>
            </p:nvSpPr>
            <p:spPr>
              <a:xfrm>
                <a:off x="7048750" y="2299300"/>
                <a:ext cx="558425" cy="141100"/>
              </a:xfrm>
              <a:custGeom>
                <a:avLst/>
                <a:gdLst/>
                <a:ahLst/>
                <a:cxnLst/>
                <a:rect l="l" t="t" r="r" b="b"/>
                <a:pathLst>
                  <a:path w="22337" h="5644" extrusionOk="0">
                    <a:moveTo>
                      <a:pt x="177" y="1"/>
                    </a:moveTo>
                    <a:cubicBezTo>
                      <a:pt x="177" y="98"/>
                      <a:pt x="98" y="177"/>
                      <a:pt x="0" y="177"/>
                    </a:cubicBezTo>
                    <a:lnTo>
                      <a:pt x="0" y="5467"/>
                    </a:lnTo>
                    <a:cubicBezTo>
                      <a:pt x="98" y="5467"/>
                      <a:pt x="177" y="5547"/>
                      <a:pt x="177" y="5644"/>
                    </a:cubicBezTo>
                    <a:lnTo>
                      <a:pt x="22160" y="5644"/>
                    </a:lnTo>
                    <a:cubicBezTo>
                      <a:pt x="22160" y="5547"/>
                      <a:pt x="22239" y="5467"/>
                      <a:pt x="22336" y="5467"/>
                    </a:cubicBezTo>
                    <a:lnTo>
                      <a:pt x="22336" y="177"/>
                    </a:lnTo>
                    <a:cubicBezTo>
                      <a:pt x="22239" y="177"/>
                      <a:pt x="22160" y="98"/>
                      <a:pt x="22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97;p36"/>
              <p:cNvSpPr/>
              <p:nvPr/>
            </p:nvSpPr>
            <p:spPr>
              <a:xfrm>
                <a:off x="7648425" y="2252125"/>
                <a:ext cx="153775" cy="233525"/>
              </a:xfrm>
              <a:custGeom>
                <a:avLst/>
                <a:gdLst/>
                <a:ahLst/>
                <a:cxnLst/>
                <a:rect l="l" t="t" r="r" b="b"/>
                <a:pathLst>
                  <a:path w="6151" h="9341" extrusionOk="0">
                    <a:moveTo>
                      <a:pt x="1" y="0"/>
                    </a:moveTo>
                    <a:lnTo>
                      <a:pt x="1" y="9341"/>
                    </a:lnTo>
                    <a:lnTo>
                      <a:pt x="695" y="9341"/>
                    </a:lnTo>
                    <a:lnTo>
                      <a:pt x="695" y="0"/>
                    </a:lnTo>
                    <a:close/>
                    <a:moveTo>
                      <a:pt x="1758" y="0"/>
                    </a:moveTo>
                    <a:lnTo>
                      <a:pt x="1758" y="9341"/>
                    </a:lnTo>
                    <a:lnTo>
                      <a:pt x="2451" y="9341"/>
                    </a:lnTo>
                    <a:lnTo>
                      <a:pt x="2451" y="0"/>
                    </a:lnTo>
                    <a:close/>
                    <a:moveTo>
                      <a:pt x="5457" y="0"/>
                    </a:moveTo>
                    <a:lnTo>
                      <a:pt x="5457" y="9341"/>
                    </a:lnTo>
                    <a:lnTo>
                      <a:pt x="6151" y="9341"/>
                    </a:lnTo>
                    <a:lnTo>
                      <a:pt x="61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98;p36"/>
              <p:cNvSpPr/>
              <p:nvPr/>
            </p:nvSpPr>
            <p:spPr>
              <a:xfrm>
                <a:off x="7728350" y="2273500"/>
                <a:ext cx="39225" cy="189100"/>
              </a:xfrm>
              <a:custGeom>
                <a:avLst/>
                <a:gdLst/>
                <a:ahLst/>
                <a:cxnLst/>
                <a:rect l="l" t="t" r="r" b="b"/>
                <a:pathLst>
                  <a:path w="1569" h="7564" extrusionOk="0">
                    <a:moveTo>
                      <a:pt x="768" y="1"/>
                    </a:moveTo>
                    <a:cubicBezTo>
                      <a:pt x="639" y="1"/>
                      <a:pt x="511" y="36"/>
                      <a:pt x="404" y="112"/>
                    </a:cubicBezTo>
                    <a:cubicBezTo>
                      <a:pt x="372" y="133"/>
                      <a:pt x="344" y="159"/>
                      <a:pt x="318" y="186"/>
                    </a:cubicBezTo>
                    <a:cubicBezTo>
                      <a:pt x="2" y="509"/>
                      <a:pt x="71" y="1124"/>
                      <a:pt x="574" y="1233"/>
                    </a:cubicBezTo>
                    <a:cubicBezTo>
                      <a:pt x="622" y="1243"/>
                      <a:pt x="673" y="1248"/>
                      <a:pt x="724" y="1248"/>
                    </a:cubicBezTo>
                    <a:cubicBezTo>
                      <a:pt x="1035" y="1248"/>
                      <a:pt x="1387" y="1066"/>
                      <a:pt x="1462" y="760"/>
                    </a:cubicBezTo>
                    <a:cubicBezTo>
                      <a:pt x="1569" y="320"/>
                      <a:pt x="1161" y="1"/>
                      <a:pt x="768" y="1"/>
                    </a:cubicBezTo>
                    <a:close/>
                    <a:moveTo>
                      <a:pt x="766" y="2105"/>
                    </a:moveTo>
                    <a:cubicBezTo>
                      <a:pt x="637" y="2105"/>
                      <a:pt x="510" y="2140"/>
                      <a:pt x="403" y="2216"/>
                    </a:cubicBezTo>
                    <a:cubicBezTo>
                      <a:pt x="372" y="2239"/>
                      <a:pt x="344" y="2263"/>
                      <a:pt x="317" y="2290"/>
                    </a:cubicBezTo>
                    <a:cubicBezTo>
                      <a:pt x="1" y="2614"/>
                      <a:pt x="71" y="3229"/>
                      <a:pt x="573" y="3338"/>
                    </a:cubicBezTo>
                    <a:cubicBezTo>
                      <a:pt x="620" y="3348"/>
                      <a:pt x="670" y="3353"/>
                      <a:pt x="721" y="3353"/>
                    </a:cubicBezTo>
                    <a:cubicBezTo>
                      <a:pt x="1031" y="3353"/>
                      <a:pt x="1386" y="3171"/>
                      <a:pt x="1461" y="2864"/>
                    </a:cubicBezTo>
                    <a:cubicBezTo>
                      <a:pt x="1567" y="2424"/>
                      <a:pt x="1159" y="2105"/>
                      <a:pt x="766" y="2105"/>
                    </a:cubicBezTo>
                    <a:close/>
                    <a:moveTo>
                      <a:pt x="767" y="4210"/>
                    </a:moveTo>
                    <a:cubicBezTo>
                      <a:pt x="637" y="4210"/>
                      <a:pt x="510" y="4244"/>
                      <a:pt x="403" y="4321"/>
                    </a:cubicBezTo>
                    <a:cubicBezTo>
                      <a:pt x="372" y="4343"/>
                      <a:pt x="344" y="4369"/>
                      <a:pt x="317" y="4395"/>
                    </a:cubicBezTo>
                    <a:cubicBezTo>
                      <a:pt x="1" y="4718"/>
                      <a:pt x="71" y="5333"/>
                      <a:pt x="573" y="5443"/>
                    </a:cubicBezTo>
                    <a:cubicBezTo>
                      <a:pt x="620" y="5453"/>
                      <a:pt x="670" y="5458"/>
                      <a:pt x="721" y="5458"/>
                    </a:cubicBezTo>
                    <a:cubicBezTo>
                      <a:pt x="1031" y="5458"/>
                      <a:pt x="1386" y="5276"/>
                      <a:pt x="1461" y="4969"/>
                    </a:cubicBezTo>
                    <a:cubicBezTo>
                      <a:pt x="1567" y="4529"/>
                      <a:pt x="1159" y="4210"/>
                      <a:pt x="767" y="4210"/>
                    </a:cubicBezTo>
                    <a:close/>
                    <a:moveTo>
                      <a:pt x="767" y="6316"/>
                    </a:moveTo>
                    <a:cubicBezTo>
                      <a:pt x="638" y="6316"/>
                      <a:pt x="510" y="6350"/>
                      <a:pt x="403" y="6427"/>
                    </a:cubicBezTo>
                    <a:cubicBezTo>
                      <a:pt x="372" y="6449"/>
                      <a:pt x="344" y="6473"/>
                      <a:pt x="317" y="6499"/>
                    </a:cubicBezTo>
                    <a:cubicBezTo>
                      <a:pt x="1" y="6824"/>
                      <a:pt x="71" y="7439"/>
                      <a:pt x="573" y="7548"/>
                    </a:cubicBezTo>
                    <a:cubicBezTo>
                      <a:pt x="620" y="7558"/>
                      <a:pt x="671" y="7563"/>
                      <a:pt x="723" y="7563"/>
                    </a:cubicBezTo>
                    <a:cubicBezTo>
                      <a:pt x="1032" y="7563"/>
                      <a:pt x="1386" y="7381"/>
                      <a:pt x="1461" y="7075"/>
                    </a:cubicBezTo>
                    <a:cubicBezTo>
                      <a:pt x="1567" y="6634"/>
                      <a:pt x="1159" y="6316"/>
                      <a:pt x="767" y="6316"/>
                    </a:cubicBezTo>
                    <a:close/>
                  </a:path>
                </a:pathLst>
              </a:custGeom>
              <a:solidFill>
                <a:srgbClr val="23376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99;p36"/>
              <p:cNvSpPr/>
              <p:nvPr/>
            </p:nvSpPr>
            <p:spPr>
              <a:xfrm>
                <a:off x="6982300" y="2273500"/>
                <a:ext cx="39175" cy="189100"/>
              </a:xfrm>
              <a:custGeom>
                <a:avLst/>
                <a:gdLst/>
                <a:ahLst/>
                <a:cxnLst/>
                <a:rect l="l" t="t" r="r" b="b"/>
                <a:pathLst>
                  <a:path w="1567" h="7564" extrusionOk="0">
                    <a:moveTo>
                      <a:pt x="767" y="1"/>
                    </a:moveTo>
                    <a:cubicBezTo>
                      <a:pt x="637" y="1"/>
                      <a:pt x="510" y="36"/>
                      <a:pt x="403" y="112"/>
                    </a:cubicBezTo>
                    <a:cubicBezTo>
                      <a:pt x="372" y="133"/>
                      <a:pt x="344" y="159"/>
                      <a:pt x="317" y="186"/>
                    </a:cubicBezTo>
                    <a:cubicBezTo>
                      <a:pt x="0" y="509"/>
                      <a:pt x="70" y="1124"/>
                      <a:pt x="573" y="1233"/>
                    </a:cubicBezTo>
                    <a:cubicBezTo>
                      <a:pt x="620" y="1243"/>
                      <a:pt x="671" y="1248"/>
                      <a:pt x="723" y="1248"/>
                    </a:cubicBezTo>
                    <a:cubicBezTo>
                      <a:pt x="1033" y="1248"/>
                      <a:pt x="1385" y="1066"/>
                      <a:pt x="1460" y="760"/>
                    </a:cubicBezTo>
                    <a:cubicBezTo>
                      <a:pt x="1567" y="320"/>
                      <a:pt x="1159" y="1"/>
                      <a:pt x="767" y="1"/>
                    </a:cubicBezTo>
                    <a:close/>
                    <a:moveTo>
                      <a:pt x="766" y="2105"/>
                    </a:moveTo>
                    <a:cubicBezTo>
                      <a:pt x="637" y="2105"/>
                      <a:pt x="510" y="2140"/>
                      <a:pt x="403" y="2216"/>
                    </a:cubicBezTo>
                    <a:cubicBezTo>
                      <a:pt x="372" y="2239"/>
                      <a:pt x="344" y="2263"/>
                      <a:pt x="317" y="2290"/>
                    </a:cubicBezTo>
                    <a:cubicBezTo>
                      <a:pt x="0" y="2614"/>
                      <a:pt x="71" y="3229"/>
                      <a:pt x="573" y="3338"/>
                    </a:cubicBezTo>
                    <a:cubicBezTo>
                      <a:pt x="620" y="3348"/>
                      <a:pt x="670" y="3353"/>
                      <a:pt x="721" y="3353"/>
                    </a:cubicBezTo>
                    <a:cubicBezTo>
                      <a:pt x="1031" y="3353"/>
                      <a:pt x="1385" y="3171"/>
                      <a:pt x="1460" y="2864"/>
                    </a:cubicBezTo>
                    <a:cubicBezTo>
                      <a:pt x="1567" y="2424"/>
                      <a:pt x="1159" y="2105"/>
                      <a:pt x="766" y="2105"/>
                    </a:cubicBezTo>
                    <a:close/>
                    <a:moveTo>
                      <a:pt x="767" y="4210"/>
                    </a:moveTo>
                    <a:cubicBezTo>
                      <a:pt x="637" y="4210"/>
                      <a:pt x="510" y="4244"/>
                      <a:pt x="403" y="4321"/>
                    </a:cubicBezTo>
                    <a:cubicBezTo>
                      <a:pt x="372" y="4343"/>
                      <a:pt x="344" y="4369"/>
                      <a:pt x="317" y="4395"/>
                    </a:cubicBezTo>
                    <a:cubicBezTo>
                      <a:pt x="0" y="4718"/>
                      <a:pt x="71" y="5333"/>
                      <a:pt x="573" y="5443"/>
                    </a:cubicBezTo>
                    <a:cubicBezTo>
                      <a:pt x="620" y="5453"/>
                      <a:pt x="670" y="5458"/>
                      <a:pt x="721" y="5458"/>
                    </a:cubicBezTo>
                    <a:cubicBezTo>
                      <a:pt x="1031" y="5458"/>
                      <a:pt x="1385" y="5276"/>
                      <a:pt x="1460" y="4969"/>
                    </a:cubicBezTo>
                    <a:cubicBezTo>
                      <a:pt x="1567" y="4529"/>
                      <a:pt x="1159" y="4210"/>
                      <a:pt x="767" y="4210"/>
                    </a:cubicBezTo>
                    <a:close/>
                    <a:moveTo>
                      <a:pt x="767" y="6316"/>
                    </a:moveTo>
                    <a:cubicBezTo>
                      <a:pt x="638" y="6316"/>
                      <a:pt x="510" y="6350"/>
                      <a:pt x="403" y="6427"/>
                    </a:cubicBezTo>
                    <a:cubicBezTo>
                      <a:pt x="372" y="6449"/>
                      <a:pt x="344" y="6473"/>
                      <a:pt x="317" y="6499"/>
                    </a:cubicBezTo>
                    <a:cubicBezTo>
                      <a:pt x="0" y="6824"/>
                      <a:pt x="71" y="7439"/>
                      <a:pt x="573" y="7548"/>
                    </a:cubicBezTo>
                    <a:cubicBezTo>
                      <a:pt x="620" y="7558"/>
                      <a:pt x="671" y="7563"/>
                      <a:pt x="722" y="7563"/>
                    </a:cubicBezTo>
                    <a:cubicBezTo>
                      <a:pt x="1032" y="7563"/>
                      <a:pt x="1385" y="7381"/>
                      <a:pt x="1460" y="7075"/>
                    </a:cubicBezTo>
                    <a:cubicBezTo>
                      <a:pt x="1567" y="6634"/>
                      <a:pt x="1159" y="6316"/>
                      <a:pt x="767" y="6316"/>
                    </a:cubicBezTo>
                    <a:close/>
                  </a:path>
                </a:pathLst>
              </a:custGeom>
              <a:solidFill>
                <a:srgbClr val="23376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300;p36"/>
              <p:cNvSpPr/>
              <p:nvPr/>
            </p:nvSpPr>
            <p:spPr>
              <a:xfrm>
                <a:off x="7839050" y="2289125"/>
                <a:ext cx="136550" cy="157875"/>
              </a:xfrm>
              <a:custGeom>
                <a:avLst/>
                <a:gdLst/>
                <a:ahLst/>
                <a:cxnLst/>
                <a:rect l="l" t="t" r="r" b="b"/>
                <a:pathLst>
                  <a:path w="5462" h="6315" extrusionOk="0">
                    <a:moveTo>
                      <a:pt x="1" y="0"/>
                    </a:moveTo>
                    <a:lnTo>
                      <a:pt x="1" y="6314"/>
                    </a:lnTo>
                    <a:lnTo>
                      <a:pt x="5462" y="6314"/>
                    </a:lnTo>
                    <a:lnTo>
                      <a:pt x="5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301;p36"/>
              <p:cNvSpPr/>
              <p:nvPr/>
            </p:nvSpPr>
            <p:spPr>
              <a:xfrm>
                <a:off x="7853275" y="2315675"/>
                <a:ext cx="101825" cy="95275"/>
              </a:xfrm>
              <a:custGeom>
                <a:avLst/>
                <a:gdLst/>
                <a:ahLst/>
                <a:cxnLst/>
                <a:rect l="l" t="t" r="r" b="b"/>
                <a:pathLst>
                  <a:path w="4073" h="3811" extrusionOk="0">
                    <a:moveTo>
                      <a:pt x="2287" y="0"/>
                    </a:moveTo>
                    <a:cubicBezTo>
                      <a:pt x="2277" y="153"/>
                      <a:pt x="2298" y="315"/>
                      <a:pt x="2329" y="467"/>
                    </a:cubicBezTo>
                    <a:cubicBezTo>
                      <a:pt x="2386" y="740"/>
                      <a:pt x="2492" y="932"/>
                      <a:pt x="2659" y="1147"/>
                    </a:cubicBezTo>
                    <a:cubicBezTo>
                      <a:pt x="2794" y="1322"/>
                      <a:pt x="2960" y="1435"/>
                      <a:pt x="3138" y="1560"/>
                    </a:cubicBezTo>
                    <a:cubicBezTo>
                      <a:pt x="3305" y="1676"/>
                      <a:pt x="3441" y="1695"/>
                      <a:pt x="3643" y="1719"/>
                    </a:cubicBezTo>
                    <a:cubicBezTo>
                      <a:pt x="3740" y="1731"/>
                      <a:pt x="3868" y="1771"/>
                      <a:pt x="3978" y="1771"/>
                    </a:cubicBezTo>
                    <a:cubicBezTo>
                      <a:pt x="4007" y="1771"/>
                      <a:pt x="4034" y="1769"/>
                      <a:pt x="4060" y="1762"/>
                    </a:cubicBezTo>
                    <a:cubicBezTo>
                      <a:pt x="4072" y="1697"/>
                      <a:pt x="4047" y="1625"/>
                      <a:pt x="4040" y="1558"/>
                    </a:cubicBezTo>
                    <a:cubicBezTo>
                      <a:pt x="4023" y="1388"/>
                      <a:pt x="4020" y="1229"/>
                      <a:pt x="3961" y="1068"/>
                    </a:cubicBezTo>
                    <a:cubicBezTo>
                      <a:pt x="3855" y="775"/>
                      <a:pt x="3541" y="538"/>
                      <a:pt x="3257" y="430"/>
                    </a:cubicBezTo>
                    <a:cubicBezTo>
                      <a:pt x="3156" y="392"/>
                      <a:pt x="2282" y="84"/>
                      <a:pt x="2287" y="0"/>
                    </a:cubicBezTo>
                    <a:close/>
                    <a:moveTo>
                      <a:pt x="1542" y="1469"/>
                    </a:moveTo>
                    <a:cubicBezTo>
                      <a:pt x="1352" y="1469"/>
                      <a:pt x="1158" y="1513"/>
                      <a:pt x="1000" y="1580"/>
                    </a:cubicBezTo>
                    <a:cubicBezTo>
                      <a:pt x="907" y="1620"/>
                      <a:pt x="179" y="1947"/>
                      <a:pt x="26" y="1947"/>
                    </a:cubicBezTo>
                    <a:cubicBezTo>
                      <a:pt x="13" y="1947"/>
                      <a:pt x="5" y="1944"/>
                      <a:pt x="1" y="1940"/>
                    </a:cubicBezTo>
                    <a:lnTo>
                      <a:pt x="1" y="1940"/>
                    </a:lnTo>
                    <a:cubicBezTo>
                      <a:pt x="100" y="2058"/>
                      <a:pt x="227" y="2160"/>
                      <a:pt x="353" y="2247"/>
                    </a:cubicBezTo>
                    <a:cubicBezTo>
                      <a:pt x="582" y="2405"/>
                      <a:pt x="792" y="2471"/>
                      <a:pt x="1062" y="2512"/>
                    </a:cubicBezTo>
                    <a:cubicBezTo>
                      <a:pt x="1126" y="2521"/>
                      <a:pt x="1188" y="2525"/>
                      <a:pt x="1249" y="2525"/>
                    </a:cubicBezTo>
                    <a:cubicBezTo>
                      <a:pt x="1397" y="2525"/>
                      <a:pt x="1540" y="2502"/>
                      <a:pt x="1693" y="2480"/>
                    </a:cubicBezTo>
                    <a:cubicBezTo>
                      <a:pt x="1893" y="2449"/>
                      <a:pt x="2004" y="2367"/>
                      <a:pt x="2167" y="2245"/>
                    </a:cubicBezTo>
                    <a:cubicBezTo>
                      <a:pt x="2266" y="2171"/>
                      <a:pt x="2431" y="2098"/>
                      <a:pt x="2498" y="1988"/>
                    </a:cubicBezTo>
                    <a:cubicBezTo>
                      <a:pt x="2463" y="1933"/>
                      <a:pt x="2394" y="1898"/>
                      <a:pt x="2343" y="1854"/>
                    </a:cubicBezTo>
                    <a:cubicBezTo>
                      <a:pt x="2215" y="1742"/>
                      <a:pt x="2104" y="1632"/>
                      <a:pt x="1949" y="1555"/>
                    </a:cubicBezTo>
                    <a:cubicBezTo>
                      <a:pt x="1828" y="1494"/>
                      <a:pt x="1686" y="1469"/>
                      <a:pt x="1542" y="1469"/>
                    </a:cubicBezTo>
                    <a:close/>
                    <a:moveTo>
                      <a:pt x="3978" y="1964"/>
                    </a:moveTo>
                    <a:cubicBezTo>
                      <a:pt x="3921" y="1964"/>
                      <a:pt x="3861" y="1987"/>
                      <a:pt x="3803" y="1994"/>
                    </a:cubicBezTo>
                    <a:cubicBezTo>
                      <a:pt x="3633" y="2018"/>
                      <a:pt x="3477" y="2028"/>
                      <a:pt x="3317" y="2094"/>
                    </a:cubicBezTo>
                    <a:cubicBezTo>
                      <a:pt x="3029" y="2211"/>
                      <a:pt x="2806" y="2534"/>
                      <a:pt x="2710" y="2822"/>
                    </a:cubicBezTo>
                    <a:cubicBezTo>
                      <a:pt x="2675" y="2927"/>
                      <a:pt x="2403" y="3810"/>
                      <a:pt x="2321" y="3810"/>
                    </a:cubicBezTo>
                    <a:cubicBezTo>
                      <a:pt x="2321" y="3810"/>
                      <a:pt x="2321" y="3810"/>
                      <a:pt x="2321" y="3810"/>
                    </a:cubicBezTo>
                    <a:lnTo>
                      <a:pt x="2321" y="3810"/>
                    </a:lnTo>
                    <a:cubicBezTo>
                      <a:pt x="2331" y="3811"/>
                      <a:pt x="2341" y="3811"/>
                      <a:pt x="2351" y="3811"/>
                    </a:cubicBezTo>
                    <a:cubicBezTo>
                      <a:pt x="2496" y="3811"/>
                      <a:pt x="2645" y="3783"/>
                      <a:pt x="2785" y="3748"/>
                    </a:cubicBezTo>
                    <a:cubicBezTo>
                      <a:pt x="3054" y="3681"/>
                      <a:pt x="3241" y="3566"/>
                      <a:pt x="3450" y="3390"/>
                    </a:cubicBezTo>
                    <a:cubicBezTo>
                      <a:pt x="3620" y="3248"/>
                      <a:pt x="3726" y="3079"/>
                      <a:pt x="3844" y="2896"/>
                    </a:cubicBezTo>
                    <a:cubicBezTo>
                      <a:pt x="3953" y="2725"/>
                      <a:pt x="3966" y="2588"/>
                      <a:pt x="3980" y="2385"/>
                    </a:cubicBezTo>
                    <a:cubicBezTo>
                      <a:pt x="3990" y="2262"/>
                      <a:pt x="4044" y="2089"/>
                      <a:pt x="4006" y="1966"/>
                    </a:cubicBezTo>
                    <a:cubicBezTo>
                      <a:pt x="3997" y="1965"/>
                      <a:pt x="3988" y="1964"/>
                      <a:pt x="3978" y="19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302;p36"/>
              <p:cNvSpPr/>
              <p:nvPr/>
            </p:nvSpPr>
            <p:spPr>
              <a:xfrm>
                <a:off x="7129525" y="2318425"/>
                <a:ext cx="100300" cy="99175"/>
              </a:xfrm>
              <a:custGeom>
                <a:avLst/>
                <a:gdLst/>
                <a:ahLst/>
                <a:cxnLst/>
                <a:rect l="l" t="t" r="r" b="b"/>
                <a:pathLst>
                  <a:path w="4012" h="3967" extrusionOk="0">
                    <a:moveTo>
                      <a:pt x="1944" y="957"/>
                    </a:moveTo>
                    <a:lnTo>
                      <a:pt x="1944" y="957"/>
                    </a:lnTo>
                    <a:cubicBezTo>
                      <a:pt x="1941" y="964"/>
                      <a:pt x="1939" y="974"/>
                      <a:pt x="1939" y="984"/>
                    </a:cubicBezTo>
                    <a:cubicBezTo>
                      <a:pt x="1939" y="1493"/>
                      <a:pt x="1531" y="1908"/>
                      <a:pt x="1024" y="1919"/>
                    </a:cubicBezTo>
                    <a:cubicBezTo>
                      <a:pt x="1033" y="1786"/>
                      <a:pt x="1065" y="1653"/>
                      <a:pt x="1124" y="1531"/>
                    </a:cubicBezTo>
                    <a:cubicBezTo>
                      <a:pt x="1167" y="1441"/>
                      <a:pt x="1226" y="1357"/>
                      <a:pt x="1299" y="1280"/>
                    </a:cubicBezTo>
                    <a:cubicBezTo>
                      <a:pt x="1476" y="1092"/>
                      <a:pt x="1709" y="978"/>
                      <a:pt x="1944" y="957"/>
                    </a:cubicBezTo>
                    <a:close/>
                    <a:moveTo>
                      <a:pt x="2070" y="954"/>
                    </a:moveTo>
                    <a:cubicBezTo>
                      <a:pt x="2119" y="957"/>
                      <a:pt x="2168" y="962"/>
                      <a:pt x="2217" y="973"/>
                    </a:cubicBezTo>
                    <a:cubicBezTo>
                      <a:pt x="2663" y="1077"/>
                      <a:pt x="3033" y="1504"/>
                      <a:pt x="3053" y="1934"/>
                    </a:cubicBezTo>
                    <a:cubicBezTo>
                      <a:pt x="3042" y="1926"/>
                      <a:pt x="3028" y="1920"/>
                      <a:pt x="3013" y="1920"/>
                    </a:cubicBezTo>
                    <a:cubicBezTo>
                      <a:pt x="2498" y="1920"/>
                      <a:pt x="2076" y="1501"/>
                      <a:pt x="2076" y="984"/>
                    </a:cubicBezTo>
                    <a:cubicBezTo>
                      <a:pt x="2076" y="973"/>
                      <a:pt x="2074" y="963"/>
                      <a:pt x="2070" y="954"/>
                    </a:cubicBezTo>
                    <a:close/>
                    <a:moveTo>
                      <a:pt x="2007" y="1365"/>
                    </a:moveTo>
                    <a:cubicBezTo>
                      <a:pt x="2117" y="1653"/>
                      <a:pt x="2345" y="1883"/>
                      <a:pt x="2633" y="1991"/>
                    </a:cubicBezTo>
                    <a:cubicBezTo>
                      <a:pt x="2345" y="2100"/>
                      <a:pt x="2117" y="2330"/>
                      <a:pt x="2007" y="2617"/>
                    </a:cubicBezTo>
                    <a:cubicBezTo>
                      <a:pt x="1898" y="2330"/>
                      <a:pt x="1669" y="2101"/>
                      <a:pt x="1381" y="1991"/>
                    </a:cubicBezTo>
                    <a:cubicBezTo>
                      <a:pt x="1669" y="1882"/>
                      <a:pt x="1898" y="1653"/>
                      <a:pt x="2007" y="1365"/>
                    </a:cubicBezTo>
                    <a:close/>
                    <a:moveTo>
                      <a:pt x="3049" y="2049"/>
                    </a:moveTo>
                    <a:lnTo>
                      <a:pt x="3049" y="2049"/>
                    </a:lnTo>
                    <a:cubicBezTo>
                      <a:pt x="3021" y="2492"/>
                      <a:pt x="2744" y="2845"/>
                      <a:pt x="2317" y="2959"/>
                    </a:cubicBezTo>
                    <a:cubicBezTo>
                      <a:pt x="2236" y="2983"/>
                      <a:pt x="2156" y="3001"/>
                      <a:pt x="2074" y="3010"/>
                    </a:cubicBezTo>
                    <a:cubicBezTo>
                      <a:pt x="2075" y="3006"/>
                      <a:pt x="2076" y="3002"/>
                      <a:pt x="2076" y="2996"/>
                    </a:cubicBezTo>
                    <a:cubicBezTo>
                      <a:pt x="2076" y="2481"/>
                      <a:pt x="2497" y="2060"/>
                      <a:pt x="3013" y="2060"/>
                    </a:cubicBezTo>
                    <a:cubicBezTo>
                      <a:pt x="3027" y="2060"/>
                      <a:pt x="3038" y="2055"/>
                      <a:pt x="3049" y="2049"/>
                    </a:cubicBezTo>
                    <a:close/>
                    <a:moveTo>
                      <a:pt x="1026" y="2063"/>
                    </a:moveTo>
                    <a:cubicBezTo>
                      <a:pt x="1531" y="2076"/>
                      <a:pt x="1939" y="2491"/>
                      <a:pt x="1939" y="2999"/>
                    </a:cubicBezTo>
                    <a:cubicBezTo>
                      <a:pt x="1939" y="3004"/>
                      <a:pt x="1941" y="3009"/>
                      <a:pt x="1943" y="3016"/>
                    </a:cubicBezTo>
                    <a:cubicBezTo>
                      <a:pt x="1937" y="3015"/>
                      <a:pt x="1931" y="3015"/>
                      <a:pt x="1925" y="3015"/>
                    </a:cubicBezTo>
                    <a:cubicBezTo>
                      <a:pt x="1919" y="3015"/>
                      <a:pt x="1913" y="3015"/>
                      <a:pt x="1908" y="3015"/>
                    </a:cubicBezTo>
                    <a:cubicBezTo>
                      <a:pt x="1586" y="2974"/>
                      <a:pt x="1311" y="2786"/>
                      <a:pt x="1151" y="2494"/>
                    </a:cubicBezTo>
                    <a:cubicBezTo>
                      <a:pt x="1078" y="2359"/>
                      <a:pt x="1037" y="2210"/>
                      <a:pt x="1026" y="2063"/>
                    </a:cubicBezTo>
                    <a:close/>
                    <a:moveTo>
                      <a:pt x="2027" y="814"/>
                    </a:moveTo>
                    <a:cubicBezTo>
                      <a:pt x="1727" y="814"/>
                      <a:pt x="1424" y="947"/>
                      <a:pt x="1198" y="1186"/>
                    </a:cubicBezTo>
                    <a:cubicBezTo>
                      <a:pt x="1117" y="1272"/>
                      <a:pt x="1050" y="1369"/>
                      <a:pt x="999" y="1472"/>
                    </a:cubicBezTo>
                    <a:cubicBezTo>
                      <a:pt x="834" y="1815"/>
                      <a:pt x="845" y="2223"/>
                      <a:pt x="1029" y="2562"/>
                    </a:cubicBezTo>
                    <a:cubicBezTo>
                      <a:pt x="1210" y="2894"/>
                      <a:pt x="1525" y="3109"/>
                      <a:pt x="1889" y="3154"/>
                    </a:cubicBezTo>
                    <a:cubicBezTo>
                      <a:pt x="1920" y="3157"/>
                      <a:pt x="1951" y="3159"/>
                      <a:pt x="1981" y="3159"/>
                    </a:cubicBezTo>
                    <a:cubicBezTo>
                      <a:pt x="2112" y="3159"/>
                      <a:pt x="2236" y="3128"/>
                      <a:pt x="2354" y="3096"/>
                    </a:cubicBezTo>
                    <a:cubicBezTo>
                      <a:pt x="2873" y="2954"/>
                      <a:pt x="3204" y="2507"/>
                      <a:pt x="3191" y="1954"/>
                    </a:cubicBezTo>
                    <a:cubicBezTo>
                      <a:pt x="3182" y="1456"/>
                      <a:pt x="2760" y="958"/>
                      <a:pt x="2249" y="839"/>
                    </a:cubicBezTo>
                    <a:cubicBezTo>
                      <a:pt x="2176" y="822"/>
                      <a:pt x="2101" y="814"/>
                      <a:pt x="2027" y="814"/>
                    </a:cubicBezTo>
                    <a:close/>
                    <a:moveTo>
                      <a:pt x="2017" y="143"/>
                    </a:moveTo>
                    <a:cubicBezTo>
                      <a:pt x="2133" y="143"/>
                      <a:pt x="2248" y="156"/>
                      <a:pt x="2361" y="180"/>
                    </a:cubicBezTo>
                    <a:cubicBezTo>
                      <a:pt x="3167" y="367"/>
                      <a:pt x="3836" y="1153"/>
                      <a:pt x="3852" y="1931"/>
                    </a:cubicBezTo>
                    <a:cubicBezTo>
                      <a:pt x="3869" y="2798"/>
                      <a:pt x="3354" y="3502"/>
                      <a:pt x="2536" y="3724"/>
                    </a:cubicBezTo>
                    <a:cubicBezTo>
                      <a:pt x="2336" y="3778"/>
                      <a:pt x="2141" y="3826"/>
                      <a:pt x="1940" y="3826"/>
                    </a:cubicBezTo>
                    <a:cubicBezTo>
                      <a:pt x="1895" y="3826"/>
                      <a:pt x="1850" y="3823"/>
                      <a:pt x="1804" y="3818"/>
                    </a:cubicBezTo>
                    <a:cubicBezTo>
                      <a:pt x="1230" y="3748"/>
                      <a:pt x="738" y="3411"/>
                      <a:pt x="455" y="2892"/>
                    </a:cubicBezTo>
                    <a:cubicBezTo>
                      <a:pt x="162" y="2357"/>
                      <a:pt x="145" y="1715"/>
                      <a:pt x="406" y="1176"/>
                    </a:cubicBezTo>
                    <a:cubicBezTo>
                      <a:pt x="484" y="1015"/>
                      <a:pt x="590" y="863"/>
                      <a:pt x="718" y="727"/>
                    </a:cubicBezTo>
                    <a:cubicBezTo>
                      <a:pt x="1074" y="351"/>
                      <a:pt x="1548" y="143"/>
                      <a:pt x="2017" y="143"/>
                    </a:cubicBezTo>
                    <a:close/>
                    <a:moveTo>
                      <a:pt x="2018" y="1"/>
                    </a:moveTo>
                    <a:cubicBezTo>
                      <a:pt x="1513" y="1"/>
                      <a:pt x="1000" y="225"/>
                      <a:pt x="618" y="630"/>
                    </a:cubicBezTo>
                    <a:cubicBezTo>
                      <a:pt x="479" y="776"/>
                      <a:pt x="365" y="939"/>
                      <a:pt x="281" y="1114"/>
                    </a:cubicBezTo>
                    <a:cubicBezTo>
                      <a:pt x="0" y="1695"/>
                      <a:pt x="19" y="2383"/>
                      <a:pt x="333" y="2958"/>
                    </a:cubicBezTo>
                    <a:cubicBezTo>
                      <a:pt x="638" y="3518"/>
                      <a:pt x="1167" y="3882"/>
                      <a:pt x="1787" y="3957"/>
                    </a:cubicBezTo>
                    <a:cubicBezTo>
                      <a:pt x="1839" y="3963"/>
                      <a:pt x="1889" y="3967"/>
                      <a:pt x="1941" y="3967"/>
                    </a:cubicBezTo>
                    <a:cubicBezTo>
                      <a:pt x="2160" y="3967"/>
                      <a:pt x="2372" y="3914"/>
                      <a:pt x="2575" y="3856"/>
                    </a:cubicBezTo>
                    <a:cubicBezTo>
                      <a:pt x="3455" y="3617"/>
                      <a:pt x="4011" y="2861"/>
                      <a:pt x="3992" y="1927"/>
                    </a:cubicBezTo>
                    <a:cubicBezTo>
                      <a:pt x="3975" y="1089"/>
                      <a:pt x="3258" y="244"/>
                      <a:pt x="2393" y="43"/>
                    </a:cubicBezTo>
                    <a:cubicBezTo>
                      <a:pt x="2270" y="15"/>
                      <a:pt x="2144" y="1"/>
                      <a:pt x="2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303;p36"/>
              <p:cNvSpPr/>
              <p:nvPr/>
            </p:nvSpPr>
            <p:spPr>
              <a:xfrm>
                <a:off x="7270825" y="2356225"/>
                <a:ext cx="279450" cy="20100"/>
              </a:xfrm>
              <a:custGeom>
                <a:avLst/>
                <a:gdLst/>
                <a:ahLst/>
                <a:cxnLst/>
                <a:rect l="l" t="t" r="r" b="b"/>
                <a:pathLst>
                  <a:path w="11178" h="804" extrusionOk="0">
                    <a:moveTo>
                      <a:pt x="401" y="1"/>
                    </a:moveTo>
                    <a:cubicBezTo>
                      <a:pt x="401" y="222"/>
                      <a:pt x="221" y="402"/>
                      <a:pt x="0" y="402"/>
                    </a:cubicBezTo>
                    <a:cubicBezTo>
                      <a:pt x="221" y="402"/>
                      <a:pt x="401" y="581"/>
                      <a:pt x="401" y="803"/>
                    </a:cubicBezTo>
                    <a:cubicBezTo>
                      <a:pt x="401" y="583"/>
                      <a:pt x="580" y="402"/>
                      <a:pt x="802" y="402"/>
                    </a:cubicBezTo>
                    <a:cubicBezTo>
                      <a:pt x="580" y="402"/>
                      <a:pt x="401" y="222"/>
                      <a:pt x="401" y="1"/>
                    </a:cubicBezTo>
                    <a:close/>
                    <a:moveTo>
                      <a:pt x="2476" y="1"/>
                    </a:moveTo>
                    <a:cubicBezTo>
                      <a:pt x="2476" y="222"/>
                      <a:pt x="2296" y="402"/>
                      <a:pt x="2075" y="402"/>
                    </a:cubicBezTo>
                    <a:cubicBezTo>
                      <a:pt x="2296" y="402"/>
                      <a:pt x="2476" y="581"/>
                      <a:pt x="2476" y="803"/>
                    </a:cubicBezTo>
                    <a:cubicBezTo>
                      <a:pt x="2476" y="583"/>
                      <a:pt x="2655" y="402"/>
                      <a:pt x="2877" y="402"/>
                    </a:cubicBezTo>
                    <a:cubicBezTo>
                      <a:pt x="2655" y="402"/>
                      <a:pt x="2476" y="222"/>
                      <a:pt x="2476" y="1"/>
                    </a:cubicBezTo>
                    <a:close/>
                    <a:moveTo>
                      <a:pt x="4551" y="1"/>
                    </a:moveTo>
                    <a:cubicBezTo>
                      <a:pt x="4551" y="222"/>
                      <a:pt x="4371" y="402"/>
                      <a:pt x="4150" y="402"/>
                    </a:cubicBezTo>
                    <a:cubicBezTo>
                      <a:pt x="4371" y="402"/>
                      <a:pt x="4551" y="581"/>
                      <a:pt x="4551" y="803"/>
                    </a:cubicBezTo>
                    <a:cubicBezTo>
                      <a:pt x="4551" y="583"/>
                      <a:pt x="4730" y="402"/>
                      <a:pt x="4952" y="402"/>
                    </a:cubicBezTo>
                    <a:cubicBezTo>
                      <a:pt x="4730" y="402"/>
                      <a:pt x="4551" y="222"/>
                      <a:pt x="4551" y="1"/>
                    </a:cubicBezTo>
                    <a:close/>
                    <a:moveTo>
                      <a:pt x="6626" y="1"/>
                    </a:moveTo>
                    <a:cubicBezTo>
                      <a:pt x="6626" y="222"/>
                      <a:pt x="6446" y="402"/>
                      <a:pt x="6225" y="402"/>
                    </a:cubicBezTo>
                    <a:cubicBezTo>
                      <a:pt x="6446" y="402"/>
                      <a:pt x="6626" y="581"/>
                      <a:pt x="6626" y="803"/>
                    </a:cubicBezTo>
                    <a:cubicBezTo>
                      <a:pt x="6626" y="583"/>
                      <a:pt x="6805" y="402"/>
                      <a:pt x="7027" y="402"/>
                    </a:cubicBezTo>
                    <a:cubicBezTo>
                      <a:pt x="6805" y="402"/>
                      <a:pt x="6626" y="222"/>
                      <a:pt x="6626" y="1"/>
                    </a:cubicBezTo>
                    <a:close/>
                    <a:moveTo>
                      <a:pt x="8701" y="1"/>
                    </a:moveTo>
                    <a:cubicBezTo>
                      <a:pt x="8701" y="222"/>
                      <a:pt x="8521" y="402"/>
                      <a:pt x="8300" y="402"/>
                    </a:cubicBezTo>
                    <a:cubicBezTo>
                      <a:pt x="8521" y="402"/>
                      <a:pt x="8701" y="581"/>
                      <a:pt x="8701" y="803"/>
                    </a:cubicBezTo>
                    <a:cubicBezTo>
                      <a:pt x="8701" y="583"/>
                      <a:pt x="8880" y="402"/>
                      <a:pt x="9102" y="402"/>
                    </a:cubicBezTo>
                    <a:cubicBezTo>
                      <a:pt x="8880" y="402"/>
                      <a:pt x="8701" y="222"/>
                      <a:pt x="8701" y="1"/>
                    </a:cubicBezTo>
                    <a:close/>
                    <a:moveTo>
                      <a:pt x="10776" y="1"/>
                    </a:moveTo>
                    <a:cubicBezTo>
                      <a:pt x="10776" y="222"/>
                      <a:pt x="10596" y="402"/>
                      <a:pt x="10375" y="402"/>
                    </a:cubicBezTo>
                    <a:cubicBezTo>
                      <a:pt x="10596" y="402"/>
                      <a:pt x="10776" y="581"/>
                      <a:pt x="10776" y="803"/>
                    </a:cubicBezTo>
                    <a:cubicBezTo>
                      <a:pt x="10776" y="583"/>
                      <a:pt x="10955" y="402"/>
                      <a:pt x="11177" y="402"/>
                    </a:cubicBezTo>
                    <a:cubicBezTo>
                      <a:pt x="10955" y="402"/>
                      <a:pt x="10776" y="222"/>
                      <a:pt x="107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2304;p36"/>
            <p:cNvGrpSpPr/>
            <p:nvPr/>
          </p:nvGrpSpPr>
          <p:grpSpPr>
            <a:xfrm rot="5400000">
              <a:off x="5692147" y="3508434"/>
              <a:ext cx="2242275" cy="387383"/>
              <a:chOff x="5091325" y="2409550"/>
              <a:chExt cx="998475" cy="172500"/>
            </a:xfrm>
          </p:grpSpPr>
          <p:sp>
            <p:nvSpPr>
              <p:cNvPr id="68" name="Google Shape;2305;p36"/>
              <p:cNvSpPr/>
              <p:nvPr/>
            </p:nvSpPr>
            <p:spPr>
              <a:xfrm>
                <a:off x="5091325" y="2409550"/>
                <a:ext cx="998475" cy="172500"/>
              </a:xfrm>
              <a:custGeom>
                <a:avLst/>
                <a:gdLst/>
                <a:ahLst/>
                <a:cxnLst/>
                <a:rect l="l" t="t" r="r" b="b"/>
                <a:pathLst>
                  <a:path w="39939" h="6900" extrusionOk="0">
                    <a:moveTo>
                      <a:pt x="196" y="1"/>
                    </a:moveTo>
                    <a:cubicBezTo>
                      <a:pt x="87" y="1"/>
                      <a:pt x="0" y="87"/>
                      <a:pt x="0" y="196"/>
                    </a:cubicBezTo>
                    <a:lnTo>
                      <a:pt x="0" y="1028"/>
                    </a:lnTo>
                    <a:cubicBezTo>
                      <a:pt x="0" y="1138"/>
                      <a:pt x="87" y="1224"/>
                      <a:pt x="196" y="1224"/>
                    </a:cubicBezTo>
                    <a:lnTo>
                      <a:pt x="39744" y="1224"/>
                    </a:lnTo>
                    <a:cubicBezTo>
                      <a:pt x="39852" y="1224"/>
                      <a:pt x="39939" y="1138"/>
                      <a:pt x="39939" y="1028"/>
                    </a:cubicBezTo>
                    <a:lnTo>
                      <a:pt x="39939" y="196"/>
                    </a:lnTo>
                    <a:cubicBezTo>
                      <a:pt x="39939" y="89"/>
                      <a:pt x="39852" y="1"/>
                      <a:pt x="39744" y="1"/>
                    </a:cubicBezTo>
                    <a:close/>
                    <a:moveTo>
                      <a:pt x="196" y="5676"/>
                    </a:moveTo>
                    <a:cubicBezTo>
                      <a:pt x="87" y="5676"/>
                      <a:pt x="0" y="5763"/>
                      <a:pt x="0" y="5872"/>
                    </a:cubicBezTo>
                    <a:lnTo>
                      <a:pt x="0" y="6705"/>
                    </a:lnTo>
                    <a:cubicBezTo>
                      <a:pt x="0" y="6813"/>
                      <a:pt x="87" y="6899"/>
                      <a:pt x="196" y="6899"/>
                    </a:cubicBezTo>
                    <a:lnTo>
                      <a:pt x="39744" y="6899"/>
                    </a:lnTo>
                    <a:cubicBezTo>
                      <a:pt x="39852" y="6899"/>
                      <a:pt x="39939" y="6813"/>
                      <a:pt x="39939" y="6705"/>
                    </a:cubicBezTo>
                    <a:lnTo>
                      <a:pt x="39939" y="5872"/>
                    </a:lnTo>
                    <a:cubicBezTo>
                      <a:pt x="39939" y="5763"/>
                      <a:pt x="39852" y="5676"/>
                      <a:pt x="39744" y="5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306;p36"/>
              <p:cNvSpPr/>
              <p:nvPr/>
            </p:nvSpPr>
            <p:spPr>
              <a:xfrm>
                <a:off x="5091325" y="2430375"/>
                <a:ext cx="998475" cy="130850"/>
              </a:xfrm>
              <a:custGeom>
                <a:avLst/>
                <a:gdLst/>
                <a:ahLst/>
                <a:cxnLst/>
                <a:rect l="l" t="t" r="r" b="b"/>
                <a:pathLst>
                  <a:path w="39939" h="5234" extrusionOk="0">
                    <a:moveTo>
                      <a:pt x="196" y="1"/>
                    </a:moveTo>
                    <a:cubicBezTo>
                      <a:pt x="87" y="1"/>
                      <a:pt x="0" y="87"/>
                      <a:pt x="0" y="195"/>
                    </a:cubicBezTo>
                    <a:cubicBezTo>
                      <a:pt x="0" y="305"/>
                      <a:pt x="87" y="391"/>
                      <a:pt x="196" y="391"/>
                    </a:cubicBezTo>
                    <a:lnTo>
                      <a:pt x="39744" y="391"/>
                    </a:lnTo>
                    <a:cubicBezTo>
                      <a:pt x="39852" y="391"/>
                      <a:pt x="39939" y="305"/>
                      <a:pt x="39939" y="195"/>
                    </a:cubicBezTo>
                    <a:cubicBezTo>
                      <a:pt x="39939" y="87"/>
                      <a:pt x="39852" y="1"/>
                      <a:pt x="39744" y="1"/>
                    </a:cubicBezTo>
                    <a:close/>
                    <a:moveTo>
                      <a:pt x="196" y="4843"/>
                    </a:moveTo>
                    <a:cubicBezTo>
                      <a:pt x="87" y="4843"/>
                      <a:pt x="0" y="4930"/>
                      <a:pt x="0" y="5039"/>
                    </a:cubicBezTo>
                    <a:cubicBezTo>
                      <a:pt x="0" y="5147"/>
                      <a:pt x="87" y="5233"/>
                      <a:pt x="196" y="5233"/>
                    </a:cubicBezTo>
                    <a:lnTo>
                      <a:pt x="39744" y="5233"/>
                    </a:lnTo>
                    <a:cubicBezTo>
                      <a:pt x="39852" y="5233"/>
                      <a:pt x="39939" y="5147"/>
                      <a:pt x="39939" y="5039"/>
                    </a:cubicBezTo>
                    <a:cubicBezTo>
                      <a:pt x="39939" y="4930"/>
                      <a:pt x="39852" y="4843"/>
                      <a:pt x="39744" y="48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307;p36"/>
              <p:cNvSpPr/>
              <p:nvPr/>
            </p:nvSpPr>
            <p:spPr>
              <a:xfrm>
                <a:off x="5108575" y="2440175"/>
                <a:ext cx="963975" cy="111250"/>
              </a:xfrm>
              <a:custGeom>
                <a:avLst/>
                <a:gdLst/>
                <a:ahLst/>
                <a:cxnLst/>
                <a:rect l="l" t="t" r="r" b="b"/>
                <a:pathLst>
                  <a:path w="38559" h="4450" extrusionOk="0">
                    <a:moveTo>
                      <a:pt x="1" y="0"/>
                    </a:moveTo>
                    <a:lnTo>
                      <a:pt x="1" y="4450"/>
                    </a:lnTo>
                    <a:lnTo>
                      <a:pt x="38558" y="4450"/>
                    </a:lnTo>
                    <a:lnTo>
                      <a:pt x="385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308;p36"/>
              <p:cNvSpPr/>
              <p:nvPr/>
            </p:nvSpPr>
            <p:spPr>
              <a:xfrm>
                <a:off x="5108575" y="2457900"/>
                <a:ext cx="963975" cy="75825"/>
              </a:xfrm>
              <a:custGeom>
                <a:avLst/>
                <a:gdLst/>
                <a:ahLst/>
                <a:cxnLst/>
                <a:rect l="l" t="t" r="r" b="b"/>
                <a:pathLst>
                  <a:path w="38559" h="3033" extrusionOk="0">
                    <a:moveTo>
                      <a:pt x="1" y="0"/>
                    </a:moveTo>
                    <a:lnTo>
                      <a:pt x="1" y="474"/>
                    </a:lnTo>
                    <a:lnTo>
                      <a:pt x="38558" y="474"/>
                    </a:lnTo>
                    <a:lnTo>
                      <a:pt x="38558" y="0"/>
                    </a:lnTo>
                    <a:close/>
                    <a:moveTo>
                      <a:pt x="1" y="1279"/>
                    </a:moveTo>
                    <a:lnTo>
                      <a:pt x="1" y="1752"/>
                    </a:lnTo>
                    <a:lnTo>
                      <a:pt x="38558" y="1752"/>
                    </a:lnTo>
                    <a:lnTo>
                      <a:pt x="38558" y="1279"/>
                    </a:lnTo>
                    <a:close/>
                    <a:moveTo>
                      <a:pt x="1" y="2558"/>
                    </a:moveTo>
                    <a:lnTo>
                      <a:pt x="1" y="3033"/>
                    </a:lnTo>
                    <a:lnTo>
                      <a:pt x="38558" y="3033"/>
                    </a:lnTo>
                    <a:lnTo>
                      <a:pt x="38558" y="2558"/>
                    </a:lnTo>
                    <a:close/>
                  </a:path>
                </a:pathLst>
              </a:custGeom>
              <a:solidFill>
                <a:srgbClr val="F9B050">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2309;p36"/>
            <p:cNvGrpSpPr/>
            <p:nvPr/>
          </p:nvGrpSpPr>
          <p:grpSpPr>
            <a:xfrm rot="10265910">
              <a:off x="7693356" y="2688019"/>
              <a:ext cx="545367" cy="2135569"/>
              <a:chOff x="1877900" y="2091175"/>
              <a:chExt cx="292000" cy="1143425"/>
            </a:xfrm>
          </p:grpSpPr>
          <p:sp>
            <p:nvSpPr>
              <p:cNvPr id="56" name="Google Shape;2310;p36"/>
              <p:cNvSpPr/>
              <p:nvPr/>
            </p:nvSpPr>
            <p:spPr>
              <a:xfrm>
                <a:off x="1877900" y="2091175"/>
                <a:ext cx="291975" cy="1143425"/>
              </a:xfrm>
              <a:custGeom>
                <a:avLst/>
                <a:gdLst/>
                <a:ahLst/>
                <a:cxnLst/>
                <a:rect l="l" t="t" r="r" b="b"/>
                <a:pathLst>
                  <a:path w="11679" h="45737" extrusionOk="0">
                    <a:moveTo>
                      <a:pt x="1" y="1"/>
                    </a:moveTo>
                    <a:lnTo>
                      <a:pt x="1" y="45737"/>
                    </a:lnTo>
                    <a:lnTo>
                      <a:pt x="11678" y="45737"/>
                    </a:lnTo>
                    <a:lnTo>
                      <a:pt x="116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11;p36"/>
              <p:cNvSpPr/>
              <p:nvPr/>
            </p:nvSpPr>
            <p:spPr>
              <a:xfrm>
                <a:off x="1877900" y="2165650"/>
                <a:ext cx="291950" cy="126100"/>
              </a:xfrm>
              <a:custGeom>
                <a:avLst/>
                <a:gdLst/>
                <a:ahLst/>
                <a:cxnLst/>
                <a:rect l="l" t="t" r="r" b="b"/>
                <a:pathLst>
                  <a:path w="11678" h="5044" extrusionOk="0">
                    <a:moveTo>
                      <a:pt x="1" y="0"/>
                    </a:moveTo>
                    <a:lnTo>
                      <a:pt x="1" y="2312"/>
                    </a:lnTo>
                    <a:lnTo>
                      <a:pt x="1626" y="2312"/>
                    </a:lnTo>
                    <a:cubicBezTo>
                      <a:pt x="1223" y="2644"/>
                      <a:pt x="992" y="3029"/>
                      <a:pt x="992" y="3440"/>
                    </a:cubicBezTo>
                    <a:cubicBezTo>
                      <a:pt x="992" y="3861"/>
                      <a:pt x="1233" y="4001"/>
                      <a:pt x="1654" y="4001"/>
                    </a:cubicBezTo>
                    <a:cubicBezTo>
                      <a:pt x="2290" y="4001"/>
                      <a:pt x="3338" y="3680"/>
                      <a:pt x="4583" y="3525"/>
                    </a:cubicBezTo>
                    <a:lnTo>
                      <a:pt x="4583" y="3525"/>
                    </a:lnTo>
                    <a:cubicBezTo>
                      <a:pt x="4493" y="3926"/>
                      <a:pt x="4609" y="4351"/>
                      <a:pt x="4947" y="4670"/>
                    </a:cubicBezTo>
                    <a:cubicBezTo>
                      <a:pt x="5212" y="4919"/>
                      <a:pt x="5585" y="5043"/>
                      <a:pt x="5953" y="5043"/>
                    </a:cubicBezTo>
                    <a:cubicBezTo>
                      <a:pt x="6098" y="5043"/>
                      <a:pt x="6242" y="5024"/>
                      <a:pt x="6379" y="4986"/>
                    </a:cubicBezTo>
                    <a:cubicBezTo>
                      <a:pt x="7006" y="4809"/>
                      <a:pt x="7344" y="4158"/>
                      <a:pt x="7241" y="3544"/>
                    </a:cubicBezTo>
                    <a:lnTo>
                      <a:pt x="7241" y="3544"/>
                    </a:lnTo>
                    <a:cubicBezTo>
                      <a:pt x="8422" y="3705"/>
                      <a:pt x="9413" y="4002"/>
                      <a:pt x="10025" y="4002"/>
                    </a:cubicBezTo>
                    <a:cubicBezTo>
                      <a:pt x="10445" y="4002"/>
                      <a:pt x="10686" y="3862"/>
                      <a:pt x="10686" y="3441"/>
                    </a:cubicBezTo>
                    <a:cubicBezTo>
                      <a:pt x="10686" y="3030"/>
                      <a:pt x="10455" y="2645"/>
                      <a:pt x="10053" y="2313"/>
                    </a:cubicBezTo>
                    <a:lnTo>
                      <a:pt x="11677" y="2313"/>
                    </a:lnTo>
                    <a:lnTo>
                      <a:pt x="116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12;p36"/>
              <p:cNvSpPr/>
              <p:nvPr/>
            </p:nvSpPr>
            <p:spPr>
              <a:xfrm>
                <a:off x="1913025" y="2306750"/>
                <a:ext cx="221800" cy="712250"/>
              </a:xfrm>
              <a:custGeom>
                <a:avLst/>
                <a:gdLst/>
                <a:ahLst/>
                <a:cxnLst/>
                <a:rect l="l" t="t" r="r" b="b"/>
                <a:pathLst>
                  <a:path w="8872" h="28490" extrusionOk="0">
                    <a:moveTo>
                      <a:pt x="253" y="0"/>
                    </a:moveTo>
                    <a:cubicBezTo>
                      <a:pt x="253" y="139"/>
                      <a:pt x="140" y="253"/>
                      <a:pt x="0" y="253"/>
                    </a:cubicBezTo>
                    <a:lnTo>
                      <a:pt x="0" y="28237"/>
                    </a:lnTo>
                    <a:cubicBezTo>
                      <a:pt x="139" y="28237"/>
                      <a:pt x="253" y="28349"/>
                      <a:pt x="253" y="28490"/>
                    </a:cubicBezTo>
                    <a:lnTo>
                      <a:pt x="8618" y="28490"/>
                    </a:lnTo>
                    <a:cubicBezTo>
                      <a:pt x="8618" y="28350"/>
                      <a:pt x="8731" y="28237"/>
                      <a:pt x="8869" y="28237"/>
                    </a:cubicBezTo>
                    <a:cubicBezTo>
                      <a:pt x="8870" y="28237"/>
                      <a:pt x="8871" y="28237"/>
                      <a:pt x="8871" y="28237"/>
                    </a:cubicBezTo>
                    <a:lnTo>
                      <a:pt x="8871" y="253"/>
                    </a:lnTo>
                    <a:cubicBezTo>
                      <a:pt x="8732" y="253"/>
                      <a:pt x="8618" y="141"/>
                      <a:pt x="86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13;p36"/>
              <p:cNvSpPr/>
              <p:nvPr/>
            </p:nvSpPr>
            <p:spPr>
              <a:xfrm>
                <a:off x="1936250" y="2329400"/>
                <a:ext cx="175325" cy="666900"/>
              </a:xfrm>
              <a:custGeom>
                <a:avLst/>
                <a:gdLst/>
                <a:ahLst/>
                <a:cxnLst/>
                <a:rect l="l" t="t" r="r" b="b"/>
                <a:pathLst>
                  <a:path w="7013" h="26676" extrusionOk="0">
                    <a:moveTo>
                      <a:pt x="253" y="0"/>
                    </a:moveTo>
                    <a:cubicBezTo>
                      <a:pt x="253" y="140"/>
                      <a:pt x="141" y="254"/>
                      <a:pt x="1" y="254"/>
                    </a:cubicBezTo>
                    <a:lnTo>
                      <a:pt x="1" y="26423"/>
                    </a:lnTo>
                    <a:cubicBezTo>
                      <a:pt x="140" y="26423"/>
                      <a:pt x="253" y="26535"/>
                      <a:pt x="253" y="26676"/>
                    </a:cubicBezTo>
                    <a:lnTo>
                      <a:pt x="6760" y="26676"/>
                    </a:lnTo>
                    <a:cubicBezTo>
                      <a:pt x="6760" y="26535"/>
                      <a:pt x="6874" y="26423"/>
                      <a:pt x="7013" y="26423"/>
                    </a:cubicBezTo>
                    <a:lnTo>
                      <a:pt x="7013" y="254"/>
                    </a:lnTo>
                    <a:cubicBezTo>
                      <a:pt x="6874" y="254"/>
                      <a:pt x="6760" y="142"/>
                      <a:pt x="6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314;p36"/>
              <p:cNvSpPr/>
              <p:nvPr/>
            </p:nvSpPr>
            <p:spPr>
              <a:xfrm>
                <a:off x="1877900" y="2122725"/>
                <a:ext cx="291975" cy="15125"/>
              </a:xfrm>
              <a:custGeom>
                <a:avLst/>
                <a:gdLst/>
                <a:ahLst/>
                <a:cxnLst/>
                <a:rect l="l" t="t" r="r" b="b"/>
                <a:pathLst>
                  <a:path w="11679" h="605" extrusionOk="0">
                    <a:moveTo>
                      <a:pt x="1" y="1"/>
                    </a:moveTo>
                    <a:lnTo>
                      <a:pt x="1" y="605"/>
                    </a:lnTo>
                    <a:lnTo>
                      <a:pt x="11678" y="605"/>
                    </a:lnTo>
                    <a:lnTo>
                      <a:pt x="1167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315;p36"/>
              <p:cNvSpPr/>
              <p:nvPr/>
            </p:nvSpPr>
            <p:spPr>
              <a:xfrm>
                <a:off x="1877900" y="3191525"/>
                <a:ext cx="291975" cy="15125"/>
              </a:xfrm>
              <a:custGeom>
                <a:avLst/>
                <a:gdLst/>
                <a:ahLst/>
                <a:cxnLst/>
                <a:rect l="l" t="t" r="r" b="b"/>
                <a:pathLst>
                  <a:path w="11679" h="605" extrusionOk="0">
                    <a:moveTo>
                      <a:pt x="1" y="1"/>
                    </a:moveTo>
                    <a:lnTo>
                      <a:pt x="1" y="605"/>
                    </a:lnTo>
                    <a:lnTo>
                      <a:pt x="11678" y="605"/>
                    </a:lnTo>
                    <a:lnTo>
                      <a:pt x="1167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16;p36"/>
              <p:cNvSpPr/>
              <p:nvPr/>
            </p:nvSpPr>
            <p:spPr>
              <a:xfrm>
                <a:off x="2000150" y="2379625"/>
                <a:ext cx="47500" cy="570325"/>
              </a:xfrm>
              <a:custGeom>
                <a:avLst/>
                <a:gdLst/>
                <a:ahLst/>
                <a:cxnLst/>
                <a:rect l="l" t="t" r="r" b="b"/>
                <a:pathLst>
                  <a:path w="1900" h="22813" extrusionOk="0">
                    <a:moveTo>
                      <a:pt x="950" y="0"/>
                    </a:moveTo>
                    <a:lnTo>
                      <a:pt x="1" y="950"/>
                    </a:lnTo>
                    <a:lnTo>
                      <a:pt x="950" y="1899"/>
                    </a:lnTo>
                    <a:lnTo>
                      <a:pt x="1899" y="950"/>
                    </a:lnTo>
                    <a:lnTo>
                      <a:pt x="950" y="0"/>
                    </a:lnTo>
                    <a:close/>
                    <a:moveTo>
                      <a:pt x="950" y="2324"/>
                    </a:moveTo>
                    <a:lnTo>
                      <a:pt x="1" y="3273"/>
                    </a:lnTo>
                    <a:lnTo>
                      <a:pt x="950" y="4223"/>
                    </a:lnTo>
                    <a:lnTo>
                      <a:pt x="1899" y="3273"/>
                    </a:lnTo>
                    <a:lnTo>
                      <a:pt x="950" y="2324"/>
                    </a:lnTo>
                    <a:close/>
                    <a:moveTo>
                      <a:pt x="950" y="4647"/>
                    </a:moveTo>
                    <a:lnTo>
                      <a:pt x="1" y="5597"/>
                    </a:lnTo>
                    <a:lnTo>
                      <a:pt x="950" y="6546"/>
                    </a:lnTo>
                    <a:lnTo>
                      <a:pt x="1899" y="5597"/>
                    </a:lnTo>
                    <a:lnTo>
                      <a:pt x="950" y="4647"/>
                    </a:lnTo>
                    <a:close/>
                    <a:moveTo>
                      <a:pt x="950" y="6971"/>
                    </a:moveTo>
                    <a:lnTo>
                      <a:pt x="1" y="7920"/>
                    </a:lnTo>
                    <a:lnTo>
                      <a:pt x="950" y="8870"/>
                    </a:lnTo>
                    <a:lnTo>
                      <a:pt x="1899" y="7920"/>
                    </a:lnTo>
                    <a:lnTo>
                      <a:pt x="950" y="6971"/>
                    </a:lnTo>
                    <a:close/>
                    <a:moveTo>
                      <a:pt x="950" y="9296"/>
                    </a:moveTo>
                    <a:lnTo>
                      <a:pt x="1" y="10245"/>
                    </a:lnTo>
                    <a:lnTo>
                      <a:pt x="950" y="11194"/>
                    </a:lnTo>
                    <a:lnTo>
                      <a:pt x="1899" y="10245"/>
                    </a:lnTo>
                    <a:lnTo>
                      <a:pt x="950" y="9296"/>
                    </a:lnTo>
                    <a:close/>
                    <a:moveTo>
                      <a:pt x="950" y="11620"/>
                    </a:moveTo>
                    <a:lnTo>
                      <a:pt x="1" y="12569"/>
                    </a:lnTo>
                    <a:lnTo>
                      <a:pt x="950" y="13518"/>
                    </a:lnTo>
                    <a:lnTo>
                      <a:pt x="1899" y="12569"/>
                    </a:lnTo>
                    <a:lnTo>
                      <a:pt x="950" y="11620"/>
                    </a:lnTo>
                    <a:close/>
                    <a:moveTo>
                      <a:pt x="950" y="13943"/>
                    </a:moveTo>
                    <a:lnTo>
                      <a:pt x="1" y="14893"/>
                    </a:lnTo>
                    <a:lnTo>
                      <a:pt x="950" y="15841"/>
                    </a:lnTo>
                    <a:lnTo>
                      <a:pt x="1899" y="14893"/>
                    </a:lnTo>
                    <a:lnTo>
                      <a:pt x="950" y="13943"/>
                    </a:lnTo>
                    <a:close/>
                    <a:moveTo>
                      <a:pt x="950" y="16267"/>
                    </a:moveTo>
                    <a:lnTo>
                      <a:pt x="1" y="17216"/>
                    </a:lnTo>
                    <a:lnTo>
                      <a:pt x="950" y="18166"/>
                    </a:lnTo>
                    <a:lnTo>
                      <a:pt x="1899" y="17216"/>
                    </a:lnTo>
                    <a:lnTo>
                      <a:pt x="950" y="16267"/>
                    </a:lnTo>
                    <a:close/>
                    <a:moveTo>
                      <a:pt x="950" y="18590"/>
                    </a:moveTo>
                    <a:lnTo>
                      <a:pt x="1" y="19540"/>
                    </a:lnTo>
                    <a:lnTo>
                      <a:pt x="950" y="20489"/>
                    </a:lnTo>
                    <a:lnTo>
                      <a:pt x="1899" y="19540"/>
                    </a:lnTo>
                    <a:lnTo>
                      <a:pt x="950" y="18590"/>
                    </a:lnTo>
                    <a:close/>
                    <a:moveTo>
                      <a:pt x="950" y="20914"/>
                    </a:moveTo>
                    <a:lnTo>
                      <a:pt x="1" y="21863"/>
                    </a:lnTo>
                    <a:lnTo>
                      <a:pt x="950" y="22813"/>
                    </a:lnTo>
                    <a:lnTo>
                      <a:pt x="1899" y="21863"/>
                    </a:lnTo>
                    <a:lnTo>
                      <a:pt x="950" y="2091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17;p36"/>
              <p:cNvSpPr/>
              <p:nvPr/>
            </p:nvSpPr>
            <p:spPr>
              <a:xfrm>
                <a:off x="1877975" y="3031100"/>
                <a:ext cx="291925" cy="132600"/>
              </a:xfrm>
              <a:custGeom>
                <a:avLst/>
                <a:gdLst/>
                <a:ahLst/>
                <a:cxnLst/>
                <a:rect l="l" t="t" r="r" b="b"/>
                <a:pathLst>
                  <a:path w="11677" h="5304" extrusionOk="0">
                    <a:moveTo>
                      <a:pt x="5948" y="0"/>
                    </a:moveTo>
                    <a:cubicBezTo>
                      <a:pt x="5581" y="0"/>
                      <a:pt x="5210" y="124"/>
                      <a:pt x="4945" y="374"/>
                    </a:cubicBezTo>
                    <a:cubicBezTo>
                      <a:pt x="4530" y="766"/>
                      <a:pt x="4445" y="1321"/>
                      <a:pt x="4672" y="1792"/>
                    </a:cubicBezTo>
                    <a:cubicBezTo>
                      <a:pt x="3387" y="1640"/>
                      <a:pt x="2304" y="1303"/>
                      <a:pt x="1652" y="1303"/>
                    </a:cubicBezTo>
                    <a:cubicBezTo>
                      <a:pt x="1232" y="1303"/>
                      <a:pt x="990" y="1443"/>
                      <a:pt x="990" y="1863"/>
                    </a:cubicBezTo>
                    <a:cubicBezTo>
                      <a:pt x="990" y="2274"/>
                      <a:pt x="1221" y="2659"/>
                      <a:pt x="1624" y="2992"/>
                    </a:cubicBezTo>
                    <a:lnTo>
                      <a:pt x="0" y="2992"/>
                    </a:lnTo>
                    <a:lnTo>
                      <a:pt x="0" y="5303"/>
                    </a:lnTo>
                    <a:lnTo>
                      <a:pt x="11677" y="5303"/>
                    </a:lnTo>
                    <a:lnTo>
                      <a:pt x="11677" y="2992"/>
                    </a:lnTo>
                    <a:lnTo>
                      <a:pt x="10052" y="2992"/>
                    </a:lnTo>
                    <a:cubicBezTo>
                      <a:pt x="10453" y="2659"/>
                      <a:pt x="10684" y="2275"/>
                      <a:pt x="10684" y="1865"/>
                    </a:cubicBezTo>
                    <a:cubicBezTo>
                      <a:pt x="10684" y="1444"/>
                      <a:pt x="10442" y="1304"/>
                      <a:pt x="10021" y="1304"/>
                    </a:cubicBezTo>
                    <a:cubicBezTo>
                      <a:pt x="9396" y="1304"/>
                      <a:pt x="8377" y="1612"/>
                      <a:pt x="7163" y="1771"/>
                    </a:cubicBezTo>
                    <a:cubicBezTo>
                      <a:pt x="7437" y="1092"/>
                      <a:pt x="7098" y="262"/>
                      <a:pt x="6377" y="59"/>
                    </a:cubicBezTo>
                    <a:cubicBezTo>
                      <a:pt x="6239" y="20"/>
                      <a:pt x="6094" y="0"/>
                      <a:pt x="59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18;p36"/>
              <p:cNvSpPr/>
              <p:nvPr/>
            </p:nvSpPr>
            <p:spPr>
              <a:xfrm>
                <a:off x="1900100" y="3121950"/>
                <a:ext cx="255000" cy="25750"/>
              </a:xfrm>
              <a:custGeom>
                <a:avLst/>
                <a:gdLst/>
                <a:ahLst/>
                <a:cxnLst/>
                <a:rect l="l" t="t" r="r" b="b"/>
                <a:pathLst>
                  <a:path w="10200" h="1030" extrusionOk="0">
                    <a:moveTo>
                      <a:pt x="592" y="1"/>
                    </a:moveTo>
                    <a:cubicBezTo>
                      <a:pt x="370" y="1"/>
                      <a:pt x="153" y="148"/>
                      <a:pt x="83" y="358"/>
                    </a:cubicBezTo>
                    <a:cubicBezTo>
                      <a:pt x="1" y="602"/>
                      <a:pt x="181" y="914"/>
                      <a:pt x="416" y="1000"/>
                    </a:cubicBezTo>
                    <a:cubicBezTo>
                      <a:pt x="471" y="1020"/>
                      <a:pt x="530" y="1030"/>
                      <a:pt x="589" y="1030"/>
                    </a:cubicBezTo>
                    <a:cubicBezTo>
                      <a:pt x="844" y="1030"/>
                      <a:pt x="1101" y="850"/>
                      <a:pt x="1107" y="581"/>
                    </a:cubicBezTo>
                    <a:cubicBezTo>
                      <a:pt x="1112" y="298"/>
                      <a:pt x="944" y="36"/>
                      <a:pt x="647" y="4"/>
                    </a:cubicBezTo>
                    <a:cubicBezTo>
                      <a:pt x="628" y="2"/>
                      <a:pt x="610" y="1"/>
                      <a:pt x="592" y="1"/>
                    </a:cubicBezTo>
                    <a:close/>
                    <a:moveTo>
                      <a:pt x="2865" y="1"/>
                    </a:moveTo>
                    <a:cubicBezTo>
                      <a:pt x="2642" y="1"/>
                      <a:pt x="2426" y="148"/>
                      <a:pt x="2356" y="358"/>
                    </a:cubicBezTo>
                    <a:cubicBezTo>
                      <a:pt x="2273" y="602"/>
                      <a:pt x="2453" y="914"/>
                      <a:pt x="2688" y="1000"/>
                    </a:cubicBezTo>
                    <a:cubicBezTo>
                      <a:pt x="2744" y="1020"/>
                      <a:pt x="2803" y="1030"/>
                      <a:pt x="2862" y="1030"/>
                    </a:cubicBezTo>
                    <a:cubicBezTo>
                      <a:pt x="3116" y="1030"/>
                      <a:pt x="3373" y="850"/>
                      <a:pt x="3378" y="581"/>
                    </a:cubicBezTo>
                    <a:cubicBezTo>
                      <a:pt x="3384" y="298"/>
                      <a:pt x="3217" y="36"/>
                      <a:pt x="2919" y="4"/>
                    </a:cubicBezTo>
                    <a:cubicBezTo>
                      <a:pt x="2901" y="2"/>
                      <a:pt x="2883" y="1"/>
                      <a:pt x="2865" y="1"/>
                    </a:cubicBezTo>
                    <a:close/>
                    <a:moveTo>
                      <a:pt x="5137" y="1"/>
                    </a:moveTo>
                    <a:cubicBezTo>
                      <a:pt x="4914" y="1"/>
                      <a:pt x="4698" y="148"/>
                      <a:pt x="4627" y="358"/>
                    </a:cubicBezTo>
                    <a:cubicBezTo>
                      <a:pt x="4545" y="602"/>
                      <a:pt x="4724" y="914"/>
                      <a:pt x="4959" y="1000"/>
                    </a:cubicBezTo>
                    <a:cubicBezTo>
                      <a:pt x="5015" y="1020"/>
                      <a:pt x="5074" y="1030"/>
                      <a:pt x="5133" y="1030"/>
                    </a:cubicBezTo>
                    <a:cubicBezTo>
                      <a:pt x="5388" y="1030"/>
                      <a:pt x="5644" y="850"/>
                      <a:pt x="5650" y="581"/>
                    </a:cubicBezTo>
                    <a:cubicBezTo>
                      <a:pt x="5654" y="298"/>
                      <a:pt x="5488" y="36"/>
                      <a:pt x="5191" y="4"/>
                    </a:cubicBezTo>
                    <a:cubicBezTo>
                      <a:pt x="5173" y="2"/>
                      <a:pt x="5155" y="1"/>
                      <a:pt x="5137" y="1"/>
                    </a:cubicBezTo>
                    <a:close/>
                    <a:moveTo>
                      <a:pt x="7408" y="1"/>
                    </a:moveTo>
                    <a:cubicBezTo>
                      <a:pt x="7186" y="1"/>
                      <a:pt x="6969" y="148"/>
                      <a:pt x="6898" y="358"/>
                    </a:cubicBezTo>
                    <a:cubicBezTo>
                      <a:pt x="6817" y="602"/>
                      <a:pt x="6996" y="914"/>
                      <a:pt x="7231" y="1000"/>
                    </a:cubicBezTo>
                    <a:cubicBezTo>
                      <a:pt x="7287" y="1020"/>
                      <a:pt x="7345" y="1030"/>
                      <a:pt x="7405" y="1030"/>
                    </a:cubicBezTo>
                    <a:cubicBezTo>
                      <a:pt x="7659" y="1030"/>
                      <a:pt x="7916" y="850"/>
                      <a:pt x="7921" y="581"/>
                    </a:cubicBezTo>
                    <a:cubicBezTo>
                      <a:pt x="7926" y="298"/>
                      <a:pt x="7759" y="36"/>
                      <a:pt x="7463" y="4"/>
                    </a:cubicBezTo>
                    <a:cubicBezTo>
                      <a:pt x="7445" y="2"/>
                      <a:pt x="7427" y="1"/>
                      <a:pt x="7408" y="1"/>
                    </a:cubicBezTo>
                    <a:close/>
                    <a:moveTo>
                      <a:pt x="9679" y="1"/>
                    </a:moveTo>
                    <a:cubicBezTo>
                      <a:pt x="9457" y="1"/>
                      <a:pt x="9240" y="148"/>
                      <a:pt x="9170" y="358"/>
                    </a:cubicBezTo>
                    <a:cubicBezTo>
                      <a:pt x="9088" y="602"/>
                      <a:pt x="9267" y="914"/>
                      <a:pt x="9503" y="1000"/>
                    </a:cubicBezTo>
                    <a:cubicBezTo>
                      <a:pt x="9559" y="1020"/>
                      <a:pt x="9618" y="1030"/>
                      <a:pt x="9677" y="1030"/>
                    </a:cubicBezTo>
                    <a:cubicBezTo>
                      <a:pt x="9932" y="1030"/>
                      <a:pt x="10188" y="850"/>
                      <a:pt x="10194" y="581"/>
                    </a:cubicBezTo>
                    <a:cubicBezTo>
                      <a:pt x="10199" y="298"/>
                      <a:pt x="10032" y="36"/>
                      <a:pt x="9734" y="4"/>
                    </a:cubicBezTo>
                    <a:cubicBezTo>
                      <a:pt x="9716" y="2"/>
                      <a:pt x="9697" y="1"/>
                      <a:pt x="96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19;p36"/>
              <p:cNvSpPr/>
              <p:nvPr/>
            </p:nvSpPr>
            <p:spPr>
              <a:xfrm>
                <a:off x="1900075" y="2181075"/>
                <a:ext cx="255025" cy="25750"/>
              </a:xfrm>
              <a:custGeom>
                <a:avLst/>
                <a:gdLst/>
                <a:ahLst/>
                <a:cxnLst/>
                <a:rect l="l" t="t" r="r" b="b"/>
                <a:pathLst>
                  <a:path w="10201" h="1030" extrusionOk="0">
                    <a:moveTo>
                      <a:pt x="589" y="0"/>
                    </a:moveTo>
                    <a:cubicBezTo>
                      <a:pt x="529" y="0"/>
                      <a:pt x="470" y="10"/>
                      <a:pt x="414" y="30"/>
                    </a:cubicBezTo>
                    <a:cubicBezTo>
                      <a:pt x="179" y="116"/>
                      <a:pt x="1" y="428"/>
                      <a:pt x="82" y="672"/>
                    </a:cubicBezTo>
                    <a:cubicBezTo>
                      <a:pt x="153" y="882"/>
                      <a:pt x="370" y="1029"/>
                      <a:pt x="592" y="1029"/>
                    </a:cubicBezTo>
                    <a:cubicBezTo>
                      <a:pt x="610" y="1029"/>
                      <a:pt x="628" y="1028"/>
                      <a:pt x="647" y="1026"/>
                    </a:cubicBezTo>
                    <a:cubicBezTo>
                      <a:pt x="945" y="994"/>
                      <a:pt x="1112" y="732"/>
                      <a:pt x="1106" y="449"/>
                    </a:cubicBezTo>
                    <a:cubicBezTo>
                      <a:pt x="1102" y="181"/>
                      <a:pt x="844" y="0"/>
                      <a:pt x="589" y="0"/>
                    </a:cubicBezTo>
                    <a:close/>
                    <a:moveTo>
                      <a:pt x="2861" y="0"/>
                    </a:moveTo>
                    <a:cubicBezTo>
                      <a:pt x="2802" y="0"/>
                      <a:pt x="2743" y="10"/>
                      <a:pt x="2687" y="30"/>
                    </a:cubicBezTo>
                    <a:cubicBezTo>
                      <a:pt x="2454" y="116"/>
                      <a:pt x="2273" y="428"/>
                      <a:pt x="2355" y="672"/>
                    </a:cubicBezTo>
                    <a:cubicBezTo>
                      <a:pt x="2426" y="882"/>
                      <a:pt x="2642" y="1029"/>
                      <a:pt x="2865" y="1029"/>
                    </a:cubicBezTo>
                    <a:cubicBezTo>
                      <a:pt x="2883" y="1029"/>
                      <a:pt x="2901" y="1028"/>
                      <a:pt x="2919" y="1026"/>
                    </a:cubicBezTo>
                    <a:cubicBezTo>
                      <a:pt x="3216" y="994"/>
                      <a:pt x="3385" y="732"/>
                      <a:pt x="3378" y="449"/>
                    </a:cubicBezTo>
                    <a:cubicBezTo>
                      <a:pt x="3374" y="181"/>
                      <a:pt x="3117" y="0"/>
                      <a:pt x="2861" y="0"/>
                    </a:cubicBezTo>
                    <a:close/>
                    <a:moveTo>
                      <a:pt x="5133" y="0"/>
                    </a:moveTo>
                    <a:cubicBezTo>
                      <a:pt x="5074" y="0"/>
                      <a:pt x="5015" y="10"/>
                      <a:pt x="4959" y="30"/>
                    </a:cubicBezTo>
                    <a:cubicBezTo>
                      <a:pt x="4726" y="116"/>
                      <a:pt x="4545" y="428"/>
                      <a:pt x="4626" y="672"/>
                    </a:cubicBezTo>
                    <a:cubicBezTo>
                      <a:pt x="4697" y="882"/>
                      <a:pt x="4914" y="1029"/>
                      <a:pt x="5137" y="1029"/>
                    </a:cubicBezTo>
                    <a:cubicBezTo>
                      <a:pt x="5155" y="1029"/>
                      <a:pt x="5173" y="1028"/>
                      <a:pt x="5191" y="1026"/>
                    </a:cubicBezTo>
                    <a:cubicBezTo>
                      <a:pt x="5487" y="994"/>
                      <a:pt x="5656" y="732"/>
                      <a:pt x="5649" y="449"/>
                    </a:cubicBezTo>
                    <a:cubicBezTo>
                      <a:pt x="5645" y="181"/>
                      <a:pt x="5388" y="0"/>
                      <a:pt x="5133" y="0"/>
                    </a:cubicBezTo>
                    <a:close/>
                    <a:moveTo>
                      <a:pt x="7405" y="0"/>
                    </a:moveTo>
                    <a:cubicBezTo>
                      <a:pt x="7346" y="0"/>
                      <a:pt x="7287" y="10"/>
                      <a:pt x="7232" y="30"/>
                    </a:cubicBezTo>
                    <a:cubicBezTo>
                      <a:pt x="6999" y="116"/>
                      <a:pt x="6818" y="428"/>
                      <a:pt x="6899" y="672"/>
                    </a:cubicBezTo>
                    <a:cubicBezTo>
                      <a:pt x="6970" y="882"/>
                      <a:pt x="7187" y="1029"/>
                      <a:pt x="7409" y="1029"/>
                    </a:cubicBezTo>
                    <a:cubicBezTo>
                      <a:pt x="7428" y="1029"/>
                      <a:pt x="7446" y="1028"/>
                      <a:pt x="7464" y="1026"/>
                    </a:cubicBezTo>
                    <a:cubicBezTo>
                      <a:pt x="7760" y="994"/>
                      <a:pt x="7929" y="732"/>
                      <a:pt x="7922" y="449"/>
                    </a:cubicBezTo>
                    <a:cubicBezTo>
                      <a:pt x="7917" y="181"/>
                      <a:pt x="7660" y="0"/>
                      <a:pt x="7405" y="0"/>
                    </a:cubicBezTo>
                    <a:close/>
                    <a:moveTo>
                      <a:pt x="9677" y="0"/>
                    </a:moveTo>
                    <a:cubicBezTo>
                      <a:pt x="9618" y="0"/>
                      <a:pt x="9559" y="10"/>
                      <a:pt x="9504" y="30"/>
                    </a:cubicBezTo>
                    <a:cubicBezTo>
                      <a:pt x="9269" y="116"/>
                      <a:pt x="9090" y="428"/>
                      <a:pt x="9171" y="672"/>
                    </a:cubicBezTo>
                    <a:cubicBezTo>
                      <a:pt x="9241" y="882"/>
                      <a:pt x="9458" y="1029"/>
                      <a:pt x="9680" y="1029"/>
                    </a:cubicBezTo>
                    <a:cubicBezTo>
                      <a:pt x="9698" y="1029"/>
                      <a:pt x="9717" y="1028"/>
                      <a:pt x="9735" y="1026"/>
                    </a:cubicBezTo>
                    <a:cubicBezTo>
                      <a:pt x="10032" y="994"/>
                      <a:pt x="10200" y="732"/>
                      <a:pt x="10195" y="449"/>
                    </a:cubicBezTo>
                    <a:cubicBezTo>
                      <a:pt x="10189" y="181"/>
                      <a:pt x="9932" y="0"/>
                      <a:pt x="9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20;p36"/>
              <p:cNvSpPr/>
              <p:nvPr/>
            </p:nvSpPr>
            <p:spPr>
              <a:xfrm>
                <a:off x="1955800" y="2417575"/>
                <a:ext cx="7625" cy="490575"/>
              </a:xfrm>
              <a:custGeom>
                <a:avLst/>
                <a:gdLst/>
                <a:ahLst/>
                <a:cxnLst/>
                <a:rect l="l" t="t" r="r" b="b"/>
                <a:pathLst>
                  <a:path w="305" h="19623" extrusionOk="0">
                    <a:moveTo>
                      <a:pt x="1" y="1"/>
                    </a:moveTo>
                    <a:lnTo>
                      <a:pt x="1" y="19622"/>
                    </a:lnTo>
                    <a:lnTo>
                      <a:pt x="304" y="19622"/>
                    </a:lnTo>
                    <a:lnTo>
                      <a:pt x="3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21;p36"/>
              <p:cNvSpPr/>
              <p:nvPr/>
            </p:nvSpPr>
            <p:spPr>
              <a:xfrm>
                <a:off x="2086350" y="2417575"/>
                <a:ext cx="7600" cy="490575"/>
              </a:xfrm>
              <a:custGeom>
                <a:avLst/>
                <a:gdLst/>
                <a:ahLst/>
                <a:cxnLst/>
                <a:rect l="l" t="t" r="r" b="b"/>
                <a:pathLst>
                  <a:path w="304" h="19623" extrusionOk="0">
                    <a:moveTo>
                      <a:pt x="0" y="1"/>
                    </a:moveTo>
                    <a:lnTo>
                      <a:pt x="0" y="19622"/>
                    </a:lnTo>
                    <a:lnTo>
                      <a:pt x="304" y="19622"/>
                    </a:lnTo>
                    <a:lnTo>
                      <a:pt x="3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1" name="Freeform 39">
            <a:hlinkClick r:id="rId3" action="ppaction://hlinksldjump"/>
          </p:cNvPr>
          <p:cNvSpPr/>
          <p:nvPr/>
        </p:nvSpPr>
        <p:spPr>
          <a:xfrm>
            <a:off x="132182" y="130822"/>
            <a:ext cx="651453" cy="651453"/>
          </a:xfrm>
          <a:custGeom>
            <a:avLst/>
            <a:gdLst/>
            <a:ahLst/>
            <a:cxnLst/>
            <a:rect l="l" t="t" r="r" b="b"/>
            <a:pathLst>
              <a:path w="1665418" h="1665418">
                <a:moveTo>
                  <a:pt x="0" y="0"/>
                </a:moveTo>
                <a:lnTo>
                  <a:pt x="1665418" y="0"/>
                </a:lnTo>
                <a:lnTo>
                  <a:pt x="1665418" y="1665418"/>
                </a:lnTo>
                <a:lnTo>
                  <a:pt x="0" y="1665418"/>
                </a:lnTo>
                <a:lnTo>
                  <a:pt x="0" y="0"/>
                </a:lnTo>
                <a:close/>
              </a:path>
            </a:pathLst>
          </a:custGeom>
          <a:blipFill>
            <a:blip r:embed="rId4"/>
            <a:stretch>
              <a:fillRect/>
            </a:stretch>
          </a:blipFill>
        </p:spPr>
      </p:sp>
    </p:spTree>
    <p:extLst>
      <p:ext uri="{BB962C8B-B14F-4D97-AF65-F5344CB8AC3E}">
        <p14:creationId xmlns:p14="http://schemas.microsoft.com/office/powerpoint/2010/main" val="4254960156"/>
      </p:ext>
    </p:extLst>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3E1"/>
        </a:solidFill>
        <a:effectLst/>
      </p:bgPr>
    </p:bg>
    <p:spTree>
      <p:nvGrpSpPr>
        <p:cNvPr id="1" name="Shape 2448"/>
        <p:cNvGrpSpPr/>
        <p:nvPr/>
      </p:nvGrpSpPr>
      <p:grpSpPr>
        <a:xfrm>
          <a:off x="0" y="0"/>
          <a:ext cx="0" cy="0"/>
          <a:chOff x="0" y="0"/>
          <a:chExt cx="0" cy="0"/>
        </a:xfrm>
      </p:grpSpPr>
      <p:grpSp>
        <p:nvGrpSpPr>
          <p:cNvPr id="5" name="Group 4"/>
          <p:cNvGrpSpPr/>
          <p:nvPr/>
        </p:nvGrpSpPr>
        <p:grpSpPr>
          <a:xfrm>
            <a:off x="3991502" y="1786877"/>
            <a:ext cx="4819325" cy="3130728"/>
            <a:chOff x="3517526" y="1568916"/>
            <a:chExt cx="5177188" cy="3363203"/>
          </a:xfrm>
        </p:grpSpPr>
        <p:sp>
          <p:nvSpPr>
            <p:cNvPr id="2449" name="Google Shape;2449;p40"/>
            <p:cNvSpPr/>
            <p:nvPr/>
          </p:nvSpPr>
          <p:spPr>
            <a:xfrm>
              <a:off x="4009100" y="4737950"/>
              <a:ext cx="4685614" cy="194169"/>
            </a:xfrm>
            <a:custGeom>
              <a:avLst/>
              <a:gdLst/>
              <a:ahLst/>
              <a:cxnLst/>
              <a:rect l="l" t="t" r="r" b="b"/>
              <a:pathLst>
                <a:path w="72925" h="4816" extrusionOk="0">
                  <a:moveTo>
                    <a:pt x="36463" y="0"/>
                  </a:moveTo>
                  <a:cubicBezTo>
                    <a:pt x="26791" y="0"/>
                    <a:pt x="17517" y="254"/>
                    <a:pt x="10679" y="705"/>
                  </a:cubicBezTo>
                  <a:cubicBezTo>
                    <a:pt x="3842" y="1157"/>
                    <a:pt x="1" y="1769"/>
                    <a:pt x="1" y="2408"/>
                  </a:cubicBezTo>
                  <a:cubicBezTo>
                    <a:pt x="1" y="3047"/>
                    <a:pt x="3842" y="3659"/>
                    <a:pt x="10679" y="4111"/>
                  </a:cubicBezTo>
                  <a:cubicBezTo>
                    <a:pt x="17517" y="4562"/>
                    <a:pt x="26791" y="4816"/>
                    <a:pt x="36463" y="4816"/>
                  </a:cubicBezTo>
                  <a:cubicBezTo>
                    <a:pt x="46133" y="4816"/>
                    <a:pt x="55407" y="4562"/>
                    <a:pt x="62245" y="4111"/>
                  </a:cubicBezTo>
                  <a:cubicBezTo>
                    <a:pt x="69082" y="3659"/>
                    <a:pt x="72924" y="3047"/>
                    <a:pt x="72924" y="2408"/>
                  </a:cubicBezTo>
                  <a:cubicBezTo>
                    <a:pt x="72924" y="1769"/>
                    <a:pt x="69082" y="1157"/>
                    <a:pt x="62245" y="705"/>
                  </a:cubicBezTo>
                  <a:cubicBezTo>
                    <a:pt x="55407" y="254"/>
                    <a:pt x="46133" y="0"/>
                    <a:pt x="36463" y="0"/>
                  </a:cubicBezTo>
                  <a:close/>
                </a:path>
              </a:pathLst>
            </a:custGeom>
            <a:solidFill>
              <a:srgbClr val="23376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3" name="Google Shape;2453;p40"/>
            <p:cNvGrpSpPr/>
            <p:nvPr/>
          </p:nvGrpSpPr>
          <p:grpSpPr>
            <a:xfrm>
              <a:off x="3517526" y="3383147"/>
              <a:ext cx="3115393" cy="1448203"/>
              <a:chOff x="3517526" y="3383147"/>
              <a:chExt cx="3115393" cy="1448203"/>
            </a:xfrm>
          </p:grpSpPr>
          <p:sp>
            <p:nvSpPr>
              <p:cNvPr id="2454" name="Google Shape;2454;p40"/>
              <p:cNvSpPr/>
              <p:nvPr/>
            </p:nvSpPr>
            <p:spPr>
              <a:xfrm rot="-2700000" flipH="1">
                <a:off x="3849080" y="3726166"/>
                <a:ext cx="430971" cy="1116289"/>
              </a:xfrm>
              <a:custGeom>
                <a:avLst/>
                <a:gdLst/>
                <a:ahLst/>
                <a:cxnLst/>
                <a:rect l="l" t="t" r="r" b="b"/>
                <a:pathLst>
                  <a:path w="17239" h="44652" extrusionOk="0">
                    <a:moveTo>
                      <a:pt x="2289" y="0"/>
                    </a:moveTo>
                    <a:lnTo>
                      <a:pt x="2289" y="0"/>
                    </a:lnTo>
                    <a:cubicBezTo>
                      <a:pt x="1923" y="6332"/>
                      <a:pt x="6177" y="8597"/>
                      <a:pt x="7384" y="9111"/>
                    </a:cubicBezTo>
                    <a:cubicBezTo>
                      <a:pt x="7832" y="10134"/>
                      <a:pt x="8223" y="11159"/>
                      <a:pt x="8558" y="12188"/>
                    </a:cubicBezTo>
                    <a:cubicBezTo>
                      <a:pt x="7693" y="10704"/>
                      <a:pt x="5979" y="9040"/>
                      <a:pt x="2647" y="9040"/>
                    </a:cubicBezTo>
                    <a:cubicBezTo>
                      <a:pt x="1859" y="9040"/>
                      <a:pt x="980" y="9133"/>
                      <a:pt x="0" y="9344"/>
                    </a:cubicBezTo>
                    <a:cubicBezTo>
                      <a:pt x="2399" y="13895"/>
                      <a:pt x="6017" y="14585"/>
                      <a:pt x="7992" y="14585"/>
                    </a:cubicBezTo>
                    <a:cubicBezTo>
                      <a:pt x="8558" y="14585"/>
                      <a:pt x="8989" y="14528"/>
                      <a:pt x="9217" y="14489"/>
                    </a:cubicBezTo>
                    <a:cubicBezTo>
                      <a:pt x="9745" y="16630"/>
                      <a:pt x="10031" y="18776"/>
                      <a:pt x="10078" y="20924"/>
                    </a:cubicBezTo>
                    <a:cubicBezTo>
                      <a:pt x="9600" y="18986"/>
                      <a:pt x="7992" y="15876"/>
                      <a:pt x="2599" y="15876"/>
                    </a:cubicBezTo>
                    <a:cubicBezTo>
                      <a:pt x="2345" y="15876"/>
                      <a:pt x="2082" y="15883"/>
                      <a:pt x="1811" y="15897"/>
                    </a:cubicBezTo>
                    <a:cubicBezTo>
                      <a:pt x="3907" y="22107"/>
                      <a:pt x="8956" y="22442"/>
                      <a:pt x="10064" y="22442"/>
                    </a:cubicBezTo>
                    <a:cubicBezTo>
                      <a:pt x="10067" y="22442"/>
                      <a:pt x="10071" y="22442"/>
                      <a:pt x="10074" y="22442"/>
                    </a:cubicBezTo>
                    <a:lnTo>
                      <a:pt x="10074" y="22442"/>
                    </a:lnTo>
                    <a:cubicBezTo>
                      <a:pt x="10011" y="24570"/>
                      <a:pt x="9710" y="26700"/>
                      <a:pt x="9178" y="28825"/>
                    </a:cubicBezTo>
                    <a:cubicBezTo>
                      <a:pt x="9266" y="27011"/>
                      <a:pt x="8773" y="22512"/>
                      <a:pt x="1970" y="21605"/>
                    </a:cubicBezTo>
                    <a:lnTo>
                      <a:pt x="1970" y="21605"/>
                    </a:lnTo>
                    <a:cubicBezTo>
                      <a:pt x="2922" y="28330"/>
                      <a:pt x="8145" y="29437"/>
                      <a:pt x="8982" y="29572"/>
                    </a:cubicBezTo>
                    <a:cubicBezTo>
                      <a:pt x="8828" y="30127"/>
                      <a:pt x="8660" y="30683"/>
                      <a:pt x="8472" y="31237"/>
                    </a:cubicBezTo>
                    <a:cubicBezTo>
                      <a:pt x="6995" y="35655"/>
                      <a:pt x="4538" y="39884"/>
                      <a:pt x="1172" y="43808"/>
                    </a:cubicBezTo>
                    <a:cubicBezTo>
                      <a:pt x="743" y="44309"/>
                      <a:pt x="685" y="44372"/>
                      <a:pt x="798" y="44544"/>
                    </a:cubicBezTo>
                    <a:cubicBezTo>
                      <a:pt x="800" y="44548"/>
                      <a:pt x="804" y="44550"/>
                      <a:pt x="806" y="44554"/>
                    </a:cubicBezTo>
                    <a:cubicBezTo>
                      <a:pt x="853" y="44618"/>
                      <a:pt x="926" y="44652"/>
                      <a:pt x="1000" y="44652"/>
                    </a:cubicBezTo>
                    <a:cubicBezTo>
                      <a:pt x="1047" y="44652"/>
                      <a:pt x="1093" y="44639"/>
                      <a:pt x="1136" y="44612"/>
                    </a:cubicBezTo>
                    <a:cubicBezTo>
                      <a:pt x="1183" y="44581"/>
                      <a:pt x="1213" y="44540"/>
                      <a:pt x="1230" y="44493"/>
                    </a:cubicBezTo>
                    <a:cubicBezTo>
                      <a:pt x="1275" y="44434"/>
                      <a:pt x="1404" y="44282"/>
                      <a:pt x="1543" y="44121"/>
                    </a:cubicBezTo>
                    <a:cubicBezTo>
                      <a:pt x="4951" y="40149"/>
                      <a:pt x="7439" y="35865"/>
                      <a:pt x="8937" y="31391"/>
                    </a:cubicBezTo>
                    <a:cubicBezTo>
                      <a:pt x="9096" y="30910"/>
                      <a:pt x="9246" y="30427"/>
                      <a:pt x="9383" y="29946"/>
                    </a:cubicBezTo>
                    <a:cubicBezTo>
                      <a:pt x="9486" y="29953"/>
                      <a:pt x="9615" y="29958"/>
                      <a:pt x="9765" y="29958"/>
                    </a:cubicBezTo>
                    <a:cubicBezTo>
                      <a:pt x="11508" y="29958"/>
                      <a:pt x="16140" y="29299"/>
                      <a:pt x="16633" y="22315"/>
                    </a:cubicBezTo>
                    <a:lnTo>
                      <a:pt x="16633" y="22315"/>
                    </a:lnTo>
                    <a:cubicBezTo>
                      <a:pt x="12971" y="23066"/>
                      <a:pt x="11089" y="25006"/>
                      <a:pt x="10123" y="26736"/>
                    </a:cubicBezTo>
                    <a:cubicBezTo>
                      <a:pt x="10354" y="25405"/>
                      <a:pt x="10502" y="24075"/>
                      <a:pt x="10553" y="22741"/>
                    </a:cubicBezTo>
                    <a:cubicBezTo>
                      <a:pt x="11684" y="22618"/>
                      <a:pt x="17239" y="21622"/>
                      <a:pt x="16355" y="13900"/>
                    </a:cubicBezTo>
                    <a:lnTo>
                      <a:pt x="16355" y="13900"/>
                    </a:lnTo>
                    <a:cubicBezTo>
                      <a:pt x="12398" y="15514"/>
                      <a:pt x="11013" y="18225"/>
                      <a:pt x="10545" y="20224"/>
                    </a:cubicBezTo>
                    <a:cubicBezTo>
                      <a:pt x="10461" y="18381"/>
                      <a:pt x="10203" y="16537"/>
                      <a:pt x="9769" y="14700"/>
                    </a:cubicBezTo>
                    <a:cubicBezTo>
                      <a:pt x="10974" y="14356"/>
                      <a:pt x="16110" y="12433"/>
                      <a:pt x="14043" y="5064"/>
                    </a:cubicBezTo>
                    <a:lnTo>
                      <a:pt x="14043" y="5064"/>
                    </a:lnTo>
                    <a:cubicBezTo>
                      <a:pt x="9980" y="7537"/>
                      <a:pt x="9276" y="10850"/>
                      <a:pt x="9289" y="12894"/>
                    </a:cubicBezTo>
                    <a:cubicBezTo>
                      <a:pt x="8892" y="11558"/>
                      <a:pt x="8401" y="10226"/>
                      <a:pt x="7822" y="8896"/>
                    </a:cubicBezTo>
                    <a:cubicBezTo>
                      <a:pt x="8253" y="7537"/>
                      <a:pt x="9340" y="2429"/>
                      <a:pt x="2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5" name="Google Shape;2455;p40"/>
              <p:cNvGrpSpPr/>
              <p:nvPr/>
            </p:nvGrpSpPr>
            <p:grpSpPr>
              <a:xfrm>
                <a:off x="4316299" y="4433991"/>
                <a:ext cx="2236596" cy="386456"/>
                <a:chOff x="5100638" y="3089000"/>
                <a:chExt cx="998525" cy="172525"/>
              </a:xfrm>
            </p:grpSpPr>
            <p:sp>
              <p:nvSpPr>
                <p:cNvPr id="2456" name="Google Shape;2456;p40"/>
                <p:cNvSpPr/>
                <p:nvPr/>
              </p:nvSpPr>
              <p:spPr>
                <a:xfrm>
                  <a:off x="5551438" y="3089000"/>
                  <a:ext cx="547725" cy="172500"/>
                </a:xfrm>
                <a:custGeom>
                  <a:avLst/>
                  <a:gdLst/>
                  <a:ahLst/>
                  <a:cxnLst/>
                  <a:rect l="l" t="t" r="r" b="b"/>
                  <a:pathLst>
                    <a:path w="21909" h="6900" extrusionOk="0">
                      <a:moveTo>
                        <a:pt x="1" y="1"/>
                      </a:moveTo>
                      <a:lnTo>
                        <a:pt x="1" y="6900"/>
                      </a:lnTo>
                      <a:lnTo>
                        <a:pt x="18462" y="6900"/>
                      </a:lnTo>
                      <a:cubicBezTo>
                        <a:pt x="20367" y="6900"/>
                        <a:pt x="21909" y="5354"/>
                        <a:pt x="21909" y="3450"/>
                      </a:cubicBezTo>
                      <a:cubicBezTo>
                        <a:pt x="21909" y="2497"/>
                        <a:pt x="21523" y="1635"/>
                        <a:pt x="20900" y="1011"/>
                      </a:cubicBezTo>
                      <a:cubicBezTo>
                        <a:pt x="20276" y="387"/>
                        <a:pt x="19414" y="1"/>
                        <a:pt x="18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0"/>
                <p:cNvSpPr/>
                <p:nvPr/>
              </p:nvSpPr>
              <p:spPr>
                <a:xfrm>
                  <a:off x="5100638" y="3089000"/>
                  <a:ext cx="678875" cy="172525"/>
                </a:xfrm>
                <a:custGeom>
                  <a:avLst/>
                  <a:gdLst/>
                  <a:ahLst/>
                  <a:cxnLst/>
                  <a:rect l="l" t="t" r="r" b="b"/>
                  <a:pathLst>
                    <a:path w="27155" h="6901" extrusionOk="0">
                      <a:moveTo>
                        <a:pt x="335" y="1"/>
                      </a:moveTo>
                      <a:cubicBezTo>
                        <a:pt x="151" y="1"/>
                        <a:pt x="1" y="151"/>
                        <a:pt x="1" y="336"/>
                      </a:cubicBezTo>
                      <a:cubicBezTo>
                        <a:pt x="1" y="520"/>
                        <a:pt x="151" y="669"/>
                        <a:pt x="335" y="669"/>
                      </a:cubicBezTo>
                      <a:lnTo>
                        <a:pt x="23360" y="669"/>
                      </a:lnTo>
                      <a:cubicBezTo>
                        <a:pt x="24857" y="669"/>
                        <a:pt x="26069" y="1882"/>
                        <a:pt x="26069" y="3379"/>
                      </a:cubicBezTo>
                      <a:cubicBezTo>
                        <a:pt x="26069" y="4874"/>
                        <a:pt x="24857" y="6087"/>
                        <a:pt x="23360" y="6087"/>
                      </a:cubicBezTo>
                      <a:lnTo>
                        <a:pt x="335" y="6087"/>
                      </a:lnTo>
                      <a:cubicBezTo>
                        <a:pt x="151" y="6087"/>
                        <a:pt x="1" y="6236"/>
                        <a:pt x="1" y="6422"/>
                      </a:cubicBezTo>
                      <a:lnTo>
                        <a:pt x="1" y="6567"/>
                      </a:lnTo>
                      <a:cubicBezTo>
                        <a:pt x="1" y="6751"/>
                        <a:pt x="151" y="6901"/>
                        <a:pt x="335" y="6901"/>
                      </a:cubicBezTo>
                      <a:lnTo>
                        <a:pt x="23613" y="6901"/>
                      </a:lnTo>
                      <a:cubicBezTo>
                        <a:pt x="25510" y="6900"/>
                        <a:pt x="27110" y="5401"/>
                        <a:pt x="27140" y="3504"/>
                      </a:cubicBezTo>
                      <a:cubicBezTo>
                        <a:pt x="27154" y="2529"/>
                        <a:pt x="26766" y="1647"/>
                        <a:pt x="26132" y="1011"/>
                      </a:cubicBezTo>
                      <a:cubicBezTo>
                        <a:pt x="25507" y="387"/>
                        <a:pt x="24645" y="1"/>
                        <a:pt x="236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0"/>
                <p:cNvSpPr/>
                <p:nvPr/>
              </p:nvSpPr>
              <p:spPr>
                <a:xfrm>
                  <a:off x="5125613" y="3105725"/>
                  <a:ext cx="626750" cy="135450"/>
                </a:xfrm>
                <a:custGeom>
                  <a:avLst/>
                  <a:gdLst/>
                  <a:ahLst/>
                  <a:cxnLst/>
                  <a:rect l="l" t="t" r="r" b="b"/>
                  <a:pathLst>
                    <a:path w="25070" h="5418" extrusionOk="0">
                      <a:moveTo>
                        <a:pt x="1" y="0"/>
                      </a:moveTo>
                      <a:lnTo>
                        <a:pt x="1" y="5418"/>
                      </a:lnTo>
                      <a:lnTo>
                        <a:pt x="22361" y="5418"/>
                      </a:lnTo>
                      <a:cubicBezTo>
                        <a:pt x="23858" y="5418"/>
                        <a:pt x="25070" y="4205"/>
                        <a:pt x="25070" y="2710"/>
                      </a:cubicBezTo>
                      <a:cubicBezTo>
                        <a:pt x="25070" y="1213"/>
                        <a:pt x="23858" y="0"/>
                        <a:pt x="223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0"/>
                <p:cNvSpPr/>
                <p:nvPr/>
              </p:nvSpPr>
              <p:spPr>
                <a:xfrm>
                  <a:off x="5821638" y="3137600"/>
                  <a:ext cx="220925" cy="71700"/>
                </a:xfrm>
                <a:custGeom>
                  <a:avLst/>
                  <a:gdLst/>
                  <a:ahLst/>
                  <a:cxnLst/>
                  <a:rect l="l" t="t" r="r" b="b"/>
                  <a:pathLst>
                    <a:path w="8837" h="2868" extrusionOk="0">
                      <a:moveTo>
                        <a:pt x="122" y="0"/>
                      </a:moveTo>
                      <a:cubicBezTo>
                        <a:pt x="122" y="68"/>
                        <a:pt x="67" y="122"/>
                        <a:pt x="1" y="122"/>
                      </a:cubicBezTo>
                      <a:lnTo>
                        <a:pt x="1" y="2746"/>
                      </a:lnTo>
                      <a:cubicBezTo>
                        <a:pt x="67" y="2746"/>
                        <a:pt x="122" y="2800"/>
                        <a:pt x="122" y="2868"/>
                      </a:cubicBezTo>
                      <a:lnTo>
                        <a:pt x="8715" y="2868"/>
                      </a:lnTo>
                      <a:cubicBezTo>
                        <a:pt x="8715" y="2800"/>
                        <a:pt x="8769" y="2746"/>
                        <a:pt x="8837" y="2746"/>
                      </a:cubicBezTo>
                      <a:lnTo>
                        <a:pt x="8837" y="122"/>
                      </a:lnTo>
                      <a:cubicBezTo>
                        <a:pt x="8769" y="122"/>
                        <a:pt x="8715" y="68"/>
                        <a:pt x="87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0"/>
                <p:cNvSpPr/>
                <p:nvPr/>
              </p:nvSpPr>
              <p:spPr>
                <a:xfrm>
                  <a:off x="5862938" y="3164225"/>
                  <a:ext cx="140750" cy="18450"/>
                </a:xfrm>
                <a:custGeom>
                  <a:avLst/>
                  <a:gdLst/>
                  <a:ahLst/>
                  <a:cxnLst/>
                  <a:rect l="l" t="t" r="r" b="b"/>
                  <a:pathLst>
                    <a:path w="5630" h="738" extrusionOk="0">
                      <a:moveTo>
                        <a:pt x="2296" y="1"/>
                      </a:moveTo>
                      <a:cubicBezTo>
                        <a:pt x="2264" y="1"/>
                        <a:pt x="2231" y="6"/>
                        <a:pt x="2197" y="17"/>
                      </a:cubicBezTo>
                      <a:cubicBezTo>
                        <a:pt x="2064" y="60"/>
                        <a:pt x="2009" y="196"/>
                        <a:pt x="1988" y="327"/>
                      </a:cubicBezTo>
                      <a:cubicBezTo>
                        <a:pt x="1956" y="524"/>
                        <a:pt x="2113" y="737"/>
                        <a:pt x="2317" y="737"/>
                      </a:cubicBezTo>
                      <a:cubicBezTo>
                        <a:pt x="2332" y="737"/>
                        <a:pt x="2347" y="736"/>
                        <a:pt x="2362" y="733"/>
                      </a:cubicBezTo>
                      <a:cubicBezTo>
                        <a:pt x="2550" y="704"/>
                        <a:pt x="2719" y="471"/>
                        <a:pt x="2650" y="282"/>
                      </a:cubicBezTo>
                      <a:cubicBezTo>
                        <a:pt x="2629" y="227"/>
                        <a:pt x="2600" y="177"/>
                        <a:pt x="2561" y="131"/>
                      </a:cubicBezTo>
                      <a:cubicBezTo>
                        <a:pt x="2492" y="53"/>
                        <a:pt x="2399" y="1"/>
                        <a:pt x="2296" y="1"/>
                      </a:cubicBezTo>
                      <a:close/>
                      <a:moveTo>
                        <a:pt x="340" y="2"/>
                      </a:moveTo>
                      <a:cubicBezTo>
                        <a:pt x="308" y="2"/>
                        <a:pt x="275" y="7"/>
                        <a:pt x="242" y="18"/>
                      </a:cubicBezTo>
                      <a:cubicBezTo>
                        <a:pt x="108" y="62"/>
                        <a:pt x="52" y="196"/>
                        <a:pt x="31" y="328"/>
                      </a:cubicBezTo>
                      <a:cubicBezTo>
                        <a:pt x="0" y="527"/>
                        <a:pt x="158" y="738"/>
                        <a:pt x="362" y="738"/>
                      </a:cubicBezTo>
                      <a:cubicBezTo>
                        <a:pt x="376" y="738"/>
                        <a:pt x="391" y="736"/>
                        <a:pt x="406" y="734"/>
                      </a:cubicBezTo>
                      <a:cubicBezTo>
                        <a:pt x="596" y="704"/>
                        <a:pt x="763" y="472"/>
                        <a:pt x="693" y="284"/>
                      </a:cubicBezTo>
                      <a:cubicBezTo>
                        <a:pt x="675" y="227"/>
                        <a:pt x="644" y="177"/>
                        <a:pt x="606" y="132"/>
                      </a:cubicBezTo>
                      <a:cubicBezTo>
                        <a:pt x="537" y="54"/>
                        <a:pt x="443" y="2"/>
                        <a:pt x="340" y="2"/>
                      </a:cubicBezTo>
                      <a:close/>
                      <a:moveTo>
                        <a:pt x="1319" y="2"/>
                      </a:moveTo>
                      <a:cubicBezTo>
                        <a:pt x="1286" y="2"/>
                        <a:pt x="1253" y="7"/>
                        <a:pt x="1220" y="18"/>
                      </a:cubicBezTo>
                      <a:cubicBezTo>
                        <a:pt x="1086" y="62"/>
                        <a:pt x="1030" y="196"/>
                        <a:pt x="1010" y="328"/>
                      </a:cubicBezTo>
                      <a:cubicBezTo>
                        <a:pt x="979" y="527"/>
                        <a:pt x="1137" y="738"/>
                        <a:pt x="1340" y="738"/>
                      </a:cubicBezTo>
                      <a:cubicBezTo>
                        <a:pt x="1355" y="738"/>
                        <a:pt x="1370" y="736"/>
                        <a:pt x="1384" y="734"/>
                      </a:cubicBezTo>
                      <a:cubicBezTo>
                        <a:pt x="1575" y="704"/>
                        <a:pt x="1742" y="472"/>
                        <a:pt x="1672" y="284"/>
                      </a:cubicBezTo>
                      <a:cubicBezTo>
                        <a:pt x="1652" y="227"/>
                        <a:pt x="1622" y="177"/>
                        <a:pt x="1584" y="132"/>
                      </a:cubicBezTo>
                      <a:cubicBezTo>
                        <a:pt x="1516" y="54"/>
                        <a:pt x="1422" y="2"/>
                        <a:pt x="1319" y="2"/>
                      </a:cubicBezTo>
                      <a:close/>
                      <a:moveTo>
                        <a:pt x="3251" y="2"/>
                      </a:moveTo>
                      <a:cubicBezTo>
                        <a:pt x="3219" y="2"/>
                        <a:pt x="3186" y="7"/>
                        <a:pt x="3152" y="18"/>
                      </a:cubicBezTo>
                      <a:cubicBezTo>
                        <a:pt x="3019" y="62"/>
                        <a:pt x="2962" y="196"/>
                        <a:pt x="2942" y="328"/>
                      </a:cubicBezTo>
                      <a:cubicBezTo>
                        <a:pt x="2911" y="527"/>
                        <a:pt x="3068" y="738"/>
                        <a:pt x="3272" y="738"/>
                      </a:cubicBezTo>
                      <a:cubicBezTo>
                        <a:pt x="3287" y="738"/>
                        <a:pt x="3301" y="736"/>
                        <a:pt x="3316" y="734"/>
                      </a:cubicBezTo>
                      <a:cubicBezTo>
                        <a:pt x="3506" y="704"/>
                        <a:pt x="3673" y="472"/>
                        <a:pt x="3604" y="284"/>
                      </a:cubicBezTo>
                      <a:cubicBezTo>
                        <a:pt x="3586" y="227"/>
                        <a:pt x="3555" y="177"/>
                        <a:pt x="3516" y="132"/>
                      </a:cubicBezTo>
                      <a:cubicBezTo>
                        <a:pt x="3448" y="54"/>
                        <a:pt x="3354" y="2"/>
                        <a:pt x="3251" y="2"/>
                      </a:cubicBezTo>
                      <a:close/>
                      <a:moveTo>
                        <a:pt x="4229" y="2"/>
                      </a:moveTo>
                      <a:cubicBezTo>
                        <a:pt x="4197" y="2"/>
                        <a:pt x="4164" y="7"/>
                        <a:pt x="4131" y="18"/>
                      </a:cubicBezTo>
                      <a:cubicBezTo>
                        <a:pt x="3997" y="62"/>
                        <a:pt x="3941" y="196"/>
                        <a:pt x="3920" y="328"/>
                      </a:cubicBezTo>
                      <a:cubicBezTo>
                        <a:pt x="3889" y="527"/>
                        <a:pt x="4048" y="738"/>
                        <a:pt x="4251" y="738"/>
                      </a:cubicBezTo>
                      <a:cubicBezTo>
                        <a:pt x="4265" y="738"/>
                        <a:pt x="4280" y="736"/>
                        <a:pt x="4295" y="734"/>
                      </a:cubicBezTo>
                      <a:cubicBezTo>
                        <a:pt x="4485" y="704"/>
                        <a:pt x="4652" y="472"/>
                        <a:pt x="4582" y="284"/>
                      </a:cubicBezTo>
                      <a:cubicBezTo>
                        <a:pt x="4563" y="227"/>
                        <a:pt x="4532" y="177"/>
                        <a:pt x="4495" y="132"/>
                      </a:cubicBezTo>
                      <a:cubicBezTo>
                        <a:pt x="4426" y="54"/>
                        <a:pt x="4332" y="2"/>
                        <a:pt x="4229" y="2"/>
                      </a:cubicBezTo>
                      <a:close/>
                      <a:moveTo>
                        <a:pt x="5207" y="2"/>
                      </a:moveTo>
                      <a:cubicBezTo>
                        <a:pt x="5175" y="2"/>
                        <a:pt x="5142" y="7"/>
                        <a:pt x="5109" y="18"/>
                      </a:cubicBezTo>
                      <a:cubicBezTo>
                        <a:pt x="4975" y="62"/>
                        <a:pt x="4918" y="196"/>
                        <a:pt x="4898" y="328"/>
                      </a:cubicBezTo>
                      <a:cubicBezTo>
                        <a:pt x="4867" y="527"/>
                        <a:pt x="5024" y="738"/>
                        <a:pt x="5228" y="738"/>
                      </a:cubicBezTo>
                      <a:cubicBezTo>
                        <a:pt x="5243" y="738"/>
                        <a:pt x="5257" y="736"/>
                        <a:pt x="5272" y="734"/>
                      </a:cubicBezTo>
                      <a:cubicBezTo>
                        <a:pt x="5463" y="704"/>
                        <a:pt x="5630" y="472"/>
                        <a:pt x="5560" y="284"/>
                      </a:cubicBezTo>
                      <a:cubicBezTo>
                        <a:pt x="5540" y="227"/>
                        <a:pt x="5511" y="177"/>
                        <a:pt x="5472" y="132"/>
                      </a:cubicBezTo>
                      <a:cubicBezTo>
                        <a:pt x="5404" y="54"/>
                        <a:pt x="5310" y="2"/>
                        <a:pt x="5207"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0"/>
                <p:cNvSpPr/>
                <p:nvPr/>
              </p:nvSpPr>
              <p:spPr>
                <a:xfrm>
                  <a:off x="5125613" y="3125800"/>
                  <a:ext cx="567375" cy="97225"/>
                </a:xfrm>
                <a:custGeom>
                  <a:avLst/>
                  <a:gdLst/>
                  <a:ahLst/>
                  <a:cxnLst/>
                  <a:rect l="l" t="t" r="r" b="b"/>
                  <a:pathLst>
                    <a:path w="22695" h="3889" extrusionOk="0">
                      <a:moveTo>
                        <a:pt x="1" y="1"/>
                      </a:moveTo>
                      <a:lnTo>
                        <a:pt x="1" y="631"/>
                      </a:lnTo>
                      <a:lnTo>
                        <a:pt x="22666" y="631"/>
                      </a:lnTo>
                      <a:cubicBezTo>
                        <a:pt x="22681" y="631"/>
                        <a:pt x="22693" y="619"/>
                        <a:pt x="22694" y="604"/>
                      </a:cubicBezTo>
                      <a:lnTo>
                        <a:pt x="22694" y="27"/>
                      </a:lnTo>
                      <a:cubicBezTo>
                        <a:pt x="22694" y="12"/>
                        <a:pt x="22682" y="1"/>
                        <a:pt x="22667" y="1"/>
                      </a:cubicBezTo>
                      <a:close/>
                      <a:moveTo>
                        <a:pt x="1" y="1631"/>
                      </a:moveTo>
                      <a:lnTo>
                        <a:pt x="1" y="2261"/>
                      </a:lnTo>
                      <a:lnTo>
                        <a:pt x="22667" y="2261"/>
                      </a:lnTo>
                      <a:cubicBezTo>
                        <a:pt x="22681" y="2261"/>
                        <a:pt x="22693" y="2249"/>
                        <a:pt x="22693" y="2234"/>
                      </a:cubicBezTo>
                      <a:lnTo>
                        <a:pt x="22693" y="1657"/>
                      </a:lnTo>
                      <a:cubicBezTo>
                        <a:pt x="22693" y="1642"/>
                        <a:pt x="22681" y="1631"/>
                        <a:pt x="22666" y="1631"/>
                      </a:cubicBezTo>
                      <a:close/>
                      <a:moveTo>
                        <a:pt x="1" y="3260"/>
                      </a:moveTo>
                      <a:lnTo>
                        <a:pt x="1" y="3889"/>
                      </a:lnTo>
                      <a:lnTo>
                        <a:pt x="22667" y="3889"/>
                      </a:lnTo>
                      <a:cubicBezTo>
                        <a:pt x="22681" y="3889"/>
                        <a:pt x="22693" y="3877"/>
                        <a:pt x="22693" y="3862"/>
                      </a:cubicBezTo>
                      <a:lnTo>
                        <a:pt x="22693" y="3286"/>
                      </a:lnTo>
                      <a:cubicBezTo>
                        <a:pt x="22693" y="3271"/>
                        <a:pt x="22681" y="3260"/>
                        <a:pt x="22666" y="3260"/>
                      </a:cubicBezTo>
                      <a:close/>
                    </a:path>
                  </a:pathLst>
                </a:custGeom>
                <a:solidFill>
                  <a:srgbClr val="F9B050">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2" name="Google Shape;2462;p40"/>
              <p:cNvGrpSpPr/>
              <p:nvPr/>
            </p:nvGrpSpPr>
            <p:grpSpPr>
              <a:xfrm flipH="1">
                <a:off x="4119024" y="3707692"/>
                <a:ext cx="2513896" cy="180936"/>
                <a:chOff x="4976838" y="2773263"/>
                <a:chExt cx="1122325" cy="80775"/>
              </a:xfrm>
            </p:grpSpPr>
            <p:sp>
              <p:nvSpPr>
                <p:cNvPr id="2463" name="Google Shape;2463;p40"/>
                <p:cNvSpPr/>
                <p:nvPr/>
              </p:nvSpPr>
              <p:spPr>
                <a:xfrm>
                  <a:off x="4976838" y="2773313"/>
                  <a:ext cx="1122325" cy="80700"/>
                </a:xfrm>
                <a:custGeom>
                  <a:avLst/>
                  <a:gdLst/>
                  <a:ahLst/>
                  <a:cxnLst/>
                  <a:rect l="l" t="t" r="r" b="b"/>
                  <a:pathLst>
                    <a:path w="44893" h="3228" extrusionOk="0">
                      <a:moveTo>
                        <a:pt x="0" y="1"/>
                      </a:moveTo>
                      <a:lnTo>
                        <a:pt x="0" y="3228"/>
                      </a:lnTo>
                      <a:lnTo>
                        <a:pt x="44892" y="3228"/>
                      </a:lnTo>
                      <a:lnTo>
                        <a:pt x="448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0"/>
                <p:cNvSpPr/>
                <p:nvPr/>
              </p:nvSpPr>
              <p:spPr>
                <a:xfrm>
                  <a:off x="5123988" y="2773313"/>
                  <a:ext cx="48950" cy="80700"/>
                </a:xfrm>
                <a:custGeom>
                  <a:avLst/>
                  <a:gdLst/>
                  <a:ahLst/>
                  <a:cxnLst/>
                  <a:rect l="l" t="t" r="r" b="b"/>
                  <a:pathLst>
                    <a:path w="1958" h="3228" extrusionOk="0">
                      <a:moveTo>
                        <a:pt x="1" y="1"/>
                      </a:moveTo>
                      <a:lnTo>
                        <a:pt x="1" y="3228"/>
                      </a:lnTo>
                      <a:lnTo>
                        <a:pt x="1957" y="3228"/>
                      </a:lnTo>
                      <a:lnTo>
                        <a:pt x="19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0"/>
                <p:cNvSpPr/>
                <p:nvPr/>
              </p:nvSpPr>
              <p:spPr>
                <a:xfrm>
                  <a:off x="6012788" y="2773313"/>
                  <a:ext cx="48925" cy="80700"/>
                </a:xfrm>
                <a:custGeom>
                  <a:avLst/>
                  <a:gdLst/>
                  <a:ahLst/>
                  <a:cxnLst/>
                  <a:rect l="l" t="t" r="r" b="b"/>
                  <a:pathLst>
                    <a:path w="1957" h="3228" extrusionOk="0">
                      <a:moveTo>
                        <a:pt x="1" y="1"/>
                      </a:moveTo>
                      <a:lnTo>
                        <a:pt x="1" y="3228"/>
                      </a:lnTo>
                      <a:lnTo>
                        <a:pt x="1957" y="3228"/>
                      </a:lnTo>
                      <a:lnTo>
                        <a:pt x="19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0"/>
                <p:cNvSpPr/>
                <p:nvPr/>
              </p:nvSpPr>
              <p:spPr>
                <a:xfrm>
                  <a:off x="5011663" y="2773263"/>
                  <a:ext cx="1035775" cy="80775"/>
                </a:xfrm>
                <a:custGeom>
                  <a:avLst/>
                  <a:gdLst/>
                  <a:ahLst/>
                  <a:cxnLst/>
                  <a:rect l="l" t="t" r="r" b="b"/>
                  <a:pathLst>
                    <a:path w="41431" h="3231" extrusionOk="0">
                      <a:moveTo>
                        <a:pt x="20703" y="1"/>
                      </a:moveTo>
                      <a:cubicBezTo>
                        <a:pt x="20259" y="742"/>
                        <a:pt x="20046" y="1620"/>
                        <a:pt x="20140" y="2490"/>
                      </a:cubicBezTo>
                      <a:cubicBezTo>
                        <a:pt x="20166" y="2739"/>
                        <a:pt x="20230" y="2985"/>
                        <a:pt x="20305" y="3228"/>
                      </a:cubicBezTo>
                      <a:lnTo>
                        <a:pt x="37179" y="3228"/>
                      </a:lnTo>
                      <a:cubicBezTo>
                        <a:pt x="35743" y="1913"/>
                        <a:pt x="33888" y="1573"/>
                        <a:pt x="31984" y="1573"/>
                      </a:cubicBezTo>
                      <a:cubicBezTo>
                        <a:pt x="30637" y="1573"/>
                        <a:pt x="29266" y="1743"/>
                        <a:pt x="28000" y="1858"/>
                      </a:cubicBezTo>
                      <a:cubicBezTo>
                        <a:pt x="27790" y="1877"/>
                        <a:pt x="27378" y="1903"/>
                        <a:pt x="26892" y="1903"/>
                      </a:cubicBezTo>
                      <a:cubicBezTo>
                        <a:pt x="25337" y="1903"/>
                        <a:pt x="23022" y="1636"/>
                        <a:pt x="24133" y="1"/>
                      </a:cubicBezTo>
                      <a:close/>
                      <a:moveTo>
                        <a:pt x="1" y="3"/>
                      </a:moveTo>
                      <a:lnTo>
                        <a:pt x="1" y="3230"/>
                      </a:lnTo>
                      <a:lnTo>
                        <a:pt x="2823" y="3230"/>
                      </a:lnTo>
                      <a:lnTo>
                        <a:pt x="2823" y="3"/>
                      </a:lnTo>
                      <a:close/>
                      <a:moveTo>
                        <a:pt x="5065" y="3"/>
                      </a:moveTo>
                      <a:lnTo>
                        <a:pt x="5065" y="3230"/>
                      </a:lnTo>
                      <a:lnTo>
                        <a:pt x="5878" y="3230"/>
                      </a:lnTo>
                      <a:lnTo>
                        <a:pt x="5878" y="3"/>
                      </a:lnTo>
                      <a:close/>
                      <a:moveTo>
                        <a:pt x="40618" y="3"/>
                      </a:moveTo>
                      <a:lnTo>
                        <a:pt x="40618" y="3230"/>
                      </a:lnTo>
                      <a:lnTo>
                        <a:pt x="41431" y="3230"/>
                      </a:lnTo>
                      <a:lnTo>
                        <a:pt x="41431" y="3"/>
                      </a:lnTo>
                      <a:close/>
                      <a:moveTo>
                        <a:pt x="13500" y="3"/>
                      </a:moveTo>
                      <a:cubicBezTo>
                        <a:pt x="13119" y="163"/>
                        <a:pt x="12730" y="305"/>
                        <a:pt x="12336" y="437"/>
                      </a:cubicBezTo>
                      <a:cubicBezTo>
                        <a:pt x="10997" y="882"/>
                        <a:pt x="9401" y="1117"/>
                        <a:pt x="8312" y="2100"/>
                      </a:cubicBezTo>
                      <a:cubicBezTo>
                        <a:pt x="7965" y="2415"/>
                        <a:pt x="7728" y="2805"/>
                        <a:pt x="7572" y="3231"/>
                      </a:cubicBezTo>
                      <a:lnTo>
                        <a:pt x="12417" y="3231"/>
                      </a:lnTo>
                      <a:cubicBezTo>
                        <a:pt x="12449" y="3020"/>
                        <a:pt x="12507" y="2801"/>
                        <a:pt x="12590" y="2573"/>
                      </a:cubicBezTo>
                      <a:cubicBezTo>
                        <a:pt x="13245" y="790"/>
                        <a:pt x="14927" y="586"/>
                        <a:pt x="16425" y="4"/>
                      </a:cubicBezTo>
                      <a:lnTo>
                        <a:pt x="13500" y="4"/>
                      </a:lnTo>
                      <a:lnTo>
                        <a:pt x="13500" y="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0"/>
                <p:cNvSpPr/>
                <p:nvPr/>
              </p:nvSpPr>
              <p:spPr>
                <a:xfrm>
                  <a:off x="5983088" y="2780838"/>
                  <a:ext cx="15875" cy="61700"/>
                </a:xfrm>
                <a:custGeom>
                  <a:avLst/>
                  <a:gdLst/>
                  <a:ahLst/>
                  <a:cxnLst/>
                  <a:rect l="l" t="t" r="r" b="b"/>
                  <a:pathLst>
                    <a:path w="635" h="2468" extrusionOk="0">
                      <a:moveTo>
                        <a:pt x="347" y="0"/>
                      </a:moveTo>
                      <a:cubicBezTo>
                        <a:pt x="286" y="0"/>
                        <a:pt x="259" y="173"/>
                        <a:pt x="275" y="211"/>
                      </a:cubicBezTo>
                      <a:cubicBezTo>
                        <a:pt x="257" y="195"/>
                        <a:pt x="212" y="185"/>
                        <a:pt x="168" y="185"/>
                      </a:cubicBezTo>
                      <a:cubicBezTo>
                        <a:pt x="131" y="185"/>
                        <a:pt x="96" y="193"/>
                        <a:pt x="82" y="210"/>
                      </a:cubicBezTo>
                      <a:cubicBezTo>
                        <a:pt x="38" y="268"/>
                        <a:pt x="177" y="329"/>
                        <a:pt x="214" y="339"/>
                      </a:cubicBezTo>
                      <a:cubicBezTo>
                        <a:pt x="197" y="371"/>
                        <a:pt x="104" y="539"/>
                        <a:pt x="156" y="563"/>
                      </a:cubicBezTo>
                      <a:cubicBezTo>
                        <a:pt x="159" y="564"/>
                        <a:pt x="163" y="565"/>
                        <a:pt x="167" y="565"/>
                      </a:cubicBezTo>
                      <a:cubicBezTo>
                        <a:pt x="190" y="565"/>
                        <a:pt x="231" y="543"/>
                        <a:pt x="243" y="534"/>
                      </a:cubicBezTo>
                      <a:cubicBezTo>
                        <a:pt x="254" y="525"/>
                        <a:pt x="343" y="424"/>
                        <a:pt x="343" y="424"/>
                      </a:cubicBezTo>
                      <a:lnTo>
                        <a:pt x="343" y="424"/>
                      </a:lnTo>
                      <a:cubicBezTo>
                        <a:pt x="376" y="440"/>
                        <a:pt x="398" y="462"/>
                        <a:pt x="425" y="488"/>
                      </a:cubicBezTo>
                      <a:cubicBezTo>
                        <a:pt x="444" y="506"/>
                        <a:pt x="497" y="573"/>
                        <a:pt x="534" y="573"/>
                      </a:cubicBezTo>
                      <a:cubicBezTo>
                        <a:pt x="536" y="573"/>
                        <a:pt x="538" y="573"/>
                        <a:pt x="540" y="572"/>
                      </a:cubicBezTo>
                      <a:cubicBezTo>
                        <a:pt x="589" y="559"/>
                        <a:pt x="514" y="386"/>
                        <a:pt x="492" y="357"/>
                      </a:cubicBezTo>
                      <a:cubicBezTo>
                        <a:pt x="521" y="329"/>
                        <a:pt x="621" y="288"/>
                        <a:pt x="621" y="235"/>
                      </a:cubicBezTo>
                      <a:cubicBezTo>
                        <a:pt x="621" y="206"/>
                        <a:pt x="573" y="198"/>
                        <a:pt x="524" y="198"/>
                      </a:cubicBezTo>
                      <a:cubicBezTo>
                        <a:pt x="486" y="198"/>
                        <a:pt x="447" y="203"/>
                        <a:pt x="430" y="206"/>
                      </a:cubicBezTo>
                      <a:cubicBezTo>
                        <a:pt x="427" y="161"/>
                        <a:pt x="413" y="43"/>
                        <a:pt x="377" y="13"/>
                      </a:cubicBezTo>
                      <a:cubicBezTo>
                        <a:pt x="366" y="4"/>
                        <a:pt x="356" y="0"/>
                        <a:pt x="347" y="0"/>
                      </a:cubicBezTo>
                      <a:close/>
                      <a:moveTo>
                        <a:pt x="235" y="894"/>
                      </a:moveTo>
                      <a:cubicBezTo>
                        <a:pt x="233" y="894"/>
                        <a:pt x="231" y="894"/>
                        <a:pt x="229" y="894"/>
                      </a:cubicBezTo>
                      <a:cubicBezTo>
                        <a:pt x="178" y="903"/>
                        <a:pt x="218" y="1049"/>
                        <a:pt x="231" y="1087"/>
                      </a:cubicBezTo>
                      <a:cubicBezTo>
                        <a:pt x="187" y="1099"/>
                        <a:pt x="74" y="1131"/>
                        <a:pt x="49" y="1171"/>
                      </a:cubicBezTo>
                      <a:cubicBezTo>
                        <a:pt x="13" y="1232"/>
                        <a:pt x="102" y="1253"/>
                        <a:pt x="177" y="1253"/>
                      </a:cubicBezTo>
                      <a:cubicBezTo>
                        <a:pt x="215" y="1253"/>
                        <a:pt x="249" y="1248"/>
                        <a:pt x="262" y="1240"/>
                      </a:cubicBezTo>
                      <a:lnTo>
                        <a:pt x="262" y="1240"/>
                      </a:lnTo>
                      <a:cubicBezTo>
                        <a:pt x="241" y="1277"/>
                        <a:pt x="252" y="1406"/>
                        <a:pt x="295" y="1429"/>
                      </a:cubicBezTo>
                      <a:cubicBezTo>
                        <a:pt x="302" y="1433"/>
                        <a:pt x="308" y="1435"/>
                        <a:pt x="315" y="1435"/>
                      </a:cubicBezTo>
                      <a:cubicBezTo>
                        <a:pt x="366" y="1435"/>
                        <a:pt x="398" y="1313"/>
                        <a:pt x="401" y="1278"/>
                      </a:cubicBezTo>
                      <a:cubicBezTo>
                        <a:pt x="426" y="1287"/>
                        <a:pt x="523" y="1321"/>
                        <a:pt x="583" y="1321"/>
                      </a:cubicBezTo>
                      <a:cubicBezTo>
                        <a:pt x="608" y="1321"/>
                        <a:pt x="626" y="1316"/>
                        <a:pt x="630" y="1300"/>
                      </a:cubicBezTo>
                      <a:cubicBezTo>
                        <a:pt x="635" y="1279"/>
                        <a:pt x="599" y="1231"/>
                        <a:pt x="585" y="1218"/>
                      </a:cubicBezTo>
                      <a:cubicBezTo>
                        <a:pt x="578" y="1210"/>
                        <a:pt x="464" y="1139"/>
                        <a:pt x="461" y="1139"/>
                      </a:cubicBezTo>
                      <a:cubicBezTo>
                        <a:pt x="461" y="1139"/>
                        <a:pt x="461" y="1139"/>
                        <a:pt x="461" y="1139"/>
                      </a:cubicBezTo>
                      <a:cubicBezTo>
                        <a:pt x="472" y="1104"/>
                        <a:pt x="491" y="1077"/>
                        <a:pt x="510" y="1047"/>
                      </a:cubicBezTo>
                      <a:cubicBezTo>
                        <a:pt x="526" y="1024"/>
                        <a:pt x="591" y="953"/>
                        <a:pt x="575" y="919"/>
                      </a:cubicBezTo>
                      <a:cubicBezTo>
                        <a:pt x="571" y="911"/>
                        <a:pt x="563" y="907"/>
                        <a:pt x="552" y="907"/>
                      </a:cubicBezTo>
                      <a:cubicBezTo>
                        <a:pt x="503" y="907"/>
                        <a:pt x="391" y="980"/>
                        <a:pt x="370" y="1001"/>
                      </a:cubicBezTo>
                      <a:cubicBezTo>
                        <a:pt x="340" y="977"/>
                        <a:pt x="284" y="894"/>
                        <a:pt x="235" y="894"/>
                      </a:cubicBezTo>
                      <a:close/>
                      <a:moveTo>
                        <a:pt x="506" y="1894"/>
                      </a:moveTo>
                      <a:cubicBezTo>
                        <a:pt x="448" y="1894"/>
                        <a:pt x="350" y="1985"/>
                        <a:pt x="339" y="2017"/>
                      </a:cubicBezTo>
                      <a:cubicBezTo>
                        <a:pt x="334" y="1978"/>
                        <a:pt x="250" y="1895"/>
                        <a:pt x="200" y="1895"/>
                      </a:cubicBezTo>
                      <a:cubicBezTo>
                        <a:pt x="197" y="1895"/>
                        <a:pt x="195" y="1895"/>
                        <a:pt x="193" y="1895"/>
                      </a:cubicBezTo>
                      <a:cubicBezTo>
                        <a:pt x="122" y="1910"/>
                        <a:pt x="188" y="2048"/>
                        <a:pt x="211" y="2079"/>
                      </a:cubicBezTo>
                      <a:cubicBezTo>
                        <a:pt x="178" y="2092"/>
                        <a:pt x="0" y="2161"/>
                        <a:pt x="24" y="2213"/>
                      </a:cubicBezTo>
                      <a:cubicBezTo>
                        <a:pt x="33" y="2231"/>
                        <a:pt x="92" y="2245"/>
                        <a:pt x="109" y="2246"/>
                      </a:cubicBezTo>
                      <a:cubicBezTo>
                        <a:pt x="110" y="2246"/>
                        <a:pt x="110" y="2246"/>
                        <a:pt x="110" y="2246"/>
                      </a:cubicBezTo>
                      <a:cubicBezTo>
                        <a:pt x="129" y="2246"/>
                        <a:pt x="256" y="2226"/>
                        <a:pt x="256" y="2225"/>
                      </a:cubicBezTo>
                      <a:cubicBezTo>
                        <a:pt x="270" y="2258"/>
                        <a:pt x="274" y="2290"/>
                        <a:pt x="278" y="2327"/>
                      </a:cubicBezTo>
                      <a:cubicBezTo>
                        <a:pt x="280" y="2354"/>
                        <a:pt x="279" y="2450"/>
                        <a:pt x="313" y="2466"/>
                      </a:cubicBezTo>
                      <a:cubicBezTo>
                        <a:pt x="315" y="2467"/>
                        <a:pt x="317" y="2467"/>
                        <a:pt x="320" y="2467"/>
                      </a:cubicBezTo>
                      <a:cubicBezTo>
                        <a:pt x="364" y="2467"/>
                        <a:pt x="411" y="2303"/>
                        <a:pt x="413" y="2269"/>
                      </a:cubicBezTo>
                      <a:cubicBezTo>
                        <a:pt x="415" y="2269"/>
                        <a:pt x="416" y="2269"/>
                        <a:pt x="418" y="2269"/>
                      </a:cubicBezTo>
                      <a:cubicBezTo>
                        <a:pt x="443" y="2269"/>
                        <a:pt x="487" y="2278"/>
                        <a:pt x="525" y="2278"/>
                      </a:cubicBezTo>
                      <a:cubicBezTo>
                        <a:pt x="552" y="2278"/>
                        <a:pt x="577" y="2273"/>
                        <a:pt x="590" y="2257"/>
                      </a:cubicBezTo>
                      <a:cubicBezTo>
                        <a:pt x="623" y="2216"/>
                        <a:pt x="497" y="2133"/>
                        <a:pt x="461" y="2113"/>
                      </a:cubicBezTo>
                      <a:cubicBezTo>
                        <a:pt x="487" y="2075"/>
                        <a:pt x="552" y="1976"/>
                        <a:pt x="545" y="1931"/>
                      </a:cubicBezTo>
                      <a:cubicBezTo>
                        <a:pt x="540" y="1904"/>
                        <a:pt x="525" y="1894"/>
                        <a:pt x="506" y="1894"/>
                      </a:cubicBezTo>
                      <a:close/>
                    </a:path>
                  </a:pathLst>
                </a:custGeom>
                <a:solidFill>
                  <a:srgbClr val="6BB3E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0"/>
                <p:cNvSpPr/>
                <p:nvPr/>
              </p:nvSpPr>
              <p:spPr>
                <a:xfrm>
                  <a:off x="5361288" y="2808413"/>
                  <a:ext cx="114725" cy="45600"/>
                </a:xfrm>
                <a:custGeom>
                  <a:avLst/>
                  <a:gdLst/>
                  <a:ahLst/>
                  <a:cxnLst/>
                  <a:rect l="l" t="t" r="r" b="b"/>
                  <a:pathLst>
                    <a:path w="4589" h="1824" extrusionOk="0">
                      <a:moveTo>
                        <a:pt x="2564" y="0"/>
                      </a:moveTo>
                      <a:cubicBezTo>
                        <a:pt x="2420" y="0"/>
                        <a:pt x="2273" y="14"/>
                        <a:pt x="2125" y="41"/>
                      </a:cubicBezTo>
                      <a:cubicBezTo>
                        <a:pt x="1257" y="196"/>
                        <a:pt x="221" y="902"/>
                        <a:pt x="0" y="1824"/>
                      </a:cubicBezTo>
                      <a:lnTo>
                        <a:pt x="4589" y="1824"/>
                      </a:lnTo>
                      <a:cubicBezTo>
                        <a:pt x="4539" y="1563"/>
                        <a:pt x="4470" y="1308"/>
                        <a:pt x="4343" y="1067"/>
                      </a:cubicBezTo>
                      <a:cubicBezTo>
                        <a:pt x="3973" y="359"/>
                        <a:pt x="3309" y="0"/>
                        <a:pt x="2564" y="0"/>
                      </a:cubicBezTo>
                      <a:close/>
                    </a:path>
                  </a:pathLst>
                </a:custGeom>
                <a:solidFill>
                  <a:srgbClr val="6BB3E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0"/>
                <p:cNvSpPr/>
                <p:nvPr/>
              </p:nvSpPr>
              <p:spPr>
                <a:xfrm>
                  <a:off x="5674838" y="2773313"/>
                  <a:ext cx="137825" cy="24625"/>
                </a:xfrm>
                <a:custGeom>
                  <a:avLst/>
                  <a:gdLst/>
                  <a:ahLst/>
                  <a:cxnLst/>
                  <a:rect l="l" t="t" r="r" b="b"/>
                  <a:pathLst>
                    <a:path w="5513" h="985" extrusionOk="0">
                      <a:moveTo>
                        <a:pt x="0" y="1"/>
                      </a:moveTo>
                      <a:cubicBezTo>
                        <a:pt x="348" y="554"/>
                        <a:pt x="1002" y="863"/>
                        <a:pt x="1829" y="959"/>
                      </a:cubicBezTo>
                      <a:cubicBezTo>
                        <a:pt x="1976" y="976"/>
                        <a:pt x="2126" y="984"/>
                        <a:pt x="2276" y="984"/>
                      </a:cubicBezTo>
                      <a:cubicBezTo>
                        <a:pt x="3328" y="984"/>
                        <a:pt x="4458" y="585"/>
                        <a:pt x="5513" y="1"/>
                      </a:cubicBezTo>
                      <a:close/>
                    </a:path>
                  </a:pathLst>
                </a:custGeom>
                <a:solidFill>
                  <a:srgbClr val="6BB3E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0" name="Google Shape;2470;p40"/>
              <p:cNvGrpSpPr/>
              <p:nvPr/>
            </p:nvGrpSpPr>
            <p:grpSpPr>
              <a:xfrm rot="-5400000" flipH="1">
                <a:off x="5111417" y="3093517"/>
                <a:ext cx="545368" cy="2135575"/>
                <a:chOff x="1877900" y="2091175"/>
                <a:chExt cx="292000" cy="1143425"/>
              </a:xfrm>
            </p:grpSpPr>
            <p:sp>
              <p:nvSpPr>
                <p:cNvPr id="2471" name="Google Shape;2471;p40"/>
                <p:cNvSpPr/>
                <p:nvPr/>
              </p:nvSpPr>
              <p:spPr>
                <a:xfrm>
                  <a:off x="1877900" y="2091175"/>
                  <a:ext cx="291975" cy="1143425"/>
                </a:xfrm>
                <a:custGeom>
                  <a:avLst/>
                  <a:gdLst/>
                  <a:ahLst/>
                  <a:cxnLst/>
                  <a:rect l="l" t="t" r="r" b="b"/>
                  <a:pathLst>
                    <a:path w="11679" h="45737" extrusionOk="0">
                      <a:moveTo>
                        <a:pt x="1" y="1"/>
                      </a:moveTo>
                      <a:lnTo>
                        <a:pt x="1" y="45737"/>
                      </a:lnTo>
                      <a:lnTo>
                        <a:pt x="11678" y="45737"/>
                      </a:lnTo>
                      <a:lnTo>
                        <a:pt x="116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0"/>
                <p:cNvSpPr/>
                <p:nvPr/>
              </p:nvSpPr>
              <p:spPr>
                <a:xfrm>
                  <a:off x="1877900" y="2165650"/>
                  <a:ext cx="291950" cy="126100"/>
                </a:xfrm>
                <a:custGeom>
                  <a:avLst/>
                  <a:gdLst/>
                  <a:ahLst/>
                  <a:cxnLst/>
                  <a:rect l="l" t="t" r="r" b="b"/>
                  <a:pathLst>
                    <a:path w="11678" h="5044" extrusionOk="0">
                      <a:moveTo>
                        <a:pt x="1" y="0"/>
                      </a:moveTo>
                      <a:lnTo>
                        <a:pt x="1" y="2312"/>
                      </a:lnTo>
                      <a:lnTo>
                        <a:pt x="1626" y="2312"/>
                      </a:lnTo>
                      <a:cubicBezTo>
                        <a:pt x="1223" y="2644"/>
                        <a:pt x="992" y="3029"/>
                        <a:pt x="992" y="3440"/>
                      </a:cubicBezTo>
                      <a:cubicBezTo>
                        <a:pt x="992" y="3861"/>
                        <a:pt x="1233" y="4001"/>
                        <a:pt x="1654" y="4001"/>
                      </a:cubicBezTo>
                      <a:cubicBezTo>
                        <a:pt x="2290" y="4001"/>
                        <a:pt x="3338" y="3680"/>
                        <a:pt x="4583" y="3525"/>
                      </a:cubicBezTo>
                      <a:lnTo>
                        <a:pt x="4583" y="3525"/>
                      </a:lnTo>
                      <a:cubicBezTo>
                        <a:pt x="4493" y="3926"/>
                        <a:pt x="4609" y="4351"/>
                        <a:pt x="4947" y="4670"/>
                      </a:cubicBezTo>
                      <a:cubicBezTo>
                        <a:pt x="5212" y="4919"/>
                        <a:pt x="5585" y="5043"/>
                        <a:pt x="5953" y="5043"/>
                      </a:cubicBezTo>
                      <a:cubicBezTo>
                        <a:pt x="6098" y="5043"/>
                        <a:pt x="6242" y="5024"/>
                        <a:pt x="6379" y="4986"/>
                      </a:cubicBezTo>
                      <a:cubicBezTo>
                        <a:pt x="7006" y="4809"/>
                        <a:pt x="7344" y="4158"/>
                        <a:pt x="7241" y="3544"/>
                      </a:cubicBezTo>
                      <a:lnTo>
                        <a:pt x="7241" y="3544"/>
                      </a:lnTo>
                      <a:cubicBezTo>
                        <a:pt x="8422" y="3705"/>
                        <a:pt x="9413" y="4002"/>
                        <a:pt x="10025" y="4002"/>
                      </a:cubicBezTo>
                      <a:cubicBezTo>
                        <a:pt x="10445" y="4002"/>
                        <a:pt x="10686" y="3862"/>
                        <a:pt x="10686" y="3441"/>
                      </a:cubicBezTo>
                      <a:cubicBezTo>
                        <a:pt x="10686" y="3030"/>
                        <a:pt x="10455" y="2645"/>
                        <a:pt x="10053" y="2313"/>
                      </a:cubicBezTo>
                      <a:lnTo>
                        <a:pt x="11677" y="2313"/>
                      </a:lnTo>
                      <a:lnTo>
                        <a:pt x="116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0"/>
                <p:cNvSpPr/>
                <p:nvPr/>
              </p:nvSpPr>
              <p:spPr>
                <a:xfrm>
                  <a:off x="1913025" y="2306750"/>
                  <a:ext cx="221800" cy="712250"/>
                </a:xfrm>
                <a:custGeom>
                  <a:avLst/>
                  <a:gdLst/>
                  <a:ahLst/>
                  <a:cxnLst/>
                  <a:rect l="l" t="t" r="r" b="b"/>
                  <a:pathLst>
                    <a:path w="8872" h="28490" extrusionOk="0">
                      <a:moveTo>
                        <a:pt x="253" y="0"/>
                      </a:moveTo>
                      <a:cubicBezTo>
                        <a:pt x="253" y="139"/>
                        <a:pt x="140" y="253"/>
                        <a:pt x="0" y="253"/>
                      </a:cubicBezTo>
                      <a:lnTo>
                        <a:pt x="0" y="28237"/>
                      </a:lnTo>
                      <a:cubicBezTo>
                        <a:pt x="139" y="28237"/>
                        <a:pt x="253" y="28349"/>
                        <a:pt x="253" y="28490"/>
                      </a:cubicBezTo>
                      <a:lnTo>
                        <a:pt x="8618" y="28490"/>
                      </a:lnTo>
                      <a:cubicBezTo>
                        <a:pt x="8618" y="28350"/>
                        <a:pt x="8731" y="28237"/>
                        <a:pt x="8869" y="28237"/>
                      </a:cubicBezTo>
                      <a:cubicBezTo>
                        <a:pt x="8870" y="28237"/>
                        <a:pt x="8871" y="28237"/>
                        <a:pt x="8871" y="28237"/>
                      </a:cubicBezTo>
                      <a:lnTo>
                        <a:pt x="8871" y="253"/>
                      </a:lnTo>
                      <a:cubicBezTo>
                        <a:pt x="8732" y="253"/>
                        <a:pt x="8618" y="141"/>
                        <a:pt x="86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0"/>
                <p:cNvSpPr/>
                <p:nvPr/>
              </p:nvSpPr>
              <p:spPr>
                <a:xfrm>
                  <a:off x="1936250" y="2329400"/>
                  <a:ext cx="175325" cy="666900"/>
                </a:xfrm>
                <a:custGeom>
                  <a:avLst/>
                  <a:gdLst/>
                  <a:ahLst/>
                  <a:cxnLst/>
                  <a:rect l="l" t="t" r="r" b="b"/>
                  <a:pathLst>
                    <a:path w="7013" h="26676" extrusionOk="0">
                      <a:moveTo>
                        <a:pt x="253" y="0"/>
                      </a:moveTo>
                      <a:cubicBezTo>
                        <a:pt x="253" y="140"/>
                        <a:pt x="141" y="254"/>
                        <a:pt x="1" y="254"/>
                      </a:cubicBezTo>
                      <a:lnTo>
                        <a:pt x="1" y="26423"/>
                      </a:lnTo>
                      <a:cubicBezTo>
                        <a:pt x="140" y="26423"/>
                        <a:pt x="253" y="26535"/>
                        <a:pt x="253" y="26676"/>
                      </a:cubicBezTo>
                      <a:lnTo>
                        <a:pt x="6760" y="26676"/>
                      </a:lnTo>
                      <a:cubicBezTo>
                        <a:pt x="6760" y="26535"/>
                        <a:pt x="6874" y="26423"/>
                        <a:pt x="7013" y="26423"/>
                      </a:cubicBezTo>
                      <a:lnTo>
                        <a:pt x="7013" y="254"/>
                      </a:lnTo>
                      <a:cubicBezTo>
                        <a:pt x="6874" y="254"/>
                        <a:pt x="6760" y="142"/>
                        <a:pt x="6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0"/>
                <p:cNvSpPr/>
                <p:nvPr/>
              </p:nvSpPr>
              <p:spPr>
                <a:xfrm>
                  <a:off x="1877900" y="2122725"/>
                  <a:ext cx="291975" cy="15125"/>
                </a:xfrm>
                <a:custGeom>
                  <a:avLst/>
                  <a:gdLst/>
                  <a:ahLst/>
                  <a:cxnLst/>
                  <a:rect l="l" t="t" r="r" b="b"/>
                  <a:pathLst>
                    <a:path w="11679" h="605" extrusionOk="0">
                      <a:moveTo>
                        <a:pt x="1" y="1"/>
                      </a:moveTo>
                      <a:lnTo>
                        <a:pt x="1" y="605"/>
                      </a:lnTo>
                      <a:lnTo>
                        <a:pt x="11678" y="605"/>
                      </a:lnTo>
                      <a:lnTo>
                        <a:pt x="1167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0"/>
                <p:cNvSpPr/>
                <p:nvPr/>
              </p:nvSpPr>
              <p:spPr>
                <a:xfrm>
                  <a:off x="1877900" y="3191525"/>
                  <a:ext cx="291975" cy="15125"/>
                </a:xfrm>
                <a:custGeom>
                  <a:avLst/>
                  <a:gdLst/>
                  <a:ahLst/>
                  <a:cxnLst/>
                  <a:rect l="l" t="t" r="r" b="b"/>
                  <a:pathLst>
                    <a:path w="11679" h="605" extrusionOk="0">
                      <a:moveTo>
                        <a:pt x="1" y="1"/>
                      </a:moveTo>
                      <a:lnTo>
                        <a:pt x="1" y="605"/>
                      </a:lnTo>
                      <a:lnTo>
                        <a:pt x="11678" y="605"/>
                      </a:lnTo>
                      <a:lnTo>
                        <a:pt x="1167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0"/>
                <p:cNvSpPr/>
                <p:nvPr/>
              </p:nvSpPr>
              <p:spPr>
                <a:xfrm>
                  <a:off x="2000150" y="2379625"/>
                  <a:ext cx="47500" cy="570325"/>
                </a:xfrm>
                <a:custGeom>
                  <a:avLst/>
                  <a:gdLst/>
                  <a:ahLst/>
                  <a:cxnLst/>
                  <a:rect l="l" t="t" r="r" b="b"/>
                  <a:pathLst>
                    <a:path w="1900" h="22813" extrusionOk="0">
                      <a:moveTo>
                        <a:pt x="950" y="0"/>
                      </a:moveTo>
                      <a:lnTo>
                        <a:pt x="1" y="950"/>
                      </a:lnTo>
                      <a:lnTo>
                        <a:pt x="950" y="1899"/>
                      </a:lnTo>
                      <a:lnTo>
                        <a:pt x="1899" y="950"/>
                      </a:lnTo>
                      <a:lnTo>
                        <a:pt x="950" y="0"/>
                      </a:lnTo>
                      <a:close/>
                      <a:moveTo>
                        <a:pt x="950" y="2324"/>
                      </a:moveTo>
                      <a:lnTo>
                        <a:pt x="1" y="3273"/>
                      </a:lnTo>
                      <a:lnTo>
                        <a:pt x="950" y="4223"/>
                      </a:lnTo>
                      <a:lnTo>
                        <a:pt x="1899" y="3273"/>
                      </a:lnTo>
                      <a:lnTo>
                        <a:pt x="950" y="2324"/>
                      </a:lnTo>
                      <a:close/>
                      <a:moveTo>
                        <a:pt x="950" y="4647"/>
                      </a:moveTo>
                      <a:lnTo>
                        <a:pt x="1" y="5597"/>
                      </a:lnTo>
                      <a:lnTo>
                        <a:pt x="950" y="6546"/>
                      </a:lnTo>
                      <a:lnTo>
                        <a:pt x="1899" y="5597"/>
                      </a:lnTo>
                      <a:lnTo>
                        <a:pt x="950" y="4647"/>
                      </a:lnTo>
                      <a:close/>
                      <a:moveTo>
                        <a:pt x="950" y="6971"/>
                      </a:moveTo>
                      <a:lnTo>
                        <a:pt x="1" y="7920"/>
                      </a:lnTo>
                      <a:lnTo>
                        <a:pt x="950" y="8870"/>
                      </a:lnTo>
                      <a:lnTo>
                        <a:pt x="1899" y="7920"/>
                      </a:lnTo>
                      <a:lnTo>
                        <a:pt x="950" y="6971"/>
                      </a:lnTo>
                      <a:close/>
                      <a:moveTo>
                        <a:pt x="950" y="9296"/>
                      </a:moveTo>
                      <a:lnTo>
                        <a:pt x="1" y="10245"/>
                      </a:lnTo>
                      <a:lnTo>
                        <a:pt x="950" y="11194"/>
                      </a:lnTo>
                      <a:lnTo>
                        <a:pt x="1899" y="10245"/>
                      </a:lnTo>
                      <a:lnTo>
                        <a:pt x="950" y="9296"/>
                      </a:lnTo>
                      <a:close/>
                      <a:moveTo>
                        <a:pt x="950" y="11620"/>
                      </a:moveTo>
                      <a:lnTo>
                        <a:pt x="1" y="12569"/>
                      </a:lnTo>
                      <a:lnTo>
                        <a:pt x="950" y="13518"/>
                      </a:lnTo>
                      <a:lnTo>
                        <a:pt x="1899" y="12569"/>
                      </a:lnTo>
                      <a:lnTo>
                        <a:pt x="950" y="11620"/>
                      </a:lnTo>
                      <a:close/>
                      <a:moveTo>
                        <a:pt x="950" y="13943"/>
                      </a:moveTo>
                      <a:lnTo>
                        <a:pt x="1" y="14893"/>
                      </a:lnTo>
                      <a:lnTo>
                        <a:pt x="950" y="15841"/>
                      </a:lnTo>
                      <a:lnTo>
                        <a:pt x="1899" y="14893"/>
                      </a:lnTo>
                      <a:lnTo>
                        <a:pt x="950" y="13943"/>
                      </a:lnTo>
                      <a:close/>
                      <a:moveTo>
                        <a:pt x="950" y="16267"/>
                      </a:moveTo>
                      <a:lnTo>
                        <a:pt x="1" y="17216"/>
                      </a:lnTo>
                      <a:lnTo>
                        <a:pt x="950" y="18166"/>
                      </a:lnTo>
                      <a:lnTo>
                        <a:pt x="1899" y="17216"/>
                      </a:lnTo>
                      <a:lnTo>
                        <a:pt x="950" y="16267"/>
                      </a:lnTo>
                      <a:close/>
                      <a:moveTo>
                        <a:pt x="950" y="18590"/>
                      </a:moveTo>
                      <a:lnTo>
                        <a:pt x="1" y="19540"/>
                      </a:lnTo>
                      <a:lnTo>
                        <a:pt x="950" y="20489"/>
                      </a:lnTo>
                      <a:lnTo>
                        <a:pt x="1899" y="19540"/>
                      </a:lnTo>
                      <a:lnTo>
                        <a:pt x="950" y="18590"/>
                      </a:lnTo>
                      <a:close/>
                      <a:moveTo>
                        <a:pt x="950" y="20914"/>
                      </a:moveTo>
                      <a:lnTo>
                        <a:pt x="1" y="21863"/>
                      </a:lnTo>
                      <a:lnTo>
                        <a:pt x="950" y="22813"/>
                      </a:lnTo>
                      <a:lnTo>
                        <a:pt x="1899" y="21863"/>
                      </a:lnTo>
                      <a:lnTo>
                        <a:pt x="950" y="2091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0"/>
                <p:cNvSpPr/>
                <p:nvPr/>
              </p:nvSpPr>
              <p:spPr>
                <a:xfrm>
                  <a:off x="1877975" y="3031100"/>
                  <a:ext cx="291925" cy="132600"/>
                </a:xfrm>
                <a:custGeom>
                  <a:avLst/>
                  <a:gdLst/>
                  <a:ahLst/>
                  <a:cxnLst/>
                  <a:rect l="l" t="t" r="r" b="b"/>
                  <a:pathLst>
                    <a:path w="11677" h="5304" extrusionOk="0">
                      <a:moveTo>
                        <a:pt x="5948" y="0"/>
                      </a:moveTo>
                      <a:cubicBezTo>
                        <a:pt x="5581" y="0"/>
                        <a:pt x="5210" y="124"/>
                        <a:pt x="4945" y="374"/>
                      </a:cubicBezTo>
                      <a:cubicBezTo>
                        <a:pt x="4530" y="766"/>
                        <a:pt x="4445" y="1321"/>
                        <a:pt x="4672" y="1792"/>
                      </a:cubicBezTo>
                      <a:cubicBezTo>
                        <a:pt x="3387" y="1640"/>
                        <a:pt x="2304" y="1303"/>
                        <a:pt x="1652" y="1303"/>
                      </a:cubicBezTo>
                      <a:cubicBezTo>
                        <a:pt x="1232" y="1303"/>
                        <a:pt x="990" y="1443"/>
                        <a:pt x="990" y="1863"/>
                      </a:cubicBezTo>
                      <a:cubicBezTo>
                        <a:pt x="990" y="2274"/>
                        <a:pt x="1221" y="2659"/>
                        <a:pt x="1624" y="2992"/>
                      </a:cubicBezTo>
                      <a:lnTo>
                        <a:pt x="0" y="2992"/>
                      </a:lnTo>
                      <a:lnTo>
                        <a:pt x="0" y="5303"/>
                      </a:lnTo>
                      <a:lnTo>
                        <a:pt x="11677" y="5303"/>
                      </a:lnTo>
                      <a:lnTo>
                        <a:pt x="11677" y="2992"/>
                      </a:lnTo>
                      <a:lnTo>
                        <a:pt x="10052" y="2992"/>
                      </a:lnTo>
                      <a:cubicBezTo>
                        <a:pt x="10453" y="2659"/>
                        <a:pt x="10684" y="2275"/>
                        <a:pt x="10684" y="1865"/>
                      </a:cubicBezTo>
                      <a:cubicBezTo>
                        <a:pt x="10684" y="1444"/>
                        <a:pt x="10442" y="1304"/>
                        <a:pt x="10021" y="1304"/>
                      </a:cubicBezTo>
                      <a:cubicBezTo>
                        <a:pt x="9396" y="1304"/>
                        <a:pt x="8377" y="1612"/>
                        <a:pt x="7163" y="1771"/>
                      </a:cubicBezTo>
                      <a:cubicBezTo>
                        <a:pt x="7437" y="1092"/>
                        <a:pt x="7098" y="262"/>
                        <a:pt x="6377" y="59"/>
                      </a:cubicBezTo>
                      <a:cubicBezTo>
                        <a:pt x="6239" y="20"/>
                        <a:pt x="6094" y="0"/>
                        <a:pt x="59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0"/>
                <p:cNvSpPr/>
                <p:nvPr/>
              </p:nvSpPr>
              <p:spPr>
                <a:xfrm>
                  <a:off x="1900100" y="3121950"/>
                  <a:ext cx="255000" cy="25750"/>
                </a:xfrm>
                <a:custGeom>
                  <a:avLst/>
                  <a:gdLst/>
                  <a:ahLst/>
                  <a:cxnLst/>
                  <a:rect l="l" t="t" r="r" b="b"/>
                  <a:pathLst>
                    <a:path w="10200" h="1030" extrusionOk="0">
                      <a:moveTo>
                        <a:pt x="592" y="1"/>
                      </a:moveTo>
                      <a:cubicBezTo>
                        <a:pt x="370" y="1"/>
                        <a:pt x="153" y="148"/>
                        <a:pt x="83" y="358"/>
                      </a:cubicBezTo>
                      <a:cubicBezTo>
                        <a:pt x="1" y="602"/>
                        <a:pt x="181" y="914"/>
                        <a:pt x="416" y="1000"/>
                      </a:cubicBezTo>
                      <a:cubicBezTo>
                        <a:pt x="471" y="1020"/>
                        <a:pt x="530" y="1030"/>
                        <a:pt x="589" y="1030"/>
                      </a:cubicBezTo>
                      <a:cubicBezTo>
                        <a:pt x="844" y="1030"/>
                        <a:pt x="1101" y="850"/>
                        <a:pt x="1107" y="581"/>
                      </a:cubicBezTo>
                      <a:cubicBezTo>
                        <a:pt x="1112" y="298"/>
                        <a:pt x="944" y="36"/>
                        <a:pt x="647" y="4"/>
                      </a:cubicBezTo>
                      <a:cubicBezTo>
                        <a:pt x="628" y="2"/>
                        <a:pt x="610" y="1"/>
                        <a:pt x="592" y="1"/>
                      </a:cubicBezTo>
                      <a:close/>
                      <a:moveTo>
                        <a:pt x="2865" y="1"/>
                      </a:moveTo>
                      <a:cubicBezTo>
                        <a:pt x="2642" y="1"/>
                        <a:pt x="2426" y="148"/>
                        <a:pt x="2356" y="358"/>
                      </a:cubicBezTo>
                      <a:cubicBezTo>
                        <a:pt x="2273" y="602"/>
                        <a:pt x="2453" y="914"/>
                        <a:pt x="2688" y="1000"/>
                      </a:cubicBezTo>
                      <a:cubicBezTo>
                        <a:pt x="2744" y="1020"/>
                        <a:pt x="2803" y="1030"/>
                        <a:pt x="2862" y="1030"/>
                      </a:cubicBezTo>
                      <a:cubicBezTo>
                        <a:pt x="3116" y="1030"/>
                        <a:pt x="3373" y="850"/>
                        <a:pt x="3378" y="581"/>
                      </a:cubicBezTo>
                      <a:cubicBezTo>
                        <a:pt x="3384" y="298"/>
                        <a:pt x="3217" y="36"/>
                        <a:pt x="2919" y="4"/>
                      </a:cubicBezTo>
                      <a:cubicBezTo>
                        <a:pt x="2901" y="2"/>
                        <a:pt x="2883" y="1"/>
                        <a:pt x="2865" y="1"/>
                      </a:cubicBezTo>
                      <a:close/>
                      <a:moveTo>
                        <a:pt x="5137" y="1"/>
                      </a:moveTo>
                      <a:cubicBezTo>
                        <a:pt x="4914" y="1"/>
                        <a:pt x="4698" y="148"/>
                        <a:pt x="4627" y="358"/>
                      </a:cubicBezTo>
                      <a:cubicBezTo>
                        <a:pt x="4545" y="602"/>
                        <a:pt x="4724" y="914"/>
                        <a:pt x="4959" y="1000"/>
                      </a:cubicBezTo>
                      <a:cubicBezTo>
                        <a:pt x="5015" y="1020"/>
                        <a:pt x="5074" y="1030"/>
                        <a:pt x="5133" y="1030"/>
                      </a:cubicBezTo>
                      <a:cubicBezTo>
                        <a:pt x="5388" y="1030"/>
                        <a:pt x="5644" y="850"/>
                        <a:pt x="5650" y="581"/>
                      </a:cubicBezTo>
                      <a:cubicBezTo>
                        <a:pt x="5654" y="298"/>
                        <a:pt x="5488" y="36"/>
                        <a:pt x="5191" y="4"/>
                      </a:cubicBezTo>
                      <a:cubicBezTo>
                        <a:pt x="5173" y="2"/>
                        <a:pt x="5155" y="1"/>
                        <a:pt x="5137" y="1"/>
                      </a:cubicBezTo>
                      <a:close/>
                      <a:moveTo>
                        <a:pt x="7408" y="1"/>
                      </a:moveTo>
                      <a:cubicBezTo>
                        <a:pt x="7186" y="1"/>
                        <a:pt x="6969" y="148"/>
                        <a:pt x="6898" y="358"/>
                      </a:cubicBezTo>
                      <a:cubicBezTo>
                        <a:pt x="6817" y="602"/>
                        <a:pt x="6996" y="914"/>
                        <a:pt x="7231" y="1000"/>
                      </a:cubicBezTo>
                      <a:cubicBezTo>
                        <a:pt x="7287" y="1020"/>
                        <a:pt x="7345" y="1030"/>
                        <a:pt x="7405" y="1030"/>
                      </a:cubicBezTo>
                      <a:cubicBezTo>
                        <a:pt x="7659" y="1030"/>
                        <a:pt x="7916" y="850"/>
                        <a:pt x="7921" y="581"/>
                      </a:cubicBezTo>
                      <a:cubicBezTo>
                        <a:pt x="7926" y="298"/>
                        <a:pt x="7759" y="36"/>
                        <a:pt x="7463" y="4"/>
                      </a:cubicBezTo>
                      <a:cubicBezTo>
                        <a:pt x="7445" y="2"/>
                        <a:pt x="7427" y="1"/>
                        <a:pt x="7408" y="1"/>
                      </a:cubicBezTo>
                      <a:close/>
                      <a:moveTo>
                        <a:pt x="9679" y="1"/>
                      </a:moveTo>
                      <a:cubicBezTo>
                        <a:pt x="9457" y="1"/>
                        <a:pt x="9240" y="148"/>
                        <a:pt x="9170" y="358"/>
                      </a:cubicBezTo>
                      <a:cubicBezTo>
                        <a:pt x="9088" y="602"/>
                        <a:pt x="9267" y="914"/>
                        <a:pt x="9503" y="1000"/>
                      </a:cubicBezTo>
                      <a:cubicBezTo>
                        <a:pt x="9559" y="1020"/>
                        <a:pt x="9618" y="1030"/>
                        <a:pt x="9677" y="1030"/>
                      </a:cubicBezTo>
                      <a:cubicBezTo>
                        <a:pt x="9932" y="1030"/>
                        <a:pt x="10188" y="850"/>
                        <a:pt x="10194" y="581"/>
                      </a:cubicBezTo>
                      <a:cubicBezTo>
                        <a:pt x="10199" y="298"/>
                        <a:pt x="10032" y="36"/>
                        <a:pt x="9734" y="4"/>
                      </a:cubicBezTo>
                      <a:cubicBezTo>
                        <a:pt x="9716" y="2"/>
                        <a:pt x="9697" y="1"/>
                        <a:pt x="96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0"/>
                <p:cNvSpPr/>
                <p:nvPr/>
              </p:nvSpPr>
              <p:spPr>
                <a:xfrm>
                  <a:off x="1900075" y="2181075"/>
                  <a:ext cx="255025" cy="25750"/>
                </a:xfrm>
                <a:custGeom>
                  <a:avLst/>
                  <a:gdLst/>
                  <a:ahLst/>
                  <a:cxnLst/>
                  <a:rect l="l" t="t" r="r" b="b"/>
                  <a:pathLst>
                    <a:path w="10201" h="1030" extrusionOk="0">
                      <a:moveTo>
                        <a:pt x="589" y="0"/>
                      </a:moveTo>
                      <a:cubicBezTo>
                        <a:pt x="529" y="0"/>
                        <a:pt x="470" y="10"/>
                        <a:pt x="414" y="30"/>
                      </a:cubicBezTo>
                      <a:cubicBezTo>
                        <a:pt x="179" y="116"/>
                        <a:pt x="1" y="428"/>
                        <a:pt x="82" y="672"/>
                      </a:cubicBezTo>
                      <a:cubicBezTo>
                        <a:pt x="153" y="882"/>
                        <a:pt x="370" y="1029"/>
                        <a:pt x="592" y="1029"/>
                      </a:cubicBezTo>
                      <a:cubicBezTo>
                        <a:pt x="610" y="1029"/>
                        <a:pt x="628" y="1028"/>
                        <a:pt x="647" y="1026"/>
                      </a:cubicBezTo>
                      <a:cubicBezTo>
                        <a:pt x="945" y="994"/>
                        <a:pt x="1112" y="732"/>
                        <a:pt x="1106" y="449"/>
                      </a:cubicBezTo>
                      <a:cubicBezTo>
                        <a:pt x="1102" y="181"/>
                        <a:pt x="844" y="0"/>
                        <a:pt x="589" y="0"/>
                      </a:cubicBezTo>
                      <a:close/>
                      <a:moveTo>
                        <a:pt x="2861" y="0"/>
                      </a:moveTo>
                      <a:cubicBezTo>
                        <a:pt x="2802" y="0"/>
                        <a:pt x="2743" y="10"/>
                        <a:pt x="2687" y="30"/>
                      </a:cubicBezTo>
                      <a:cubicBezTo>
                        <a:pt x="2454" y="116"/>
                        <a:pt x="2273" y="428"/>
                        <a:pt x="2355" y="672"/>
                      </a:cubicBezTo>
                      <a:cubicBezTo>
                        <a:pt x="2426" y="882"/>
                        <a:pt x="2642" y="1029"/>
                        <a:pt x="2865" y="1029"/>
                      </a:cubicBezTo>
                      <a:cubicBezTo>
                        <a:pt x="2883" y="1029"/>
                        <a:pt x="2901" y="1028"/>
                        <a:pt x="2919" y="1026"/>
                      </a:cubicBezTo>
                      <a:cubicBezTo>
                        <a:pt x="3216" y="994"/>
                        <a:pt x="3385" y="732"/>
                        <a:pt x="3378" y="449"/>
                      </a:cubicBezTo>
                      <a:cubicBezTo>
                        <a:pt x="3374" y="181"/>
                        <a:pt x="3117" y="0"/>
                        <a:pt x="2861" y="0"/>
                      </a:cubicBezTo>
                      <a:close/>
                      <a:moveTo>
                        <a:pt x="5133" y="0"/>
                      </a:moveTo>
                      <a:cubicBezTo>
                        <a:pt x="5074" y="0"/>
                        <a:pt x="5015" y="10"/>
                        <a:pt x="4959" y="30"/>
                      </a:cubicBezTo>
                      <a:cubicBezTo>
                        <a:pt x="4726" y="116"/>
                        <a:pt x="4545" y="428"/>
                        <a:pt x="4626" y="672"/>
                      </a:cubicBezTo>
                      <a:cubicBezTo>
                        <a:pt x="4697" y="882"/>
                        <a:pt x="4914" y="1029"/>
                        <a:pt x="5137" y="1029"/>
                      </a:cubicBezTo>
                      <a:cubicBezTo>
                        <a:pt x="5155" y="1029"/>
                        <a:pt x="5173" y="1028"/>
                        <a:pt x="5191" y="1026"/>
                      </a:cubicBezTo>
                      <a:cubicBezTo>
                        <a:pt x="5487" y="994"/>
                        <a:pt x="5656" y="732"/>
                        <a:pt x="5649" y="449"/>
                      </a:cubicBezTo>
                      <a:cubicBezTo>
                        <a:pt x="5645" y="181"/>
                        <a:pt x="5388" y="0"/>
                        <a:pt x="5133" y="0"/>
                      </a:cubicBezTo>
                      <a:close/>
                      <a:moveTo>
                        <a:pt x="7405" y="0"/>
                      </a:moveTo>
                      <a:cubicBezTo>
                        <a:pt x="7346" y="0"/>
                        <a:pt x="7287" y="10"/>
                        <a:pt x="7232" y="30"/>
                      </a:cubicBezTo>
                      <a:cubicBezTo>
                        <a:pt x="6999" y="116"/>
                        <a:pt x="6818" y="428"/>
                        <a:pt x="6899" y="672"/>
                      </a:cubicBezTo>
                      <a:cubicBezTo>
                        <a:pt x="6970" y="882"/>
                        <a:pt x="7187" y="1029"/>
                        <a:pt x="7409" y="1029"/>
                      </a:cubicBezTo>
                      <a:cubicBezTo>
                        <a:pt x="7428" y="1029"/>
                        <a:pt x="7446" y="1028"/>
                        <a:pt x="7464" y="1026"/>
                      </a:cubicBezTo>
                      <a:cubicBezTo>
                        <a:pt x="7760" y="994"/>
                        <a:pt x="7929" y="732"/>
                        <a:pt x="7922" y="449"/>
                      </a:cubicBezTo>
                      <a:cubicBezTo>
                        <a:pt x="7917" y="181"/>
                        <a:pt x="7660" y="0"/>
                        <a:pt x="7405" y="0"/>
                      </a:cubicBezTo>
                      <a:close/>
                      <a:moveTo>
                        <a:pt x="9677" y="0"/>
                      </a:moveTo>
                      <a:cubicBezTo>
                        <a:pt x="9618" y="0"/>
                        <a:pt x="9559" y="10"/>
                        <a:pt x="9504" y="30"/>
                      </a:cubicBezTo>
                      <a:cubicBezTo>
                        <a:pt x="9269" y="116"/>
                        <a:pt x="9090" y="428"/>
                        <a:pt x="9171" y="672"/>
                      </a:cubicBezTo>
                      <a:cubicBezTo>
                        <a:pt x="9241" y="882"/>
                        <a:pt x="9458" y="1029"/>
                        <a:pt x="9680" y="1029"/>
                      </a:cubicBezTo>
                      <a:cubicBezTo>
                        <a:pt x="9698" y="1029"/>
                        <a:pt x="9717" y="1028"/>
                        <a:pt x="9735" y="1026"/>
                      </a:cubicBezTo>
                      <a:cubicBezTo>
                        <a:pt x="10032" y="994"/>
                        <a:pt x="10200" y="732"/>
                        <a:pt x="10195" y="449"/>
                      </a:cubicBezTo>
                      <a:cubicBezTo>
                        <a:pt x="10189" y="181"/>
                        <a:pt x="9932" y="0"/>
                        <a:pt x="9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0"/>
                <p:cNvSpPr/>
                <p:nvPr/>
              </p:nvSpPr>
              <p:spPr>
                <a:xfrm>
                  <a:off x="1955800" y="2417575"/>
                  <a:ext cx="7625" cy="490575"/>
                </a:xfrm>
                <a:custGeom>
                  <a:avLst/>
                  <a:gdLst/>
                  <a:ahLst/>
                  <a:cxnLst/>
                  <a:rect l="l" t="t" r="r" b="b"/>
                  <a:pathLst>
                    <a:path w="305" h="19623" extrusionOk="0">
                      <a:moveTo>
                        <a:pt x="1" y="1"/>
                      </a:moveTo>
                      <a:lnTo>
                        <a:pt x="1" y="19622"/>
                      </a:lnTo>
                      <a:lnTo>
                        <a:pt x="304" y="19622"/>
                      </a:lnTo>
                      <a:lnTo>
                        <a:pt x="3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0"/>
                <p:cNvSpPr/>
                <p:nvPr/>
              </p:nvSpPr>
              <p:spPr>
                <a:xfrm>
                  <a:off x="2086350" y="2417575"/>
                  <a:ext cx="7600" cy="490575"/>
                </a:xfrm>
                <a:custGeom>
                  <a:avLst/>
                  <a:gdLst/>
                  <a:ahLst/>
                  <a:cxnLst/>
                  <a:rect l="l" t="t" r="r" b="b"/>
                  <a:pathLst>
                    <a:path w="304" h="19623" extrusionOk="0">
                      <a:moveTo>
                        <a:pt x="0" y="1"/>
                      </a:moveTo>
                      <a:lnTo>
                        <a:pt x="0" y="19622"/>
                      </a:lnTo>
                      <a:lnTo>
                        <a:pt x="304" y="19622"/>
                      </a:lnTo>
                      <a:lnTo>
                        <a:pt x="3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3" name="Google Shape;2483;p40"/>
              <p:cNvGrpSpPr/>
              <p:nvPr/>
            </p:nvGrpSpPr>
            <p:grpSpPr>
              <a:xfrm flipH="1">
                <a:off x="4119026" y="3383147"/>
                <a:ext cx="2408564" cy="495824"/>
                <a:chOff x="6913575" y="2702975"/>
                <a:chExt cx="1075300" cy="221350"/>
              </a:xfrm>
            </p:grpSpPr>
            <p:sp>
              <p:nvSpPr>
                <p:cNvPr id="2484" name="Google Shape;2484;p40"/>
                <p:cNvSpPr/>
                <p:nvPr/>
              </p:nvSpPr>
              <p:spPr>
                <a:xfrm>
                  <a:off x="6913575" y="2702975"/>
                  <a:ext cx="1075300" cy="145075"/>
                </a:xfrm>
                <a:custGeom>
                  <a:avLst/>
                  <a:gdLst/>
                  <a:ahLst/>
                  <a:cxnLst/>
                  <a:rect l="l" t="t" r="r" b="b"/>
                  <a:pathLst>
                    <a:path w="43012" h="5803" extrusionOk="0">
                      <a:moveTo>
                        <a:pt x="518" y="0"/>
                      </a:moveTo>
                      <a:cubicBezTo>
                        <a:pt x="232" y="0"/>
                        <a:pt x="0" y="231"/>
                        <a:pt x="0" y="518"/>
                      </a:cubicBezTo>
                      <a:cubicBezTo>
                        <a:pt x="0" y="804"/>
                        <a:pt x="231" y="1035"/>
                        <a:pt x="518" y="1035"/>
                      </a:cubicBezTo>
                      <a:lnTo>
                        <a:pt x="39835" y="1035"/>
                      </a:lnTo>
                      <a:cubicBezTo>
                        <a:pt x="40866" y="1035"/>
                        <a:pt x="41702" y="1871"/>
                        <a:pt x="41702" y="2901"/>
                      </a:cubicBezTo>
                      <a:cubicBezTo>
                        <a:pt x="41702" y="3932"/>
                        <a:pt x="40866" y="4767"/>
                        <a:pt x="39835" y="4767"/>
                      </a:cubicBezTo>
                      <a:lnTo>
                        <a:pt x="518" y="4767"/>
                      </a:lnTo>
                      <a:cubicBezTo>
                        <a:pt x="232" y="4767"/>
                        <a:pt x="0" y="5000"/>
                        <a:pt x="0" y="5285"/>
                      </a:cubicBezTo>
                      <a:cubicBezTo>
                        <a:pt x="0" y="5572"/>
                        <a:pt x="231" y="5803"/>
                        <a:pt x="518" y="5803"/>
                      </a:cubicBezTo>
                      <a:lnTo>
                        <a:pt x="40111" y="5803"/>
                      </a:lnTo>
                      <a:cubicBezTo>
                        <a:pt x="41712" y="5803"/>
                        <a:pt x="43012" y="4504"/>
                        <a:pt x="43012" y="2901"/>
                      </a:cubicBezTo>
                      <a:cubicBezTo>
                        <a:pt x="43012" y="1300"/>
                        <a:pt x="41713" y="0"/>
                        <a:pt x="40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0"/>
                <p:cNvSpPr/>
                <p:nvPr/>
              </p:nvSpPr>
              <p:spPr>
                <a:xfrm>
                  <a:off x="6939900" y="2728825"/>
                  <a:ext cx="1016225" cy="93325"/>
                </a:xfrm>
                <a:custGeom>
                  <a:avLst/>
                  <a:gdLst/>
                  <a:ahLst/>
                  <a:cxnLst/>
                  <a:rect l="l" t="t" r="r" b="b"/>
                  <a:pathLst>
                    <a:path w="40649" h="3733" extrusionOk="0">
                      <a:moveTo>
                        <a:pt x="1" y="1"/>
                      </a:moveTo>
                      <a:lnTo>
                        <a:pt x="1" y="3732"/>
                      </a:lnTo>
                      <a:lnTo>
                        <a:pt x="38783" y="3732"/>
                      </a:lnTo>
                      <a:cubicBezTo>
                        <a:pt x="39441" y="3732"/>
                        <a:pt x="40018" y="3393"/>
                        <a:pt x="40350" y="2878"/>
                      </a:cubicBezTo>
                      <a:cubicBezTo>
                        <a:pt x="40540" y="2588"/>
                        <a:pt x="40649" y="2240"/>
                        <a:pt x="40649" y="1867"/>
                      </a:cubicBezTo>
                      <a:cubicBezTo>
                        <a:pt x="40649" y="838"/>
                        <a:pt x="39814" y="3"/>
                        <a:pt x="38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0"/>
                <p:cNvSpPr/>
                <p:nvPr/>
              </p:nvSpPr>
              <p:spPr>
                <a:xfrm>
                  <a:off x="6939875" y="2744700"/>
                  <a:ext cx="922025" cy="65225"/>
                </a:xfrm>
                <a:custGeom>
                  <a:avLst/>
                  <a:gdLst/>
                  <a:ahLst/>
                  <a:cxnLst/>
                  <a:rect l="l" t="t" r="r" b="b"/>
                  <a:pathLst>
                    <a:path w="36881" h="2609" extrusionOk="0">
                      <a:moveTo>
                        <a:pt x="1" y="1"/>
                      </a:moveTo>
                      <a:lnTo>
                        <a:pt x="1" y="423"/>
                      </a:lnTo>
                      <a:lnTo>
                        <a:pt x="36670" y="423"/>
                      </a:lnTo>
                      <a:cubicBezTo>
                        <a:pt x="36786" y="423"/>
                        <a:pt x="36880" y="328"/>
                        <a:pt x="36880" y="213"/>
                      </a:cubicBezTo>
                      <a:cubicBezTo>
                        <a:pt x="36880" y="96"/>
                        <a:pt x="36786" y="1"/>
                        <a:pt x="36670" y="1"/>
                      </a:cubicBezTo>
                      <a:close/>
                      <a:moveTo>
                        <a:pt x="1" y="1093"/>
                      </a:moveTo>
                      <a:lnTo>
                        <a:pt x="1" y="1516"/>
                      </a:lnTo>
                      <a:lnTo>
                        <a:pt x="36670" y="1516"/>
                      </a:lnTo>
                      <a:cubicBezTo>
                        <a:pt x="36786" y="1516"/>
                        <a:pt x="36880" y="1421"/>
                        <a:pt x="36880" y="1305"/>
                      </a:cubicBezTo>
                      <a:cubicBezTo>
                        <a:pt x="36880" y="1188"/>
                        <a:pt x="36786" y="1093"/>
                        <a:pt x="36670" y="1093"/>
                      </a:cubicBezTo>
                      <a:close/>
                      <a:moveTo>
                        <a:pt x="1" y="2186"/>
                      </a:moveTo>
                      <a:lnTo>
                        <a:pt x="1" y="2609"/>
                      </a:lnTo>
                      <a:lnTo>
                        <a:pt x="36670" y="2609"/>
                      </a:lnTo>
                      <a:cubicBezTo>
                        <a:pt x="36786" y="2609"/>
                        <a:pt x="36880" y="2513"/>
                        <a:pt x="36880" y="2397"/>
                      </a:cubicBezTo>
                      <a:cubicBezTo>
                        <a:pt x="36880" y="2280"/>
                        <a:pt x="36786" y="2186"/>
                        <a:pt x="36670" y="2186"/>
                      </a:cubicBezTo>
                      <a:close/>
                    </a:path>
                  </a:pathLst>
                </a:custGeom>
                <a:solidFill>
                  <a:srgbClr val="F9B050">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0"/>
                <p:cNvSpPr/>
                <p:nvPr/>
              </p:nvSpPr>
              <p:spPr>
                <a:xfrm>
                  <a:off x="7184625" y="2744700"/>
                  <a:ext cx="110800" cy="179625"/>
                </a:xfrm>
                <a:custGeom>
                  <a:avLst/>
                  <a:gdLst/>
                  <a:ahLst/>
                  <a:cxnLst/>
                  <a:rect l="l" t="t" r="r" b="b"/>
                  <a:pathLst>
                    <a:path w="4432" h="7185" extrusionOk="0">
                      <a:moveTo>
                        <a:pt x="0" y="1"/>
                      </a:moveTo>
                      <a:lnTo>
                        <a:pt x="0" y="7184"/>
                      </a:lnTo>
                      <a:lnTo>
                        <a:pt x="2215" y="5643"/>
                      </a:lnTo>
                      <a:lnTo>
                        <a:pt x="4432" y="7184"/>
                      </a:lnTo>
                      <a:lnTo>
                        <a:pt x="4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0"/>
                <p:cNvSpPr/>
                <p:nvPr/>
              </p:nvSpPr>
              <p:spPr>
                <a:xfrm>
                  <a:off x="7193800" y="2784750"/>
                  <a:ext cx="86275" cy="74750"/>
                </a:xfrm>
                <a:custGeom>
                  <a:avLst/>
                  <a:gdLst/>
                  <a:ahLst/>
                  <a:cxnLst/>
                  <a:rect l="l" t="t" r="r" b="b"/>
                  <a:pathLst>
                    <a:path w="3451" h="2990" extrusionOk="0">
                      <a:moveTo>
                        <a:pt x="1858" y="0"/>
                      </a:moveTo>
                      <a:cubicBezTo>
                        <a:pt x="1811" y="0"/>
                        <a:pt x="1764" y="3"/>
                        <a:pt x="1719" y="10"/>
                      </a:cubicBezTo>
                      <a:cubicBezTo>
                        <a:pt x="1507" y="41"/>
                        <a:pt x="1339" y="142"/>
                        <a:pt x="1154" y="242"/>
                      </a:cubicBezTo>
                      <a:cubicBezTo>
                        <a:pt x="378" y="659"/>
                        <a:pt x="0" y="1775"/>
                        <a:pt x="596" y="2517"/>
                      </a:cubicBezTo>
                      <a:cubicBezTo>
                        <a:pt x="854" y="2839"/>
                        <a:pt x="1330" y="2946"/>
                        <a:pt x="1720" y="2982"/>
                      </a:cubicBezTo>
                      <a:cubicBezTo>
                        <a:pt x="1771" y="2987"/>
                        <a:pt x="1823" y="2989"/>
                        <a:pt x="1875" y="2989"/>
                      </a:cubicBezTo>
                      <a:cubicBezTo>
                        <a:pt x="2644" y="2989"/>
                        <a:pt x="3451" y="2474"/>
                        <a:pt x="3439" y="1622"/>
                      </a:cubicBezTo>
                      <a:cubicBezTo>
                        <a:pt x="3434" y="1206"/>
                        <a:pt x="3192" y="568"/>
                        <a:pt x="2838" y="330"/>
                      </a:cubicBezTo>
                      <a:cubicBezTo>
                        <a:pt x="2577" y="156"/>
                        <a:pt x="2195" y="0"/>
                        <a:pt x="1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89" name="Google Shape;2489;p40"/>
            <p:cNvGrpSpPr/>
            <p:nvPr/>
          </p:nvGrpSpPr>
          <p:grpSpPr>
            <a:xfrm>
              <a:off x="6679309" y="1568916"/>
              <a:ext cx="1815586" cy="3262426"/>
              <a:chOff x="6679309" y="1568916"/>
              <a:chExt cx="1815586" cy="3262426"/>
            </a:xfrm>
          </p:grpSpPr>
          <p:sp>
            <p:nvSpPr>
              <p:cNvPr id="2490" name="Google Shape;2490;p40"/>
              <p:cNvSpPr/>
              <p:nvPr/>
            </p:nvSpPr>
            <p:spPr>
              <a:xfrm rot="801400">
                <a:off x="7940839" y="1603597"/>
                <a:ext cx="430952" cy="1116242"/>
              </a:xfrm>
              <a:custGeom>
                <a:avLst/>
                <a:gdLst/>
                <a:ahLst/>
                <a:cxnLst/>
                <a:rect l="l" t="t" r="r" b="b"/>
                <a:pathLst>
                  <a:path w="17239" h="44652" extrusionOk="0">
                    <a:moveTo>
                      <a:pt x="2289" y="0"/>
                    </a:moveTo>
                    <a:lnTo>
                      <a:pt x="2289" y="0"/>
                    </a:lnTo>
                    <a:cubicBezTo>
                      <a:pt x="1923" y="6332"/>
                      <a:pt x="6177" y="8597"/>
                      <a:pt x="7384" y="9111"/>
                    </a:cubicBezTo>
                    <a:cubicBezTo>
                      <a:pt x="7832" y="10134"/>
                      <a:pt x="8223" y="11159"/>
                      <a:pt x="8558" y="12188"/>
                    </a:cubicBezTo>
                    <a:cubicBezTo>
                      <a:pt x="7693" y="10704"/>
                      <a:pt x="5979" y="9040"/>
                      <a:pt x="2647" y="9040"/>
                    </a:cubicBezTo>
                    <a:cubicBezTo>
                      <a:pt x="1859" y="9040"/>
                      <a:pt x="980" y="9133"/>
                      <a:pt x="0" y="9344"/>
                    </a:cubicBezTo>
                    <a:cubicBezTo>
                      <a:pt x="2399" y="13895"/>
                      <a:pt x="6017" y="14585"/>
                      <a:pt x="7992" y="14585"/>
                    </a:cubicBezTo>
                    <a:cubicBezTo>
                      <a:pt x="8558" y="14585"/>
                      <a:pt x="8989" y="14528"/>
                      <a:pt x="9217" y="14489"/>
                    </a:cubicBezTo>
                    <a:cubicBezTo>
                      <a:pt x="9745" y="16630"/>
                      <a:pt x="10031" y="18776"/>
                      <a:pt x="10078" y="20924"/>
                    </a:cubicBezTo>
                    <a:cubicBezTo>
                      <a:pt x="9600" y="18986"/>
                      <a:pt x="7992" y="15876"/>
                      <a:pt x="2599" y="15876"/>
                    </a:cubicBezTo>
                    <a:cubicBezTo>
                      <a:pt x="2345" y="15876"/>
                      <a:pt x="2082" y="15883"/>
                      <a:pt x="1811" y="15897"/>
                    </a:cubicBezTo>
                    <a:cubicBezTo>
                      <a:pt x="3907" y="22107"/>
                      <a:pt x="8956" y="22442"/>
                      <a:pt x="10064" y="22442"/>
                    </a:cubicBezTo>
                    <a:cubicBezTo>
                      <a:pt x="10067" y="22442"/>
                      <a:pt x="10071" y="22442"/>
                      <a:pt x="10074" y="22442"/>
                    </a:cubicBezTo>
                    <a:lnTo>
                      <a:pt x="10074" y="22442"/>
                    </a:lnTo>
                    <a:cubicBezTo>
                      <a:pt x="10011" y="24570"/>
                      <a:pt x="9710" y="26700"/>
                      <a:pt x="9178" y="28825"/>
                    </a:cubicBezTo>
                    <a:cubicBezTo>
                      <a:pt x="9266" y="27011"/>
                      <a:pt x="8773" y="22512"/>
                      <a:pt x="1970" y="21605"/>
                    </a:cubicBezTo>
                    <a:lnTo>
                      <a:pt x="1970" y="21605"/>
                    </a:lnTo>
                    <a:cubicBezTo>
                      <a:pt x="2922" y="28330"/>
                      <a:pt x="8145" y="29437"/>
                      <a:pt x="8982" y="29572"/>
                    </a:cubicBezTo>
                    <a:cubicBezTo>
                      <a:pt x="8828" y="30127"/>
                      <a:pt x="8660" y="30683"/>
                      <a:pt x="8472" y="31237"/>
                    </a:cubicBezTo>
                    <a:cubicBezTo>
                      <a:pt x="6995" y="35655"/>
                      <a:pt x="4538" y="39884"/>
                      <a:pt x="1172" y="43808"/>
                    </a:cubicBezTo>
                    <a:cubicBezTo>
                      <a:pt x="743" y="44309"/>
                      <a:pt x="685" y="44372"/>
                      <a:pt x="798" y="44544"/>
                    </a:cubicBezTo>
                    <a:cubicBezTo>
                      <a:pt x="800" y="44548"/>
                      <a:pt x="804" y="44550"/>
                      <a:pt x="806" y="44554"/>
                    </a:cubicBezTo>
                    <a:cubicBezTo>
                      <a:pt x="853" y="44618"/>
                      <a:pt x="926" y="44652"/>
                      <a:pt x="1000" y="44652"/>
                    </a:cubicBezTo>
                    <a:cubicBezTo>
                      <a:pt x="1047" y="44652"/>
                      <a:pt x="1093" y="44639"/>
                      <a:pt x="1136" y="44612"/>
                    </a:cubicBezTo>
                    <a:cubicBezTo>
                      <a:pt x="1183" y="44581"/>
                      <a:pt x="1213" y="44540"/>
                      <a:pt x="1230" y="44493"/>
                    </a:cubicBezTo>
                    <a:cubicBezTo>
                      <a:pt x="1275" y="44434"/>
                      <a:pt x="1404" y="44282"/>
                      <a:pt x="1543" y="44121"/>
                    </a:cubicBezTo>
                    <a:cubicBezTo>
                      <a:pt x="4951" y="40149"/>
                      <a:pt x="7439" y="35865"/>
                      <a:pt x="8937" y="31391"/>
                    </a:cubicBezTo>
                    <a:cubicBezTo>
                      <a:pt x="9096" y="30910"/>
                      <a:pt x="9246" y="30427"/>
                      <a:pt x="9383" y="29946"/>
                    </a:cubicBezTo>
                    <a:cubicBezTo>
                      <a:pt x="9486" y="29953"/>
                      <a:pt x="9615" y="29958"/>
                      <a:pt x="9765" y="29958"/>
                    </a:cubicBezTo>
                    <a:cubicBezTo>
                      <a:pt x="11508" y="29958"/>
                      <a:pt x="16140" y="29299"/>
                      <a:pt x="16633" y="22315"/>
                    </a:cubicBezTo>
                    <a:lnTo>
                      <a:pt x="16633" y="22315"/>
                    </a:lnTo>
                    <a:cubicBezTo>
                      <a:pt x="12971" y="23066"/>
                      <a:pt x="11089" y="25006"/>
                      <a:pt x="10123" y="26736"/>
                    </a:cubicBezTo>
                    <a:cubicBezTo>
                      <a:pt x="10354" y="25405"/>
                      <a:pt x="10502" y="24075"/>
                      <a:pt x="10553" y="22741"/>
                    </a:cubicBezTo>
                    <a:cubicBezTo>
                      <a:pt x="11684" y="22618"/>
                      <a:pt x="17239" y="21622"/>
                      <a:pt x="16355" y="13900"/>
                    </a:cubicBezTo>
                    <a:lnTo>
                      <a:pt x="16355" y="13900"/>
                    </a:lnTo>
                    <a:cubicBezTo>
                      <a:pt x="12398" y="15514"/>
                      <a:pt x="11013" y="18225"/>
                      <a:pt x="10545" y="20224"/>
                    </a:cubicBezTo>
                    <a:cubicBezTo>
                      <a:pt x="10461" y="18381"/>
                      <a:pt x="10203" y="16537"/>
                      <a:pt x="9769" y="14700"/>
                    </a:cubicBezTo>
                    <a:cubicBezTo>
                      <a:pt x="10974" y="14356"/>
                      <a:pt x="16110" y="12433"/>
                      <a:pt x="14043" y="5064"/>
                    </a:cubicBezTo>
                    <a:lnTo>
                      <a:pt x="14043" y="5064"/>
                    </a:lnTo>
                    <a:cubicBezTo>
                      <a:pt x="9980" y="7537"/>
                      <a:pt x="9276" y="10850"/>
                      <a:pt x="9289" y="12894"/>
                    </a:cubicBezTo>
                    <a:cubicBezTo>
                      <a:pt x="8892" y="11558"/>
                      <a:pt x="8401" y="10226"/>
                      <a:pt x="7822" y="8896"/>
                    </a:cubicBezTo>
                    <a:cubicBezTo>
                      <a:pt x="8253" y="7537"/>
                      <a:pt x="9340" y="2429"/>
                      <a:pt x="2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1" name="Google Shape;2491;p40"/>
              <p:cNvGrpSpPr/>
              <p:nvPr/>
            </p:nvGrpSpPr>
            <p:grpSpPr>
              <a:xfrm rot="5812310" flipH="1">
                <a:off x="5816296" y="3494348"/>
                <a:ext cx="2326966" cy="324856"/>
                <a:chOff x="6899888" y="3500100"/>
                <a:chExt cx="1038875" cy="145025"/>
              </a:xfrm>
            </p:grpSpPr>
            <p:sp>
              <p:nvSpPr>
                <p:cNvPr id="2492" name="Google Shape;2492;p40"/>
                <p:cNvSpPr/>
                <p:nvPr/>
              </p:nvSpPr>
              <p:spPr>
                <a:xfrm>
                  <a:off x="6899888" y="3500100"/>
                  <a:ext cx="1038875" cy="145025"/>
                </a:xfrm>
                <a:custGeom>
                  <a:avLst/>
                  <a:gdLst/>
                  <a:ahLst/>
                  <a:cxnLst/>
                  <a:rect l="l" t="t" r="r" b="b"/>
                  <a:pathLst>
                    <a:path w="41555" h="5801" extrusionOk="0">
                      <a:moveTo>
                        <a:pt x="1" y="1"/>
                      </a:moveTo>
                      <a:lnTo>
                        <a:pt x="1" y="5801"/>
                      </a:lnTo>
                      <a:lnTo>
                        <a:pt x="41555" y="5801"/>
                      </a:lnTo>
                      <a:lnTo>
                        <a:pt x="415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0"/>
                <p:cNvSpPr/>
                <p:nvPr/>
              </p:nvSpPr>
              <p:spPr>
                <a:xfrm>
                  <a:off x="7057938" y="3517850"/>
                  <a:ext cx="262350" cy="107625"/>
                </a:xfrm>
                <a:custGeom>
                  <a:avLst/>
                  <a:gdLst/>
                  <a:ahLst/>
                  <a:cxnLst/>
                  <a:rect l="l" t="t" r="r" b="b"/>
                  <a:pathLst>
                    <a:path w="10494" h="4305" extrusionOk="0">
                      <a:moveTo>
                        <a:pt x="132" y="1"/>
                      </a:moveTo>
                      <a:cubicBezTo>
                        <a:pt x="132" y="73"/>
                        <a:pt x="73" y="132"/>
                        <a:pt x="0" y="132"/>
                      </a:cubicBezTo>
                      <a:lnTo>
                        <a:pt x="0" y="4174"/>
                      </a:lnTo>
                      <a:cubicBezTo>
                        <a:pt x="73" y="4174"/>
                        <a:pt x="132" y="4233"/>
                        <a:pt x="132" y="4305"/>
                      </a:cubicBezTo>
                      <a:lnTo>
                        <a:pt x="10363" y="4305"/>
                      </a:lnTo>
                      <a:cubicBezTo>
                        <a:pt x="10363" y="4233"/>
                        <a:pt x="10421" y="4174"/>
                        <a:pt x="10494" y="4174"/>
                      </a:cubicBezTo>
                      <a:lnTo>
                        <a:pt x="10494" y="132"/>
                      </a:lnTo>
                      <a:cubicBezTo>
                        <a:pt x="10422" y="132"/>
                        <a:pt x="10363" y="73"/>
                        <a:pt x="10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0"/>
                <p:cNvSpPr/>
                <p:nvPr/>
              </p:nvSpPr>
              <p:spPr>
                <a:xfrm>
                  <a:off x="7431513" y="3521000"/>
                  <a:ext cx="326200" cy="100325"/>
                </a:xfrm>
                <a:custGeom>
                  <a:avLst/>
                  <a:gdLst/>
                  <a:ahLst/>
                  <a:cxnLst/>
                  <a:rect l="l" t="t" r="r" b="b"/>
                  <a:pathLst>
                    <a:path w="13048" h="4013" extrusionOk="0">
                      <a:moveTo>
                        <a:pt x="6763" y="0"/>
                      </a:moveTo>
                      <a:cubicBezTo>
                        <a:pt x="3974" y="0"/>
                        <a:pt x="1165" y="59"/>
                        <a:pt x="851" y="144"/>
                      </a:cubicBezTo>
                      <a:cubicBezTo>
                        <a:pt x="689" y="188"/>
                        <a:pt x="546" y="247"/>
                        <a:pt x="436" y="323"/>
                      </a:cubicBezTo>
                      <a:cubicBezTo>
                        <a:pt x="0" y="619"/>
                        <a:pt x="121" y="1104"/>
                        <a:pt x="112" y="1544"/>
                      </a:cubicBezTo>
                      <a:cubicBezTo>
                        <a:pt x="102" y="2129"/>
                        <a:pt x="89" y="2771"/>
                        <a:pt x="177" y="3353"/>
                      </a:cubicBezTo>
                      <a:cubicBezTo>
                        <a:pt x="228" y="3687"/>
                        <a:pt x="327" y="3881"/>
                        <a:pt x="693" y="3968"/>
                      </a:cubicBezTo>
                      <a:cubicBezTo>
                        <a:pt x="829" y="4000"/>
                        <a:pt x="1755" y="4012"/>
                        <a:pt x="3020" y="4012"/>
                      </a:cubicBezTo>
                      <a:cubicBezTo>
                        <a:pt x="6189" y="4012"/>
                        <a:pt x="11488" y="3939"/>
                        <a:pt x="11830" y="3932"/>
                      </a:cubicBezTo>
                      <a:cubicBezTo>
                        <a:pt x="12186" y="3925"/>
                        <a:pt x="12684" y="3892"/>
                        <a:pt x="12848" y="3419"/>
                      </a:cubicBezTo>
                      <a:cubicBezTo>
                        <a:pt x="13048" y="2842"/>
                        <a:pt x="12929" y="2176"/>
                        <a:pt x="12921" y="1571"/>
                      </a:cubicBezTo>
                      <a:cubicBezTo>
                        <a:pt x="12914" y="1040"/>
                        <a:pt x="13004" y="524"/>
                        <a:pt x="12560" y="211"/>
                      </a:cubicBezTo>
                      <a:cubicBezTo>
                        <a:pt x="12346" y="59"/>
                        <a:pt x="9564" y="0"/>
                        <a:pt x="6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0"/>
                <p:cNvSpPr/>
                <p:nvPr/>
              </p:nvSpPr>
              <p:spPr>
                <a:xfrm>
                  <a:off x="7448613" y="3531825"/>
                  <a:ext cx="292575" cy="78725"/>
                </a:xfrm>
                <a:custGeom>
                  <a:avLst/>
                  <a:gdLst/>
                  <a:ahLst/>
                  <a:cxnLst/>
                  <a:rect l="l" t="t" r="r" b="b"/>
                  <a:pathLst>
                    <a:path w="11703" h="3149" extrusionOk="0">
                      <a:moveTo>
                        <a:pt x="5330" y="134"/>
                      </a:moveTo>
                      <a:cubicBezTo>
                        <a:pt x="8063" y="134"/>
                        <a:pt x="11033" y="189"/>
                        <a:pt x="11209" y="286"/>
                      </a:cubicBezTo>
                      <a:cubicBezTo>
                        <a:pt x="11509" y="464"/>
                        <a:pt x="11504" y="740"/>
                        <a:pt x="11499" y="1061"/>
                      </a:cubicBezTo>
                      <a:cubicBezTo>
                        <a:pt x="11498" y="1123"/>
                        <a:pt x="11497" y="1184"/>
                        <a:pt x="11498" y="1247"/>
                      </a:cubicBezTo>
                      <a:cubicBezTo>
                        <a:pt x="11499" y="1365"/>
                        <a:pt x="11508" y="1487"/>
                        <a:pt x="11516" y="1606"/>
                      </a:cubicBezTo>
                      <a:cubicBezTo>
                        <a:pt x="11540" y="1947"/>
                        <a:pt x="11564" y="2300"/>
                        <a:pt x="11438" y="2607"/>
                      </a:cubicBezTo>
                      <a:cubicBezTo>
                        <a:pt x="11317" y="2896"/>
                        <a:pt x="10959" y="2942"/>
                        <a:pt x="10590" y="2948"/>
                      </a:cubicBezTo>
                      <a:cubicBezTo>
                        <a:pt x="10232" y="2954"/>
                        <a:pt x="5507" y="3008"/>
                        <a:pt x="2693" y="3008"/>
                      </a:cubicBezTo>
                      <a:cubicBezTo>
                        <a:pt x="1571" y="3008"/>
                        <a:pt x="753" y="2999"/>
                        <a:pt x="636" y="2976"/>
                      </a:cubicBezTo>
                      <a:cubicBezTo>
                        <a:pt x="341" y="2917"/>
                        <a:pt x="270" y="2798"/>
                        <a:pt x="229" y="2569"/>
                      </a:cubicBezTo>
                      <a:cubicBezTo>
                        <a:pt x="152" y="2149"/>
                        <a:pt x="162" y="1673"/>
                        <a:pt x="172" y="1253"/>
                      </a:cubicBezTo>
                      <a:lnTo>
                        <a:pt x="172" y="1227"/>
                      </a:lnTo>
                      <a:cubicBezTo>
                        <a:pt x="173" y="1165"/>
                        <a:pt x="171" y="1101"/>
                        <a:pt x="169" y="1034"/>
                      </a:cubicBezTo>
                      <a:cubicBezTo>
                        <a:pt x="156" y="765"/>
                        <a:pt x="145" y="531"/>
                        <a:pt x="425" y="371"/>
                      </a:cubicBezTo>
                      <a:cubicBezTo>
                        <a:pt x="516" y="320"/>
                        <a:pt x="635" y="277"/>
                        <a:pt x="778" y="245"/>
                      </a:cubicBezTo>
                      <a:cubicBezTo>
                        <a:pt x="1114" y="169"/>
                        <a:pt x="3147" y="134"/>
                        <a:pt x="5330" y="134"/>
                      </a:cubicBezTo>
                      <a:close/>
                      <a:moveTo>
                        <a:pt x="6046" y="0"/>
                      </a:moveTo>
                      <a:cubicBezTo>
                        <a:pt x="3674" y="0"/>
                        <a:pt x="1049" y="41"/>
                        <a:pt x="746" y="109"/>
                      </a:cubicBezTo>
                      <a:cubicBezTo>
                        <a:pt x="588" y="146"/>
                        <a:pt x="457" y="193"/>
                        <a:pt x="354" y="251"/>
                      </a:cubicBezTo>
                      <a:cubicBezTo>
                        <a:pt x="1" y="451"/>
                        <a:pt x="15" y="765"/>
                        <a:pt x="26" y="1042"/>
                      </a:cubicBezTo>
                      <a:cubicBezTo>
                        <a:pt x="30" y="1103"/>
                        <a:pt x="32" y="1166"/>
                        <a:pt x="31" y="1226"/>
                      </a:cubicBezTo>
                      <a:lnTo>
                        <a:pt x="31" y="1251"/>
                      </a:lnTo>
                      <a:cubicBezTo>
                        <a:pt x="21" y="1678"/>
                        <a:pt x="10" y="2162"/>
                        <a:pt x="89" y="2596"/>
                      </a:cubicBezTo>
                      <a:cubicBezTo>
                        <a:pt x="138" y="2861"/>
                        <a:pt x="240" y="3042"/>
                        <a:pt x="607" y="3114"/>
                      </a:cubicBezTo>
                      <a:cubicBezTo>
                        <a:pt x="736" y="3139"/>
                        <a:pt x="1582" y="3149"/>
                        <a:pt x="2732" y="3149"/>
                      </a:cubicBezTo>
                      <a:cubicBezTo>
                        <a:pt x="5601" y="3149"/>
                        <a:pt x="10357" y="3090"/>
                        <a:pt x="10582" y="3090"/>
                      </a:cubicBezTo>
                      <a:cubicBezTo>
                        <a:pt x="10586" y="3090"/>
                        <a:pt x="10588" y="3090"/>
                        <a:pt x="10590" y="3090"/>
                      </a:cubicBezTo>
                      <a:cubicBezTo>
                        <a:pt x="10869" y="3086"/>
                        <a:pt x="11392" y="3077"/>
                        <a:pt x="11563" y="2663"/>
                      </a:cubicBezTo>
                      <a:cubicBezTo>
                        <a:pt x="11703" y="2325"/>
                        <a:pt x="11678" y="1955"/>
                        <a:pt x="11653" y="1599"/>
                      </a:cubicBezTo>
                      <a:cubicBezTo>
                        <a:pt x="11643" y="1477"/>
                        <a:pt x="11636" y="1361"/>
                        <a:pt x="11633" y="1247"/>
                      </a:cubicBezTo>
                      <a:cubicBezTo>
                        <a:pt x="11632" y="1187"/>
                        <a:pt x="11633" y="1126"/>
                        <a:pt x="11636" y="1066"/>
                      </a:cubicBezTo>
                      <a:cubicBezTo>
                        <a:pt x="11641" y="733"/>
                        <a:pt x="11647" y="387"/>
                        <a:pt x="11277" y="168"/>
                      </a:cubicBezTo>
                      <a:cubicBezTo>
                        <a:pt x="11022" y="17"/>
                        <a:pt x="7551" y="0"/>
                        <a:pt x="60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0"/>
                <p:cNvSpPr/>
                <p:nvPr/>
              </p:nvSpPr>
              <p:spPr>
                <a:xfrm>
                  <a:off x="7101013" y="3548800"/>
                  <a:ext cx="177900" cy="46825"/>
                </a:xfrm>
                <a:custGeom>
                  <a:avLst/>
                  <a:gdLst/>
                  <a:ahLst/>
                  <a:cxnLst/>
                  <a:rect l="l" t="t" r="r" b="b"/>
                  <a:pathLst>
                    <a:path w="7116" h="1873" extrusionOk="0">
                      <a:moveTo>
                        <a:pt x="1128" y="1"/>
                      </a:moveTo>
                      <a:cubicBezTo>
                        <a:pt x="758" y="1"/>
                        <a:pt x="354" y="197"/>
                        <a:pt x="160" y="493"/>
                      </a:cubicBezTo>
                      <a:cubicBezTo>
                        <a:pt x="41" y="676"/>
                        <a:pt x="0" y="895"/>
                        <a:pt x="95" y="1133"/>
                      </a:cubicBezTo>
                      <a:cubicBezTo>
                        <a:pt x="232" y="1471"/>
                        <a:pt x="543" y="1830"/>
                        <a:pt x="937" y="1830"/>
                      </a:cubicBezTo>
                      <a:cubicBezTo>
                        <a:pt x="1117" y="1830"/>
                        <a:pt x="1315" y="1755"/>
                        <a:pt x="1522" y="1568"/>
                      </a:cubicBezTo>
                      <a:cubicBezTo>
                        <a:pt x="1804" y="1315"/>
                        <a:pt x="1962" y="935"/>
                        <a:pt x="1874" y="566"/>
                      </a:cubicBezTo>
                      <a:cubicBezTo>
                        <a:pt x="1778" y="165"/>
                        <a:pt x="1467" y="1"/>
                        <a:pt x="1128" y="1"/>
                      </a:cubicBezTo>
                      <a:close/>
                      <a:moveTo>
                        <a:pt x="6280" y="1"/>
                      </a:moveTo>
                      <a:cubicBezTo>
                        <a:pt x="5910" y="1"/>
                        <a:pt x="5507" y="197"/>
                        <a:pt x="5313" y="494"/>
                      </a:cubicBezTo>
                      <a:cubicBezTo>
                        <a:pt x="5193" y="676"/>
                        <a:pt x="5153" y="898"/>
                        <a:pt x="5249" y="1134"/>
                      </a:cubicBezTo>
                      <a:cubicBezTo>
                        <a:pt x="5384" y="1472"/>
                        <a:pt x="5694" y="1830"/>
                        <a:pt x="6089" y="1830"/>
                      </a:cubicBezTo>
                      <a:cubicBezTo>
                        <a:pt x="6269" y="1830"/>
                        <a:pt x="6467" y="1755"/>
                        <a:pt x="6674" y="1569"/>
                      </a:cubicBezTo>
                      <a:cubicBezTo>
                        <a:pt x="6957" y="1316"/>
                        <a:pt x="7115" y="936"/>
                        <a:pt x="7026" y="567"/>
                      </a:cubicBezTo>
                      <a:cubicBezTo>
                        <a:pt x="6930" y="165"/>
                        <a:pt x="6619" y="1"/>
                        <a:pt x="6280" y="1"/>
                      </a:cubicBezTo>
                      <a:close/>
                      <a:moveTo>
                        <a:pt x="3492" y="2"/>
                      </a:moveTo>
                      <a:cubicBezTo>
                        <a:pt x="3261" y="2"/>
                        <a:pt x="3025" y="118"/>
                        <a:pt x="2823" y="427"/>
                      </a:cubicBezTo>
                      <a:cubicBezTo>
                        <a:pt x="2615" y="745"/>
                        <a:pt x="2561" y="1152"/>
                        <a:pt x="2742" y="1487"/>
                      </a:cubicBezTo>
                      <a:cubicBezTo>
                        <a:pt x="2889" y="1761"/>
                        <a:pt x="3122" y="1873"/>
                        <a:pt x="3368" y="1873"/>
                      </a:cubicBezTo>
                      <a:cubicBezTo>
                        <a:pt x="3802" y="1873"/>
                        <a:pt x="4280" y="1526"/>
                        <a:pt x="4415" y="1114"/>
                      </a:cubicBezTo>
                      <a:cubicBezTo>
                        <a:pt x="4484" y="906"/>
                        <a:pt x="4466" y="684"/>
                        <a:pt x="4314" y="480"/>
                      </a:cubicBezTo>
                      <a:cubicBezTo>
                        <a:pt x="4128" y="232"/>
                        <a:pt x="3816" y="2"/>
                        <a:pt x="3492"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0"/>
                <p:cNvSpPr/>
                <p:nvPr/>
              </p:nvSpPr>
              <p:spPr>
                <a:xfrm>
                  <a:off x="7470688" y="3556750"/>
                  <a:ext cx="244875" cy="30525"/>
                </a:xfrm>
                <a:custGeom>
                  <a:avLst/>
                  <a:gdLst/>
                  <a:ahLst/>
                  <a:cxnLst/>
                  <a:rect l="l" t="t" r="r" b="b"/>
                  <a:pathLst>
                    <a:path w="9795" h="1221" extrusionOk="0">
                      <a:moveTo>
                        <a:pt x="4089" y="1"/>
                      </a:moveTo>
                      <a:cubicBezTo>
                        <a:pt x="3848" y="1"/>
                        <a:pt x="3584" y="129"/>
                        <a:pt x="3458" y="323"/>
                      </a:cubicBezTo>
                      <a:cubicBezTo>
                        <a:pt x="3380" y="442"/>
                        <a:pt x="3353" y="585"/>
                        <a:pt x="3416" y="738"/>
                      </a:cubicBezTo>
                      <a:cubicBezTo>
                        <a:pt x="3505" y="958"/>
                        <a:pt x="3707" y="1192"/>
                        <a:pt x="3964" y="1192"/>
                      </a:cubicBezTo>
                      <a:cubicBezTo>
                        <a:pt x="4081" y="1192"/>
                        <a:pt x="4210" y="1143"/>
                        <a:pt x="4346" y="1021"/>
                      </a:cubicBezTo>
                      <a:cubicBezTo>
                        <a:pt x="4529" y="856"/>
                        <a:pt x="4631" y="609"/>
                        <a:pt x="4575" y="368"/>
                      </a:cubicBezTo>
                      <a:cubicBezTo>
                        <a:pt x="4512" y="108"/>
                        <a:pt x="4310" y="1"/>
                        <a:pt x="4089" y="1"/>
                      </a:cubicBezTo>
                      <a:close/>
                      <a:moveTo>
                        <a:pt x="5897" y="1"/>
                      </a:moveTo>
                      <a:cubicBezTo>
                        <a:pt x="5655" y="1"/>
                        <a:pt x="5392" y="129"/>
                        <a:pt x="5266" y="323"/>
                      </a:cubicBezTo>
                      <a:cubicBezTo>
                        <a:pt x="5188" y="442"/>
                        <a:pt x="5161" y="585"/>
                        <a:pt x="5224" y="738"/>
                      </a:cubicBezTo>
                      <a:cubicBezTo>
                        <a:pt x="5313" y="958"/>
                        <a:pt x="5514" y="1192"/>
                        <a:pt x="5771" y="1192"/>
                      </a:cubicBezTo>
                      <a:cubicBezTo>
                        <a:pt x="5889" y="1192"/>
                        <a:pt x="6018" y="1143"/>
                        <a:pt x="6153" y="1021"/>
                      </a:cubicBezTo>
                      <a:cubicBezTo>
                        <a:pt x="6336" y="856"/>
                        <a:pt x="6439" y="609"/>
                        <a:pt x="6382" y="368"/>
                      </a:cubicBezTo>
                      <a:cubicBezTo>
                        <a:pt x="6319" y="108"/>
                        <a:pt x="6117" y="1"/>
                        <a:pt x="5897" y="1"/>
                      </a:cubicBezTo>
                      <a:close/>
                      <a:moveTo>
                        <a:pt x="9251" y="1"/>
                      </a:moveTo>
                      <a:cubicBezTo>
                        <a:pt x="9010" y="1"/>
                        <a:pt x="8746" y="129"/>
                        <a:pt x="8620" y="323"/>
                      </a:cubicBezTo>
                      <a:cubicBezTo>
                        <a:pt x="8543" y="442"/>
                        <a:pt x="8516" y="585"/>
                        <a:pt x="8578" y="738"/>
                      </a:cubicBezTo>
                      <a:cubicBezTo>
                        <a:pt x="8668" y="958"/>
                        <a:pt x="8869" y="1192"/>
                        <a:pt x="9126" y="1192"/>
                      </a:cubicBezTo>
                      <a:cubicBezTo>
                        <a:pt x="9243" y="1192"/>
                        <a:pt x="9372" y="1143"/>
                        <a:pt x="9508" y="1021"/>
                      </a:cubicBezTo>
                      <a:cubicBezTo>
                        <a:pt x="9690" y="856"/>
                        <a:pt x="9794" y="609"/>
                        <a:pt x="9736" y="368"/>
                      </a:cubicBezTo>
                      <a:cubicBezTo>
                        <a:pt x="9674" y="108"/>
                        <a:pt x="9472" y="1"/>
                        <a:pt x="9251" y="1"/>
                      </a:cubicBezTo>
                      <a:close/>
                      <a:moveTo>
                        <a:pt x="735" y="1"/>
                      </a:moveTo>
                      <a:cubicBezTo>
                        <a:pt x="494" y="1"/>
                        <a:pt x="230" y="129"/>
                        <a:pt x="104" y="324"/>
                      </a:cubicBezTo>
                      <a:cubicBezTo>
                        <a:pt x="26" y="443"/>
                        <a:pt x="0" y="586"/>
                        <a:pt x="62" y="740"/>
                      </a:cubicBezTo>
                      <a:cubicBezTo>
                        <a:pt x="151" y="960"/>
                        <a:pt x="353" y="1193"/>
                        <a:pt x="610" y="1193"/>
                      </a:cubicBezTo>
                      <a:cubicBezTo>
                        <a:pt x="728" y="1193"/>
                        <a:pt x="857" y="1145"/>
                        <a:pt x="992" y="1024"/>
                      </a:cubicBezTo>
                      <a:cubicBezTo>
                        <a:pt x="1175" y="858"/>
                        <a:pt x="1277" y="610"/>
                        <a:pt x="1219" y="369"/>
                      </a:cubicBezTo>
                      <a:cubicBezTo>
                        <a:pt x="1157" y="108"/>
                        <a:pt x="955" y="1"/>
                        <a:pt x="735" y="1"/>
                      </a:cubicBezTo>
                      <a:close/>
                      <a:moveTo>
                        <a:pt x="2271" y="1"/>
                      </a:moveTo>
                      <a:cubicBezTo>
                        <a:pt x="2121" y="1"/>
                        <a:pt x="1968" y="77"/>
                        <a:pt x="1837" y="278"/>
                      </a:cubicBezTo>
                      <a:cubicBezTo>
                        <a:pt x="1701" y="486"/>
                        <a:pt x="1665" y="752"/>
                        <a:pt x="1783" y="968"/>
                      </a:cubicBezTo>
                      <a:cubicBezTo>
                        <a:pt x="1880" y="1147"/>
                        <a:pt x="2032" y="1220"/>
                        <a:pt x="2193" y="1220"/>
                      </a:cubicBezTo>
                      <a:cubicBezTo>
                        <a:pt x="2476" y="1220"/>
                        <a:pt x="2786" y="994"/>
                        <a:pt x="2874" y="726"/>
                      </a:cubicBezTo>
                      <a:cubicBezTo>
                        <a:pt x="2918" y="591"/>
                        <a:pt x="2906" y="447"/>
                        <a:pt x="2807" y="313"/>
                      </a:cubicBezTo>
                      <a:cubicBezTo>
                        <a:pt x="2685" y="151"/>
                        <a:pt x="2482" y="1"/>
                        <a:pt x="2271" y="1"/>
                      </a:cubicBezTo>
                      <a:close/>
                      <a:moveTo>
                        <a:pt x="7433" y="1"/>
                      </a:moveTo>
                      <a:cubicBezTo>
                        <a:pt x="7283" y="1"/>
                        <a:pt x="7129" y="77"/>
                        <a:pt x="6998" y="278"/>
                      </a:cubicBezTo>
                      <a:cubicBezTo>
                        <a:pt x="6864" y="486"/>
                        <a:pt x="6827" y="752"/>
                        <a:pt x="6945" y="968"/>
                      </a:cubicBezTo>
                      <a:cubicBezTo>
                        <a:pt x="7042" y="1147"/>
                        <a:pt x="7193" y="1220"/>
                        <a:pt x="7354" y="1220"/>
                      </a:cubicBezTo>
                      <a:cubicBezTo>
                        <a:pt x="7637" y="1220"/>
                        <a:pt x="7948" y="994"/>
                        <a:pt x="8036" y="726"/>
                      </a:cubicBezTo>
                      <a:cubicBezTo>
                        <a:pt x="8080" y="591"/>
                        <a:pt x="8068" y="447"/>
                        <a:pt x="7968" y="313"/>
                      </a:cubicBezTo>
                      <a:cubicBezTo>
                        <a:pt x="7848" y="151"/>
                        <a:pt x="7644" y="1"/>
                        <a:pt x="7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0"/>
                <p:cNvSpPr/>
                <p:nvPr/>
              </p:nvSpPr>
              <p:spPr>
                <a:xfrm>
                  <a:off x="7807938" y="3500100"/>
                  <a:ext cx="96525" cy="145025"/>
                </a:xfrm>
                <a:custGeom>
                  <a:avLst/>
                  <a:gdLst/>
                  <a:ahLst/>
                  <a:cxnLst/>
                  <a:rect l="l" t="t" r="r" b="b"/>
                  <a:pathLst>
                    <a:path w="3861" h="5801" extrusionOk="0">
                      <a:moveTo>
                        <a:pt x="1" y="1"/>
                      </a:moveTo>
                      <a:lnTo>
                        <a:pt x="1" y="5801"/>
                      </a:lnTo>
                      <a:lnTo>
                        <a:pt x="1322" y="5801"/>
                      </a:lnTo>
                      <a:lnTo>
                        <a:pt x="1322" y="1"/>
                      </a:lnTo>
                      <a:close/>
                      <a:moveTo>
                        <a:pt x="1939" y="1"/>
                      </a:moveTo>
                      <a:lnTo>
                        <a:pt x="1939" y="5801"/>
                      </a:lnTo>
                      <a:lnTo>
                        <a:pt x="2600" y="5801"/>
                      </a:lnTo>
                      <a:lnTo>
                        <a:pt x="2600" y="1"/>
                      </a:lnTo>
                      <a:close/>
                      <a:moveTo>
                        <a:pt x="3200" y="1"/>
                      </a:moveTo>
                      <a:lnTo>
                        <a:pt x="3200" y="5801"/>
                      </a:lnTo>
                      <a:lnTo>
                        <a:pt x="3861" y="5801"/>
                      </a:lnTo>
                      <a:lnTo>
                        <a:pt x="38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0"/>
                <p:cNvSpPr/>
                <p:nvPr/>
              </p:nvSpPr>
              <p:spPr>
                <a:xfrm>
                  <a:off x="7368913" y="3500100"/>
                  <a:ext cx="16550" cy="145025"/>
                </a:xfrm>
                <a:custGeom>
                  <a:avLst/>
                  <a:gdLst/>
                  <a:ahLst/>
                  <a:cxnLst/>
                  <a:rect l="l" t="t" r="r" b="b"/>
                  <a:pathLst>
                    <a:path w="662" h="5801" extrusionOk="0">
                      <a:moveTo>
                        <a:pt x="0" y="1"/>
                      </a:moveTo>
                      <a:lnTo>
                        <a:pt x="0" y="5801"/>
                      </a:lnTo>
                      <a:lnTo>
                        <a:pt x="661" y="5801"/>
                      </a:lnTo>
                      <a:lnTo>
                        <a:pt x="6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0"/>
                <p:cNvSpPr/>
                <p:nvPr/>
              </p:nvSpPr>
              <p:spPr>
                <a:xfrm>
                  <a:off x="6933713" y="3500100"/>
                  <a:ext cx="96525" cy="145025"/>
                </a:xfrm>
                <a:custGeom>
                  <a:avLst/>
                  <a:gdLst/>
                  <a:ahLst/>
                  <a:cxnLst/>
                  <a:rect l="l" t="t" r="r" b="b"/>
                  <a:pathLst>
                    <a:path w="3861" h="5801" extrusionOk="0">
                      <a:moveTo>
                        <a:pt x="1" y="1"/>
                      </a:moveTo>
                      <a:lnTo>
                        <a:pt x="1" y="5801"/>
                      </a:lnTo>
                      <a:lnTo>
                        <a:pt x="662" y="5801"/>
                      </a:lnTo>
                      <a:lnTo>
                        <a:pt x="662" y="1"/>
                      </a:lnTo>
                      <a:close/>
                      <a:moveTo>
                        <a:pt x="1261" y="1"/>
                      </a:moveTo>
                      <a:lnTo>
                        <a:pt x="1261" y="5801"/>
                      </a:lnTo>
                      <a:lnTo>
                        <a:pt x="1921" y="5801"/>
                      </a:lnTo>
                      <a:lnTo>
                        <a:pt x="1921" y="1"/>
                      </a:lnTo>
                      <a:close/>
                      <a:moveTo>
                        <a:pt x="2539" y="1"/>
                      </a:moveTo>
                      <a:lnTo>
                        <a:pt x="2539" y="5801"/>
                      </a:lnTo>
                      <a:lnTo>
                        <a:pt x="3860" y="5801"/>
                      </a:lnTo>
                      <a:lnTo>
                        <a:pt x="38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1" name="Google Shape;2501;p40"/>
              <p:cNvGrpSpPr/>
              <p:nvPr/>
            </p:nvGrpSpPr>
            <p:grpSpPr>
              <a:xfrm rot="5400000" flipH="1">
                <a:off x="6297716" y="3224066"/>
                <a:ext cx="2585362" cy="607406"/>
                <a:chOff x="4972650" y="1317400"/>
                <a:chExt cx="1151250" cy="270475"/>
              </a:xfrm>
            </p:grpSpPr>
            <p:sp>
              <p:nvSpPr>
                <p:cNvPr id="2502" name="Google Shape;2502;p40"/>
                <p:cNvSpPr/>
                <p:nvPr/>
              </p:nvSpPr>
              <p:spPr>
                <a:xfrm>
                  <a:off x="4972650" y="1317400"/>
                  <a:ext cx="1151250" cy="270475"/>
                </a:xfrm>
                <a:custGeom>
                  <a:avLst/>
                  <a:gdLst/>
                  <a:ahLst/>
                  <a:cxnLst/>
                  <a:rect l="l" t="t" r="r" b="b"/>
                  <a:pathLst>
                    <a:path w="46050" h="10819" extrusionOk="0">
                      <a:moveTo>
                        <a:pt x="0" y="1"/>
                      </a:moveTo>
                      <a:lnTo>
                        <a:pt x="0" y="10819"/>
                      </a:lnTo>
                      <a:lnTo>
                        <a:pt x="46050" y="10819"/>
                      </a:lnTo>
                      <a:lnTo>
                        <a:pt x="460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0"/>
                <p:cNvSpPr/>
                <p:nvPr/>
              </p:nvSpPr>
              <p:spPr>
                <a:xfrm>
                  <a:off x="5045125" y="1317400"/>
                  <a:ext cx="192100" cy="270475"/>
                </a:xfrm>
                <a:custGeom>
                  <a:avLst/>
                  <a:gdLst/>
                  <a:ahLst/>
                  <a:cxnLst/>
                  <a:rect l="l" t="t" r="r" b="b"/>
                  <a:pathLst>
                    <a:path w="7684" h="10819" extrusionOk="0">
                      <a:moveTo>
                        <a:pt x="1" y="1"/>
                      </a:moveTo>
                      <a:lnTo>
                        <a:pt x="1" y="10819"/>
                      </a:lnTo>
                      <a:lnTo>
                        <a:pt x="7684" y="10819"/>
                      </a:lnTo>
                      <a:lnTo>
                        <a:pt x="76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0"/>
                <p:cNvSpPr/>
                <p:nvPr/>
              </p:nvSpPr>
              <p:spPr>
                <a:xfrm>
                  <a:off x="6012050" y="1317400"/>
                  <a:ext cx="62425" cy="270475"/>
                </a:xfrm>
                <a:custGeom>
                  <a:avLst/>
                  <a:gdLst/>
                  <a:ahLst/>
                  <a:cxnLst/>
                  <a:rect l="l" t="t" r="r" b="b"/>
                  <a:pathLst>
                    <a:path w="2497" h="10819" extrusionOk="0">
                      <a:moveTo>
                        <a:pt x="1" y="1"/>
                      </a:moveTo>
                      <a:lnTo>
                        <a:pt x="1" y="10819"/>
                      </a:lnTo>
                      <a:lnTo>
                        <a:pt x="2496" y="10819"/>
                      </a:lnTo>
                      <a:lnTo>
                        <a:pt x="24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0"/>
                <p:cNvSpPr/>
                <p:nvPr/>
              </p:nvSpPr>
              <p:spPr>
                <a:xfrm>
                  <a:off x="5066800" y="1317400"/>
                  <a:ext cx="148425" cy="270475"/>
                </a:xfrm>
                <a:custGeom>
                  <a:avLst/>
                  <a:gdLst/>
                  <a:ahLst/>
                  <a:cxnLst/>
                  <a:rect l="l" t="t" r="r" b="b"/>
                  <a:pathLst>
                    <a:path w="5937" h="10819" extrusionOk="0">
                      <a:moveTo>
                        <a:pt x="0" y="1"/>
                      </a:moveTo>
                      <a:lnTo>
                        <a:pt x="0" y="10819"/>
                      </a:lnTo>
                      <a:lnTo>
                        <a:pt x="857" y="10819"/>
                      </a:lnTo>
                      <a:lnTo>
                        <a:pt x="857" y="1"/>
                      </a:lnTo>
                      <a:close/>
                      <a:moveTo>
                        <a:pt x="1692" y="1"/>
                      </a:moveTo>
                      <a:lnTo>
                        <a:pt x="1692" y="10819"/>
                      </a:lnTo>
                      <a:lnTo>
                        <a:pt x="2549" y="10819"/>
                      </a:lnTo>
                      <a:lnTo>
                        <a:pt x="2549" y="1"/>
                      </a:lnTo>
                      <a:close/>
                      <a:moveTo>
                        <a:pt x="3385" y="1"/>
                      </a:moveTo>
                      <a:lnTo>
                        <a:pt x="3385" y="10819"/>
                      </a:lnTo>
                      <a:lnTo>
                        <a:pt x="4242" y="10819"/>
                      </a:lnTo>
                      <a:lnTo>
                        <a:pt x="4242" y="1"/>
                      </a:lnTo>
                      <a:close/>
                      <a:moveTo>
                        <a:pt x="5079" y="1"/>
                      </a:moveTo>
                      <a:lnTo>
                        <a:pt x="5079" y="10819"/>
                      </a:lnTo>
                      <a:lnTo>
                        <a:pt x="5936" y="10819"/>
                      </a:lnTo>
                      <a:lnTo>
                        <a:pt x="59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0"/>
                <p:cNvSpPr/>
                <p:nvPr/>
              </p:nvSpPr>
              <p:spPr>
                <a:xfrm>
                  <a:off x="6031500" y="1317400"/>
                  <a:ext cx="21450" cy="270475"/>
                </a:xfrm>
                <a:custGeom>
                  <a:avLst/>
                  <a:gdLst/>
                  <a:ahLst/>
                  <a:cxnLst/>
                  <a:rect l="l" t="t" r="r" b="b"/>
                  <a:pathLst>
                    <a:path w="858" h="10819" extrusionOk="0">
                      <a:moveTo>
                        <a:pt x="0" y="1"/>
                      </a:moveTo>
                      <a:lnTo>
                        <a:pt x="0" y="10819"/>
                      </a:lnTo>
                      <a:lnTo>
                        <a:pt x="857" y="10819"/>
                      </a:lnTo>
                      <a:lnTo>
                        <a:pt x="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0"/>
                <p:cNvSpPr/>
                <p:nvPr/>
              </p:nvSpPr>
              <p:spPr>
                <a:xfrm>
                  <a:off x="5288000" y="1342250"/>
                  <a:ext cx="686950" cy="220775"/>
                </a:xfrm>
                <a:custGeom>
                  <a:avLst/>
                  <a:gdLst/>
                  <a:ahLst/>
                  <a:cxnLst/>
                  <a:rect l="l" t="t" r="r" b="b"/>
                  <a:pathLst>
                    <a:path w="27478" h="8831" extrusionOk="0">
                      <a:moveTo>
                        <a:pt x="202" y="1"/>
                      </a:moveTo>
                      <a:cubicBezTo>
                        <a:pt x="202" y="112"/>
                        <a:pt x="112" y="202"/>
                        <a:pt x="1" y="202"/>
                      </a:cubicBezTo>
                      <a:lnTo>
                        <a:pt x="1" y="8631"/>
                      </a:lnTo>
                      <a:cubicBezTo>
                        <a:pt x="112" y="8631"/>
                        <a:pt x="202" y="8721"/>
                        <a:pt x="202" y="8831"/>
                      </a:cubicBezTo>
                      <a:lnTo>
                        <a:pt x="27277" y="8831"/>
                      </a:lnTo>
                      <a:cubicBezTo>
                        <a:pt x="27277" y="8721"/>
                        <a:pt x="27366" y="8631"/>
                        <a:pt x="27477" y="8631"/>
                      </a:cubicBezTo>
                      <a:lnTo>
                        <a:pt x="27477" y="202"/>
                      </a:lnTo>
                      <a:cubicBezTo>
                        <a:pt x="27367" y="202"/>
                        <a:pt x="27277" y="112"/>
                        <a:pt x="27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0"/>
                <p:cNvSpPr/>
                <p:nvPr/>
              </p:nvSpPr>
              <p:spPr>
                <a:xfrm>
                  <a:off x="5539475" y="1419300"/>
                  <a:ext cx="198225" cy="105900"/>
                </a:xfrm>
                <a:custGeom>
                  <a:avLst/>
                  <a:gdLst/>
                  <a:ahLst/>
                  <a:cxnLst/>
                  <a:rect l="l" t="t" r="r" b="b"/>
                  <a:pathLst>
                    <a:path w="7929" h="4236" extrusionOk="0">
                      <a:moveTo>
                        <a:pt x="3643" y="1"/>
                      </a:moveTo>
                      <a:cubicBezTo>
                        <a:pt x="3041" y="1"/>
                        <a:pt x="2515" y="141"/>
                        <a:pt x="2064" y="352"/>
                      </a:cubicBezTo>
                      <a:cubicBezTo>
                        <a:pt x="678" y="1002"/>
                        <a:pt x="0" y="2325"/>
                        <a:pt x="0" y="2325"/>
                      </a:cubicBezTo>
                      <a:cubicBezTo>
                        <a:pt x="0" y="2325"/>
                        <a:pt x="1952" y="4235"/>
                        <a:pt x="4232" y="4235"/>
                      </a:cubicBezTo>
                      <a:cubicBezTo>
                        <a:pt x="5453" y="4235"/>
                        <a:pt x="6768" y="3688"/>
                        <a:pt x="7929" y="2009"/>
                      </a:cubicBezTo>
                      <a:cubicBezTo>
                        <a:pt x="7410" y="1555"/>
                        <a:pt x="6918" y="1193"/>
                        <a:pt x="6453" y="905"/>
                      </a:cubicBezTo>
                      <a:cubicBezTo>
                        <a:pt x="5380" y="248"/>
                        <a:pt x="4444" y="1"/>
                        <a:pt x="36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0"/>
                <p:cNvSpPr/>
                <p:nvPr/>
              </p:nvSpPr>
              <p:spPr>
                <a:xfrm>
                  <a:off x="5590575" y="1419300"/>
                  <a:ext cx="110200" cy="71575"/>
                </a:xfrm>
                <a:custGeom>
                  <a:avLst/>
                  <a:gdLst/>
                  <a:ahLst/>
                  <a:cxnLst/>
                  <a:rect l="l" t="t" r="r" b="b"/>
                  <a:pathLst>
                    <a:path w="4408" h="2863" extrusionOk="0">
                      <a:moveTo>
                        <a:pt x="1598" y="0"/>
                      </a:moveTo>
                      <a:cubicBezTo>
                        <a:pt x="996" y="0"/>
                        <a:pt x="471" y="140"/>
                        <a:pt x="21" y="351"/>
                      </a:cubicBezTo>
                      <a:cubicBezTo>
                        <a:pt x="8" y="449"/>
                        <a:pt x="0" y="550"/>
                        <a:pt x="0" y="651"/>
                      </a:cubicBezTo>
                      <a:cubicBezTo>
                        <a:pt x="0" y="1872"/>
                        <a:pt x="992" y="2862"/>
                        <a:pt x="2212" y="2862"/>
                      </a:cubicBezTo>
                      <a:cubicBezTo>
                        <a:pt x="3347" y="2862"/>
                        <a:pt x="4282" y="2007"/>
                        <a:pt x="4408" y="906"/>
                      </a:cubicBezTo>
                      <a:cubicBezTo>
                        <a:pt x="3335" y="248"/>
                        <a:pt x="2399" y="0"/>
                        <a:pt x="1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0"/>
                <p:cNvSpPr/>
                <p:nvPr/>
              </p:nvSpPr>
              <p:spPr>
                <a:xfrm>
                  <a:off x="5524250" y="1370550"/>
                  <a:ext cx="224900" cy="78000"/>
                </a:xfrm>
                <a:custGeom>
                  <a:avLst/>
                  <a:gdLst/>
                  <a:ahLst/>
                  <a:cxnLst/>
                  <a:rect l="l" t="t" r="r" b="b"/>
                  <a:pathLst>
                    <a:path w="8996" h="3120" extrusionOk="0">
                      <a:moveTo>
                        <a:pt x="5076" y="1"/>
                      </a:moveTo>
                      <a:cubicBezTo>
                        <a:pt x="5012" y="1"/>
                        <a:pt x="4955" y="45"/>
                        <a:pt x="4940" y="109"/>
                      </a:cubicBezTo>
                      <a:lnTo>
                        <a:pt x="4740" y="969"/>
                      </a:lnTo>
                      <a:cubicBezTo>
                        <a:pt x="4604" y="959"/>
                        <a:pt x="4471" y="954"/>
                        <a:pt x="4339" y="954"/>
                      </a:cubicBezTo>
                      <a:cubicBezTo>
                        <a:pt x="4091" y="954"/>
                        <a:pt x="3850" y="971"/>
                        <a:pt x="3617" y="1001"/>
                      </a:cubicBezTo>
                      <a:lnTo>
                        <a:pt x="3515" y="124"/>
                      </a:lnTo>
                      <a:cubicBezTo>
                        <a:pt x="3507" y="53"/>
                        <a:pt x="3448" y="1"/>
                        <a:pt x="3380" y="1"/>
                      </a:cubicBezTo>
                      <a:cubicBezTo>
                        <a:pt x="3374" y="1"/>
                        <a:pt x="3368" y="2"/>
                        <a:pt x="3362" y="2"/>
                      </a:cubicBezTo>
                      <a:cubicBezTo>
                        <a:pt x="3285" y="12"/>
                        <a:pt x="3231" y="79"/>
                        <a:pt x="3240" y="156"/>
                      </a:cubicBezTo>
                      <a:lnTo>
                        <a:pt x="3343" y="1042"/>
                      </a:lnTo>
                      <a:cubicBezTo>
                        <a:pt x="2966" y="1109"/>
                        <a:pt x="2613" y="1208"/>
                        <a:pt x="2288" y="1325"/>
                      </a:cubicBezTo>
                      <a:lnTo>
                        <a:pt x="1988" y="379"/>
                      </a:lnTo>
                      <a:cubicBezTo>
                        <a:pt x="1969" y="320"/>
                        <a:pt x="1913" y="282"/>
                        <a:pt x="1854" y="282"/>
                      </a:cubicBezTo>
                      <a:cubicBezTo>
                        <a:pt x="1840" y="282"/>
                        <a:pt x="1826" y="284"/>
                        <a:pt x="1812" y="288"/>
                      </a:cubicBezTo>
                      <a:cubicBezTo>
                        <a:pt x="1739" y="311"/>
                        <a:pt x="1699" y="389"/>
                        <a:pt x="1721" y="463"/>
                      </a:cubicBezTo>
                      <a:lnTo>
                        <a:pt x="2027" y="1425"/>
                      </a:lnTo>
                      <a:cubicBezTo>
                        <a:pt x="1651" y="1580"/>
                        <a:pt x="1317" y="1753"/>
                        <a:pt x="1037" y="1922"/>
                      </a:cubicBezTo>
                      <a:lnTo>
                        <a:pt x="736" y="1276"/>
                      </a:lnTo>
                      <a:cubicBezTo>
                        <a:pt x="713" y="1226"/>
                        <a:pt x="663" y="1196"/>
                        <a:pt x="611" y="1196"/>
                      </a:cubicBezTo>
                      <a:cubicBezTo>
                        <a:pt x="591" y="1196"/>
                        <a:pt x="571" y="1200"/>
                        <a:pt x="551" y="1210"/>
                      </a:cubicBezTo>
                      <a:cubicBezTo>
                        <a:pt x="482" y="1242"/>
                        <a:pt x="451" y="1324"/>
                        <a:pt x="485" y="1394"/>
                      </a:cubicBezTo>
                      <a:lnTo>
                        <a:pt x="801" y="2071"/>
                      </a:lnTo>
                      <a:cubicBezTo>
                        <a:pt x="335" y="2374"/>
                        <a:pt x="69" y="2622"/>
                        <a:pt x="58" y="2632"/>
                      </a:cubicBezTo>
                      <a:cubicBezTo>
                        <a:pt x="2" y="2686"/>
                        <a:pt x="0" y="2772"/>
                        <a:pt x="53" y="2828"/>
                      </a:cubicBezTo>
                      <a:cubicBezTo>
                        <a:pt x="80" y="2857"/>
                        <a:pt x="117" y="2871"/>
                        <a:pt x="153" y="2871"/>
                      </a:cubicBezTo>
                      <a:cubicBezTo>
                        <a:pt x="188" y="2871"/>
                        <a:pt x="222" y="2859"/>
                        <a:pt x="250" y="2833"/>
                      </a:cubicBezTo>
                      <a:cubicBezTo>
                        <a:pt x="259" y="2825"/>
                        <a:pt x="1267" y="1878"/>
                        <a:pt x="2791" y="1441"/>
                      </a:cubicBezTo>
                      <a:cubicBezTo>
                        <a:pt x="3314" y="1291"/>
                        <a:pt x="3831" y="1216"/>
                        <a:pt x="4341" y="1216"/>
                      </a:cubicBezTo>
                      <a:cubicBezTo>
                        <a:pt x="5814" y="1216"/>
                        <a:pt x="7230" y="1840"/>
                        <a:pt x="8567" y="3082"/>
                      </a:cubicBezTo>
                      <a:cubicBezTo>
                        <a:pt x="8593" y="3106"/>
                        <a:pt x="8627" y="3119"/>
                        <a:pt x="8662" y="3119"/>
                      </a:cubicBezTo>
                      <a:cubicBezTo>
                        <a:pt x="8699" y="3119"/>
                        <a:pt x="8737" y="3104"/>
                        <a:pt x="8764" y="3074"/>
                      </a:cubicBezTo>
                      <a:cubicBezTo>
                        <a:pt x="8816" y="3019"/>
                        <a:pt x="8813" y="2930"/>
                        <a:pt x="8757" y="2878"/>
                      </a:cubicBezTo>
                      <a:cubicBezTo>
                        <a:pt x="8613" y="2745"/>
                        <a:pt x="8468" y="2618"/>
                        <a:pt x="8325" y="2501"/>
                      </a:cubicBezTo>
                      <a:lnTo>
                        <a:pt x="8934" y="1975"/>
                      </a:lnTo>
                      <a:cubicBezTo>
                        <a:pt x="8990" y="1923"/>
                        <a:pt x="8996" y="1837"/>
                        <a:pt x="8946" y="1778"/>
                      </a:cubicBezTo>
                      <a:cubicBezTo>
                        <a:pt x="8919" y="1746"/>
                        <a:pt x="8880" y="1730"/>
                        <a:pt x="8841" y="1730"/>
                      </a:cubicBezTo>
                      <a:cubicBezTo>
                        <a:pt x="8808" y="1730"/>
                        <a:pt x="8776" y="1741"/>
                        <a:pt x="8750" y="1763"/>
                      </a:cubicBezTo>
                      <a:lnTo>
                        <a:pt x="8101" y="2324"/>
                      </a:lnTo>
                      <a:cubicBezTo>
                        <a:pt x="7863" y="2141"/>
                        <a:pt x="7625" y="1981"/>
                        <a:pt x="7391" y="1840"/>
                      </a:cubicBezTo>
                      <a:lnTo>
                        <a:pt x="7919" y="1302"/>
                      </a:lnTo>
                      <a:cubicBezTo>
                        <a:pt x="7972" y="1247"/>
                        <a:pt x="7972" y="1159"/>
                        <a:pt x="7915" y="1105"/>
                      </a:cubicBezTo>
                      <a:cubicBezTo>
                        <a:pt x="7888" y="1079"/>
                        <a:pt x="7853" y="1065"/>
                        <a:pt x="7818" y="1065"/>
                      </a:cubicBezTo>
                      <a:cubicBezTo>
                        <a:pt x="7782" y="1065"/>
                        <a:pt x="7746" y="1079"/>
                        <a:pt x="7719" y="1108"/>
                      </a:cubicBezTo>
                      <a:lnTo>
                        <a:pt x="7143" y="1697"/>
                      </a:lnTo>
                      <a:cubicBezTo>
                        <a:pt x="6844" y="1532"/>
                        <a:pt x="6547" y="1399"/>
                        <a:pt x="6256" y="1294"/>
                      </a:cubicBezTo>
                      <a:lnTo>
                        <a:pt x="6679" y="487"/>
                      </a:lnTo>
                      <a:cubicBezTo>
                        <a:pt x="6715" y="418"/>
                        <a:pt x="6689" y="334"/>
                        <a:pt x="6620" y="300"/>
                      </a:cubicBezTo>
                      <a:cubicBezTo>
                        <a:pt x="6599" y="289"/>
                        <a:pt x="6577" y="283"/>
                        <a:pt x="6555" y="283"/>
                      </a:cubicBezTo>
                      <a:cubicBezTo>
                        <a:pt x="6505" y="283"/>
                        <a:pt x="6457" y="311"/>
                        <a:pt x="6433" y="358"/>
                      </a:cubicBezTo>
                      <a:lnTo>
                        <a:pt x="5989" y="1206"/>
                      </a:lnTo>
                      <a:cubicBezTo>
                        <a:pt x="5659" y="1104"/>
                        <a:pt x="5336" y="1036"/>
                        <a:pt x="5020" y="997"/>
                      </a:cubicBezTo>
                      <a:lnTo>
                        <a:pt x="5210" y="172"/>
                      </a:lnTo>
                      <a:cubicBezTo>
                        <a:pt x="5229" y="97"/>
                        <a:pt x="5182" y="23"/>
                        <a:pt x="5107" y="4"/>
                      </a:cubicBezTo>
                      <a:cubicBezTo>
                        <a:pt x="5096" y="2"/>
                        <a:pt x="5086" y="1"/>
                        <a:pt x="50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0"/>
                <p:cNvSpPr/>
                <p:nvPr/>
              </p:nvSpPr>
              <p:spPr>
                <a:xfrm>
                  <a:off x="5359600" y="1359225"/>
                  <a:ext cx="26175" cy="182850"/>
                </a:xfrm>
                <a:custGeom>
                  <a:avLst/>
                  <a:gdLst/>
                  <a:ahLst/>
                  <a:cxnLst/>
                  <a:rect l="l" t="t" r="r" b="b"/>
                  <a:pathLst>
                    <a:path w="1047" h="7314" extrusionOk="0">
                      <a:moveTo>
                        <a:pt x="511" y="1"/>
                      </a:moveTo>
                      <a:cubicBezTo>
                        <a:pt x="252" y="1"/>
                        <a:pt x="1" y="227"/>
                        <a:pt x="43" y="501"/>
                      </a:cubicBezTo>
                      <a:cubicBezTo>
                        <a:pt x="74" y="711"/>
                        <a:pt x="297" y="901"/>
                        <a:pt x="516" y="901"/>
                      </a:cubicBezTo>
                      <a:cubicBezTo>
                        <a:pt x="557" y="901"/>
                        <a:pt x="598" y="894"/>
                        <a:pt x="638" y="880"/>
                      </a:cubicBezTo>
                      <a:cubicBezTo>
                        <a:pt x="711" y="852"/>
                        <a:pt x="778" y="813"/>
                        <a:pt x="835" y="761"/>
                      </a:cubicBezTo>
                      <a:cubicBezTo>
                        <a:pt x="970" y="642"/>
                        <a:pt x="1046" y="467"/>
                        <a:pt x="986" y="283"/>
                      </a:cubicBezTo>
                      <a:cubicBezTo>
                        <a:pt x="928" y="107"/>
                        <a:pt x="750" y="33"/>
                        <a:pt x="578" y="6"/>
                      </a:cubicBezTo>
                      <a:cubicBezTo>
                        <a:pt x="555" y="3"/>
                        <a:pt x="533" y="1"/>
                        <a:pt x="511" y="1"/>
                      </a:cubicBezTo>
                      <a:close/>
                      <a:moveTo>
                        <a:pt x="511" y="1290"/>
                      </a:moveTo>
                      <a:cubicBezTo>
                        <a:pt x="252" y="1290"/>
                        <a:pt x="1" y="1515"/>
                        <a:pt x="43" y="1790"/>
                      </a:cubicBezTo>
                      <a:cubicBezTo>
                        <a:pt x="74" y="2000"/>
                        <a:pt x="298" y="2191"/>
                        <a:pt x="517" y="2191"/>
                      </a:cubicBezTo>
                      <a:cubicBezTo>
                        <a:pt x="558" y="2191"/>
                        <a:pt x="598" y="2184"/>
                        <a:pt x="638" y="2170"/>
                      </a:cubicBezTo>
                      <a:cubicBezTo>
                        <a:pt x="711" y="2140"/>
                        <a:pt x="778" y="2100"/>
                        <a:pt x="835" y="2050"/>
                      </a:cubicBezTo>
                      <a:cubicBezTo>
                        <a:pt x="970" y="1931"/>
                        <a:pt x="1046" y="1756"/>
                        <a:pt x="986" y="1572"/>
                      </a:cubicBezTo>
                      <a:cubicBezTo>
                        <a:pt x="928" y="1395"/>
                        <a:pt x="750" y="1322"/>
                        <a:pt x="578" y="1295"/>
                      </a:cubicBezTo>
                      <a:cubicBezTo>
                        <a:pt x="555" y="1291"/>
                        <a:pt x="533" y="1290"/>
                        <a:pt x="511" y="1290"/>
                      </a:cubicBezTo>
                      <a:close/>
                      <a:moveTo>
                        <a:pt x="510" y="2576"/>
                      </a:moveTo>
                      <a:cubicBezTo>
                        <a:pt x="251" y="2576"/>
                        <a:pt x="1" y="2803"/>
                        <a:pt x="43" y="3076"/>
                      </a:cubicBezTo>
                      <a:cubicBezTo>
                        <a:pt x="75" y="3287"/>
                        <a:pt x="298" y="3476"/>
                        <a:pt x="517" y="3476"/>
                      </a:cubicBezTo>
                      <a:cubicBezTo>
                        <a:pt x="558" y="3476"/>
                        <a:pt x="598" y="3470"/>
                        <a:pt x="638" y="3455"/>
                      </a:cubicBezTo>
                      <a:cubicBezTo>
                        <a:pt x="711" y="3429"/>
                        <a:pt x="778" y="3389"/>
                        <a:pt x="835" y="3337"/>
                      </a:cubicBezTo>
                      <a:cubicBezTo>
                        <a:pt x="970" y="3218"/>
                        <a:pt x="1046" y="3043"/>
                        <a:pt x="986" y="2858"/>
                      </a:cubicBezTo>
                      <a:cubicBezTo>
                        <a:pt x="928" y="2681"/>
                        <a:pt x="749" y="2609"/>
                        <a:pt x="578" y="2582"/>
                      </a:cubicBezTo>
                      <a:cubicBezTo>
                        <a:pt x="555" y="2578"/>
                        <a:pt x="532" y="2576"/>
                        <a:pt x="510" y="2576"/>
                      </a:cubicBezTo>
                      <a:close/>
                      <a:moveTo>
                        <a:pt x="511" y="3836"/>
                      </a:moveTo>
                      <a:cubicBezTo>
                        <a:pt x="252" y="3836"/>
                        <a:pt x="1" y="4062"/>
                        <a:pt x="43" y="4337"/>
                      </a:cubicBezTo>
                      <a:cubicBezTo>
                        <a:pt x="74" y="4548"/>
                        <a:pt x="297" y="4737"/>
                        <a:pt x="517" y="4737"/>
                      </a:cubicBezTo>
                      <a:cubicBezTo>
                        <a:pt x="557" y="4737"/>
                        <a:pt x="598" y="4731"/>
                        <a:pt x="638" y="4716"/>
                      </a:cubicBezTo>
                      <a:cubicBezTo>
                        <a:pt x="711" y="4687"/>
                        <a:pt x="778" y="4647"/>
                        <a:pt x="835" y="4598"/>
                      </a:cubicBezTo>
                      <a:cubicBezTo>
                        <a:pt x="970" y="4478"/>
                        <a:pt x="1046" y="4304"/>
                        <a:pt x="986" y="4119"/>
                      </a:cubicBezTo>
                      <a:cubicBezTo>
                        <a:pt x="928" y="3942"/>
                        <a:pt x="750" y="3868"/>
                        <a:pt x="578" y="3842"/>
                      </a:cubicBezTo>
                      <a:cubicBezTo>
                        <a:pt x="555" y="3838"/>
                        <a:pt x="533" y="3836"/>
                        <a:pt x="511" y="3836"/>
                      </a:cubicBezTo>
                      <a:close/>
                      <a:moveTo>
                        <a:pt x="511" y="5124"/>
                      </a:moveTo>
                      <a:cubicBezTo>
                        <a:pt x="252" y="5124"/>
                        <a:pt x="1" y="5350"/>
                        <a:pt x="43" y="5625"/>
                      </a:cubicBezTo>
                      <a:cubicBezTo>
                        <a:pt x="74" y="5835"/>
                        <a:pt x="298" y="6025"/>
                        <a:pt x="517" y="6025"/>
                      </a:cubicBezTo>
                      <a:cubicBezTo>
                        <a:pt x="558" y="6025"/>
                        <a:pt x="598" y="6019"/>
                        <a:pt x="638" y="6004"/>
                      </a:cubicBezTo>
                      <a:cubicBezTo>
                        <a:pt x="711" y="5975"/>
                        <a:pt x="778" y="5936"/>
                        <a:pt x="835" y="5884"/>
                      </a:cubicBezTo>
                      <a:cubicBezTo>
                        <a:pt x="970" y="5766"/>
                        <a:pt x="1046" y="5590"/>
                        <a:pt x="986" y="5406"/>
                      </a:cubicBezTo>
                      <a:cubicBezTo>
                        <a:pt x="928" y="5230"/>
                        <a:pt x="750" y="5156"/>
                        <a:pt x="578" y="5129"/>
                      </a:cubicBezTo>
                      <a:cubicBezTo>
                        <a:pt x="555" y="5126"/>
                        <a:pt x="533" y="5124"/>
                        <a:pt x="511" y="5124"/>
                      </a:cubicBezTo>
                      <a:close/>
                      <a:moveTo>
                        <a:pt x="511" y="6413"/>
                      </a:moveTo>
                      <a:cubicBezTo>
                        <a:pt x="252" y="6413"/>
                        <a:pt x="1" y="6639"/>
                        <a:pt x="43" y="6913"/>
                      </a:cubicBezTo>
                      <a:cubicBezTo>
                        <a:pt x="74" y="7124"/>
                        <a:pt x="298" y="7314"/>
                        <a:pt x="517" y="7314"/>
                      </a:cubicBezTo>
                      <a:cubicBezTo>
                        <a:pt x="558" y="7314"/>
                        <a:pt x="598" y="7307"/>
                        <a:pt x="638" y="7293"/>
                      </a:cubicBezTo>
                      <a:cubicBezTo>
                        <a:pt x="711" y="7264"/>
                        <a:pt x="778" y="7225"/>
                        <a:pt x="835" y="7173"/>
                      </a:cubicBezTo>
                      <a:cubicBezTo>
                        <a:pt x="970" y="7055"/>
                        <a:pt x="1046" y="6879"/>
                        <a:pt x="986" y="6695"/>
                      </a:cubicBezTo>
                      <a:cubicBezTo>
                        <a:pt x="928" y="6519"/>
                        <a:pt x="750" y="6445"/>
                        <a:pt x="578" y="6418"/>
                      </a:cubicBezTo>
                      <a:cubicBezTo>
                        <a:pt x="555" y="6415"/>
                        <a:pt x="533" y="6413"/>
                        <a:pt x="511" y="641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0"/>
                <p:cNvSpPr/>
                <p:nvPr/>
              </p:nvSpPr>
              <p:spPr>
                <a:xfrm>
                  <a:off x="5881250" y="1359225"/>
                  <a:ext cx="26175" cy="182850"/>
                </a:xfrm>
                <a:custGeom>
                  <a:avLst/>
                  <a:gdLst/>
                  <a:ahLst/>
                  <a:cxnLst/>
                  <a:rect l="l" t="t" r="r" b="b"/>
                  <a:pathLst>
                    <a:path w="1047" h="7314" extrusionOk="0">
                      <a:moveTo>
                        <a:pt x="510" y="1"/>
                      </a:moveTo>
                      <a:cubicBezTo>
                        <a:pt x="252" y="1"/>
                        <a:pt x="1" y="227"/>
                        <a:pt x="42" y="501"/>
                      </a:cubicBezTo>
                      <a:cubicBezTo>
                        <a:pt x="74" y="711"/>
                        <a:pt x="297" y="901"/>
                        <a:pt x="516" y="901"/>
                      </a:cubicBezTo>
                      <a:cubicBezTo>
                        <a:pt x="557" y="901"/>
                        <a:pt x="598" y="894"/>
                        <a:pt x="638" y="880"/>
                      </a:cubicBezTo>
                      <a:cubicBezTo>
                        <a:pt x="710" y="852"/>
                        <a:pt x="778" y="813"/>
                        <a:pt x="836" y="761"/>
                      </a:cubicBezTo>
                      <a:cubicBezTo>
                        <a:pt x="970" y="642"/>
                        <a:pt x="1046" y="467"/>
                        <a:pt x="987" y="283"/>
                      </a:cubicBezTo>
                      <a:cubicBezTo>
                        <a:pt x="929" y="107"/>
                        <a:pt x="749" y="33"/>
                        <a:pt x="577" y="6"/>
                      </a:cubicBezTo>
                      <a:cubicBezTo>
                        <a:pt x="555" y="3"/>
                        <a:pt x="532" y="1"/>
                        <a:pt x="510" y="1"/>
                      </a:cubicBezTo>
                      <a:close/>
                      <a:moveTo>
                        <a:pt x="510" y="1290"/>
                      </a:moveTo>
                      <a:cubicBezTo>
                        <a:pt x="252" y="1290"/>
                        <a:pt x="1" y="1515"/>
                        <a:pt x="42" y="1790"/>
                      </a:cubicBezTo>
                      <a:cubicBezTo>
                        <a:pt x="74" y="2000"/>
                        <a:pt x="298" y="2191"/>
                        <a:pt x="517" y="2191"/>
                      </a:cubicBezTo>
                      <a:cubicBezTo>
                        <a:pt x="558" y="2191"/>
                        <a:pt x="599" y="2184"/>
                        <a:pt x="638" y="2170"/>
                      </a:cubicBezTo>
                      <a:cubicBezTo>
                        <a:pt x="710" y="2140"/>
                        <a:pt x="778" y="2100"/>
                        <a:pt x="836" y="2050"/>
                      </a:cubicBezTo>
                      <a:cubicBezTo>
                        <a:pt x="970" y="1931"/>
                        <a:pt x="1046" y="1756"/>
                        <a:pt x="987" y="1572"/>
                      </a:cubicBezTo>
                      <a:cubicBezTo>
                        <a:pt x="929" y="1395"/>
                        <a:pt x="749" y="1322"/>
                        <a:pt x="577" y="1295"/>
                      </a:cubicBezTo>
                      <a:cubicBezTo>
                        <a:pt x="555" y="1291"/>
                        <a:pt x="532" y="1290"/>
                        <a:pt x="510" y="1290"/>
                      </a:cubicBezTo>
                      <a:close/>
                      <a:moveTo>
                        <a:pt x="509" y="2576"/>
                      </a:moveTo>
                      <a:cubicBezTo>
                        <a:pt x="251" y="2576"/>
                        <a:pt x="1" y="2803"/>
                        <a:pt x="42" y="3076"/>
                      </a:cubicBezTo>
                      <a:cubicBezTo>
                        <a:pt x="75" y="3287"/>
                        <a:pt x="298" y="3476"/>
                        <a:pt x="517" y="3476"/>
                      </a:cubicBezTo>
                      <a:cubicBezTo>
                        <a:pt x="558" y="3476"/>
                        <a:pt x="599" y="3470"/>
                        <a:pt x="638" y="3455"/>
                      </a:cubicBezTo>
                      <a:cubicBezTo>
                        <a:pt x="710" y="3429"/>
                        <a:pt x="778" y="3389"/>
                        <a:pt x="836" y="3337"/>
                      </a:cubicBezTo>
                      <a:cubicBezTo>
                        <a:pt x="970" y="3218"/>
                        <a:pt x="1046" y="3043"/>
                        <a:pt x="987" y="2858"/>
                      </a:cubicBezTo>
                      <a:cubicBezTo>
                        <a:pt x="929" y="2681"/>
                        <a:pt x="748" y="2609"/>
                        <a:pt x="577" y="2582"/>
                      </a:cubicBezTo>
                      <a:cubicBezTo>
                        <a:pt x="554" y="2578"/>
                        <a:pt x="532" y="2576"/>
                        <a:pt x="509" y="2576"/>
                      </a:cubicBezTo>
                      <a:close/>
                      <a:moveTo>
                        <a:pt x="510" y="3836"/>
                      </a:moveTo>
                      <a:cubicBezTo>
                        <a:pt x="252" y="3836"/>
                        <a:pt x="1" y="4062"/>
                        <a:pt x="42" y="4337"/>
                      </a:cubicBezTo>
                      <a:cubicBezTo>
                        <a:pt x="74" y="4548"/>
                        <a:pt x="297" y="4737"/>
                        <a:pt x="517" y="4737"/>
                      </a:cubicBezTo>
                      <a:cubicBezTo>
                        <a:pt x="558" y="4737"/>
                        <a:pt x="598" y="4731"/>
                        <a:pt x="638" y="4716"/>
                      </a:cubicBezTo>
                      <a:cubicBezTo>
                        <a:pt x="710" y="4687"/>
                        <a:pt x="778" y="4647"/>
                        <a:pt x="836" y="4598"/>
                      </a:cubicBezTo>
                      <a:cubicBezTo>
                        <a:pt x="970" y="4478"/>
                        <a:pt x="1046" y="4304"/>
                        <a:pt x="987" y="4119"/>
                      </a:cubicBezTo>
                      <a:cubicBezTo>
                        <a:pt x="929" y="3942"/>
                        <a:pt x="749" y="3868"/>
                        <a:pt x="577" y="3842"/>
                      </a:cubicBezTo>
                      <a:cubicBezTo>
                        <a:pt x="555" y="3838"/>
                        <a:pt x="532" y="3836"/>
                        <a:pt x="510" y="3836"/>
                      </a:cubicBezTo>
                      <a:close/>
                      <a:moveTo>
                        <a:pt x="510" y="5124"/>
                      </a:moveTo>
                      <a:cubicBezTo>
                        <a:pt x="252" y="5124"/>
                        <a:pt x="1" y="5350"/>
                        <a:pt x="42" y="5625"/>
                      </a:cubicBezTo>
                      <a:cubicBezTo>
                        <a:pt x="74" y="5835"/>
                        <a:pt x="298" y="6025"/>
                        <a:pt x="517" y="6025"/>
                      </a:cubicBezTo>
                      <a:cubicBezTo>
                        <a:pt x="558" y="6025"/>
                        <a:pt x="599" y="6019"/>
                        <a:pt x="638" y="6004"/>
                      </a:cubicBezTo>
                      <a:cubicBezTo>
                        <a:pt x="710" y="5975"/>
                        <a:pt x="778" y="5936"/>
                        <a:pt x="836" y="5884"/>
                      </a:cubicBezTo>
                      <a:cubicBezTo>
                        <a:pt x="970" y="5766"/>
                        <a:pt x="1046" y="5590"/>
                        <a:pt x="987" y="5406"/>
                      </a:cubicBezTo>
                      <a:cubicBezTo>
                        <a:pt x="929" y="5230"/>
                        <a:pt x="749" y="5156"/>
                        <a:pt x="577" y="5129"/>
                      </a:cubicBezTo>
                      <a:cubicBezTo>
                        <a:pt x="555" y="5126"/>
                        <a:pt x="532" y="5124"/>
                        <a:pt x="510" y="5124"/>
                      </a:cubicBezTo>
                      <a:close/>
                      <a:moveTo>
                        <a:pt x="510" y="6413"/>
                      </a:moveTo>
                      <a:cubicBezTo>
                        <a:pt x="252" y="6413"/>
                        <a:pt x="1" y="6639"/>
                        <a:pt x="42" y="6913"/>
                      </a:cubicBezTo>
                      <a:cubicBezTo>
                        <a:pt x="74" y="7124"/>
                        <a:pt x="298" y="7314"/>
                        <a:pt x="517" y="7314"/>
                      </a:cubicBezTo>
                      <a:cubicBezTo>
                        <a:pt x="558" y="7314"/>
                        <a:pt x="599" y="7307"/>
                        <a:pt x="638" y="7293"/>
                      </a:cubicBezTo>
                      <a:cubicBezTo>
                        <a:pt x="710" y="7264"/>
                        <a:pt x="778" y="7225"/>
                        <a:pt x="836" y="7173"/>
                      </a:cubicBezTo>
                      <a:cubicBezTo>
                        <a:pt x="970" y="7055"/>
                        <a:pt x="1046" y="6879"/>
                        <a:pt x="987" y="6695"/>
                      </a:cubicBezTo>
                      <a:cubicBezTo>
                        <a:pt x="929" y="6519"/>
                        <a:pt x="749" y="6445"/>
                        <a:pt x="577" y="6418"/>
                      </a:cubicBezTo>
                      <a:cubicBezTo>
                        <a:pt x="555" y="6415"/>
                        <a:pt x="532" y="6413"/>
                        <a:pt x="510" y="641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0"/>
                <p:cNvSpPr/>
                <p:nvPr/>
              </p:nvSpPr>
              <p:spPr>
                <a:xfrm>
                  <a:off x="5410150" y="1342250"/>
                  <a:ext cx="44300" cy="220775"/>
                </a:xfrm>
                <a:custGeom>
                  <a:avLst/>
                  <a:gdLst/>
                  <a:ahLst/>
                  <a:cxnLst/>
                  <a:rect l="l" t="t" r="r" b="b"/>
                  <a:pathLst>
                    <a:path w="1772" h="8831" extrusionOk="0">
                      <a:moveTo>
                        <a:pt x="1" y="1"/>
                      </a:moveTo>
                      <a:lnTo>
                        <a:pt x="1" y="8831"/>
                      </a:lnTo>
                      <a:lnTo>
                        <a:pt x="526" y="8831"/>
                      </a:lnTo>
                      <a:lnTo>
                        <a:pt x="526" y="1"/>
                      </a:lnTo>
                      <a:close/>
                      <a:moveTo>
                        <a:pt x="1247" y="1"/>
                      </a:moveTo>
                      <a:lnTo>
                        <a:pt x="1247" y="8831"/>
                      </a:lnTo>
                      <a:lnTo>
                        <a:pt x="1772" y="8831"/>
                      </a:lnTo>
                      <a:lnTo>
                        <a:pt x="17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0"/>
                <p:cNvSpPr/>
                <p:nvPr/>
              </p:nvSpPr>
              <p:spPr>
                <a:xfrm>
                  <a:off x="5810725" y="1342250"/>
                  <a:ext cx="44325" cy="220775"/>
                </a:xfrm>
                <a:custGeom>
                  <a:avLst/>
                  <a:gdLst/>
                  <a:ahLst/>
                  <a:cxnLst/>
                  <a:rect l="l" t="t" r="r" b="b"/>
                  <a:pathLst>
                    <a:path w="1773" h="8831" extrusionOk="0">
                      <a:moveTo>
                        <a:pt x="1" y="1"/>
                      </a:moveTo>
                      <a:lnTo>
                        <a:pt x="1" y="8831"/>
                      </a:lnTo>
                      <a:lnTo>
                        <a:pt x="526" y="8831"/>
                      </a:lnTo>
                      <a:lnTo>
                        <a:pt x="526" y="1"/>
                      </a:lnTo>
                      <a:close/>
                      <a:moveTo>
                        <a:pt x="1247" y="1"/>
                      </a:moveTo>
                      <a:lnTo>
                        <a:pt x="1247" y="8831"/>
                      </a:lnTo>
                      <a:lnTo>
                        <a:pt x="1772" y="8831"/>
                      </a:lnTo>
                      <a:lnTo>
                        <a:pt x="17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5" name="Google Shape;2515;p40"/>
              <p:cNvGrpSpPr/>
              <p:nvPr/>
            </p:nvGrpSpPr>
            <p:grpSpPr>
              <a:xfrm rot="-5400000" flipH="1">
                <a:off x="6977719" y="3379637"/>
                <a:ext cx="2357199" cy="524427"/>
                <a:chOff x="6959925" y="2252125"/>
                <a:chExt cx="1049650" cy="233525"/>
              </a:xfrm>
            </p:grpSpPr>
            <p:sp>
              <p:nvSpPr>
                <p:cNvPr id="2516" name="Google Shape;2516;p40"/>
                <p:cNvSpPr/>
                <p:nvPr/>
              </p:nvSpPr>
              <p:spPr>
                <a:xfrm>
                  <a:off x="6959925" y="2252125"/>
                  <a:ext cx="1049650" cy="233500"/>
                </a:xfrm>
                <a:custGeom>
                  <a:avLst/>
                  <a:gdLst/>
                  <a:ahLst/>
                  <a:cxnLst/>
                  <a:rect l="l" t="t" r="r" b="b"/>
                  <a:pathLst>
                    <a:path w="41986" h="9340" extrusionOk="0">
                      <a:moveTo>
                        <a:pt x="0" y="0"/>
                      </a:moveTo>
                      <a:lnTo>
                        <a:pt x="0" y="9340"/>
                      </a:lnTo>
                      <a:lnTo>
                        <a:pt x="41985" y="9340"/>
                      </a:lnTo>
                      <a:lnTo>
                        <a:pt x="419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0"/>
                <p:cNvSpPr/>
                <p:nvPr/>
              </p:nvSpPr>
              <p:spPr>
                <a:xfrm>
                  <a:off x="7048750" y="2299300"/>
                  <a:ext cx="558425" cy="141100"/>
                </a:xfrm>
                <a:custGeom>
                  <a:avLst/>
                  <a:gdLst/>
                  <a:ahLst/>
                  <a:cxnLst/>
                  <a:rect l="l" t="t" r="r" b="b"/>
                  <a:pathLst>
                    <a:path w="22337" h="5644" extrusionOk="0">
                      <a:moveTo>
                        <a:pt x="177" y="1"/>
                      </a:moveTo>
                      <a:cubicBezTo>
                        <a:pt x="177" y="98"/>
                        <a:pt x="98" y="177"/>
                        <a:pt x="0" y="177"/>
                      </a:cubicBezTo>
                      <a:lnTo>
                        <a:pt x="0" y="5467"/>
                      </a:lnTo>
                      <a:cubicBezTo>
                        <a:pt x="98" y="5467"/>
                        <a:pt x="177" y="5547"/>
                        <a:pt x="177" y="5644"/>
                      </a:cubicBezTo>
                      <a:lnTo>
                        <a:pt x="22160" y="5644"/>
                      </a:lnTo>
                      <a:cubicBezTo>
                        <a:pt x="22160" y="5547"/>
                        <a:pt x="22239" y="5467"/>
                        <a:pt x="22336" y="5467"/>
                      </a:cubicBezTo>
                      <a:lnTo>
                        <a:pt x="22336" y="177"/>
                      </a:lnTo>
                      <a:cubicBezTo>
                        <a:pt x="22239" y="177"/>
                        <a:pt x="22160" y="98"/>
                        <a:pt x="22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0"/>
                <p:cNvSpPr/>
                <p:nvPr/>
              </p:nvSpPr>
              <p:spPr>
                <a:xfrm>
                  <a:off x="7648425" y="2252125"/>
                  <a:ext cx="153775" cy="233525"/>
                </a:xfrm>
                <a:custGeom>
                  <a:avLst/>
                  <a:gdLst/>
                  <a:ahLst/>
                  <a:cxnLst/>
                  <a:rect l="l" t="t" r="r" b="b"/>
                  <a:pathLst>
                    <a:path w="6151" h="9341" extrusionOk="0">
                      <a:moveTo>
                        <a:pt x="1" y="0"/>
                      </a:moveTo>
                      <a:lnTo>
                        <a:pt x="1" y="9341"/>
                      </a:lnTo>
                      <a:lnTo>
                        <a:pt x="695" y="9341"/>
                      </a:lnTo>
                      <a:lnTo>
                        <a:pt x="695" y="0"/>
                      </a:lnTo>
                      <a:close/>
                      <a:moveTo>
                        <a:pt x="1758" y="0"/>
                      </a:moveTo>
                      <a:lnTo>
                        <a:pt x="1758" y="9341"/>
                      </a:lnTo>
                      <a:lnTo>
                        <a:pt x="2451" y="9341"/>
                      </a:lnTo>
                      <a:lnTo>
                        <a:pt x="2451" y="0"/>
                      </a:lnTo>
                      <a:close/>
                      <a:moveTo>
                        <a:pt x="5457" y="0"/>
                      </a:moveTo>
                      <a:lnTo>
                        <a:pt x="5457" y="9341"/>
                      </a:lnTo>
                      <a:lnTo>
                        <a:pt x="6151" y="9341"/>
                      </a:lnTo>
                      <a:lnTo>
                        <a:pt x="61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0"/>
                <p:cNvSpPr/>
                <p:nvPr/>
              </p:nvSpPr>
              <p:spPr>
                <a:xfrm>
                  <a:off x="7728350" y="2273500"/>
                  <a:ext cx="39225" cy="189100"/>
                </a:xfrm>
                <a:custGeom>
                  <a:avLst/>
                  <a:gdLst/>
                  <a:ahLst/>
                  <a:cxnLst/>
                  <a:rect l="l" t="t" r="r" b="b"/>
                  <a:pathLst>
                    <a:path w="1569" h="7564" extrusionOk="0">
                      <a:moveTo>
                        <a:pt x="768" y="1"/>
                      </a:moveTo>
                      <a:cubicBezTo>
                        <a:pt x="639" y="1"/>
                        <a:pt x="511" y="36"/>
                        <a:pt x="404" y="112"/>
                      </a:cubicBezTo>
                      <a:cubicBezTo>
                        <a:pt x="372" y="133"/>
                        <a:pt x="344" y="159"/>
                        <a:pt x="318" y="186"/>
                      </a:cubicBezTo>
                      <a:cubicBezTo>
                        <a:pt x="2" y="509"/>
                        <a:pt x="71" y="1124"/>
                        <a:pt x="574" y="1233"/>
                      </a:cubicBezTo>
                      <a:cubicBezTo>
                        <a:pt x="622" y="1243"/>
                        <a:pt x="673" y="1248"/>
                        <a:pt x="724" y="1248"/>
                      </a:cubicBezTo>
                      <a:cubicBezTo>
                        <a:pt x="1035" y="1248"/>
                        <a:pt x="1387" y="1066"/>
                        <a:pt x="1462" y="760"/>
                      </a:cubicBezTo>
                      <a:cubicBezTo>
                        <a:pt x="1569" y="320"/>
                        <a:pt x="1161" y="1"/>
                        <a:pt x="768" y="1"/>
                      </a:cubicBezTo>
                      <a:close/>
                      <a:moveTo>
                        <a:pt x="766" y="2105"/>
                      </a:moveTo>
                      <a:cubicBezTo>
                        <a:pt x="637" y="2105"/>
                        <a:pt x="510" y="2140"/>
                        <a:pt x="403" y="2216"/>
                      </a:cubicBezTo>
                      <a:cubicBezTo>
                        <a:pt x="372" y="2239"/>
                        <a:pt x="344" y="2263"/>
                        <a:pt x="317" y="2290"/>
                      </a:cubicBezTo>
                      <a:cubicBezTo>
                        <a:pt x="1" y="2614"/>
                        <a:pt x="71" y="3229"/>
                        <a:pt x="573" y="3338"/>
                      </a:cubicBezTo>
                      <a:cubicBezTo>
                        <a:pt x="620" y="3348"/>
                        <a:pt x="670" y="3353"/>
                        <a:pt x="721" y="3353"/>
                      </a:cubicBezTo>
                      <a:cubicBezTo>
                        <a:pt x="1031" y="3353"/>
                        <a:pt x="1386" y="3171"/>
                        <a:pt x="1461" y="2864"/>
                      </a:cubicBezTo>
                      <a:cubicBezTo>
                        <a:pt x="1567" y="2424"/>
                        <a:pt x="1159" y="2105"/>
                        <a:pt x="766" y="2105"/>
                      </a:cubicBezTo>
                      <a:close/>
                      <a:moveTo>
                        <a:pt x="767" y="4210"/>
                      </a:moveTo>
                      <a:cubicBezTo>
                        <a:pt x="637" y="4210"/>
                        <a:pt x="510" y="4244"/>
                        <a:pt x="403" y="4321"/>
                      </a:cubicBezTo>
                      <a:cubicBezTo>
                        <a:pt x="372" y="4343"/>
                        <a:pt x="344" y="4369"/>
                        <a:pt x="317" y="4395"/>
                      </a:cubicBezTo>
                      <a:cubicBezTo>
                        <a:pt x="1" y="4718"/>
                        <a:pt x="71" y="5333"/>
                        <a:pt x="573" y="5443"/>
                      </a:cubicBezTo>
                      <a:cubicBezTo>
                        <a:pt x="620" y="5453"/>
                        <a:pt x="670" y="5458"/>
                        <a:pt x="721" y="5458"/>
                      </a:cubicBezTo>
                      <a:cubicBezTo>
                        <a:pt x="1031" y="5458"/>
                        <a:pt x="1386" y="5276"/>
                        <a:pt x="1461" y="4969"/>
                      </a:cubicBezTo>
                      <a:cubicBezTo>
                        <a:pt x="1567" y="4529"/>
                        <a:pt x="1159" y="4210"/>
                        <a:pt x="767" y="4210"/>
                      </a:cubicBezTo>
                      <a:close/>
                      <a:moveTo>
                        <a:pt x="767" y="6316"/>
                      </a:moveTo>
                      <a:cubicBezTo>
                        <a:pt x="638" y="6316"/>
                        <a:pt x="510" y="6350"/>
                        <a:pt x="403" y="6427"/>
                      </a:cubicBezTo>
                      <a:cubicBezTo>
                        <a:pt x="372" y="6449"/>
                        <a:pt x="344" y="6473"/>
                        <a:pt x="317" y="6499"/>
                      </a:cubicBezTo>
                      <a:cubicBezTo>
                        <a:pt x="1" y="6824"/>
                        <a:pt x="71" y="7439"/>
                        <a:pt x="573" y="7548"/>
                      </a:cubicBezTo>
                      <a:cubicBezTo>
                        <a:pt x="620" y="7558"/>
                        <a:pt x="671" y="7563"/>
                        <a:pt x="723" y="7563"/>
                      </a:cubicBezTo>
                      <a:cubicBezTo>
                        <a:pt x="1032" y="7563"/>
                        <a:pt x="1386" y="7381"/>
                        <a:pt x="1461" y="7075"/>
                      </a:cubicBezTo>
                      <a:cubicBezTo>
                        <a:pt x="1567" y="6634"/>
                        <a:pt x="1159" y="6316"/>
                        <a:pt x="767" y="6316"/>
                      </a:cubicBezTo>
                      <a:close/>
                    </a:path>
                  </a:pathLst>
                </a:custGeom>
                <a:solidFill>
                  <a:srgbClr val="23376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0"/>
                <p:cNvSpPr/>
                <p:nvPr/>
              </p:nvSpPr>
              <p:spPr>
                <a:xfrm>
                  <a:off x="6982300" y="2273500"/>
                  <a:ext cx="39175" cy="189100"/>
                </a:xfrm>
                <a:custGeom>
                  <a:avLst/>
                  <a:gdLst/>
                  <a:ahLst/>
                  <a:cxnLst/>
                  <a:rect l="l" t="t" r="r" b="b"/>
                  <a:pathLst>
                    <a:path w="1567" h="7564" extrusionOk="0">
                      <a:moveTo>
                        <a:pt x="767" y="1"/>
                      </a:moveTo>
                      <a:cubicBezTo>
                        <a:pt x="637" y="1"/>
                        <a:pt x="510" y="36"/>
                        <a:pt x="403" y="112"/>
                      </a:cubicBezTo>
                      <a:cubicBezTo>
                        <a:pt x="372" y="133"/>
                        <a:pt x="344" y="159"/>
                        <a:pt x="317" y="186"/>
                      </a:cubicBezTo>
                      <a:cubicBezTo>
                        <a:pt x="0" y="509"/>
                        <a:pt x="70" y="1124"/>
                        <a:pt x="573" y="1233"/>
                      </a:cubicBezTo>
                      <a:cubicBezTo>
                        <a:pt x="620" y="1243"/>
                        <a:pt x="671" y="1248"/>
                        <a:pt x="723" y="1248"/>
                      </a:cubicBezTo>
                      <a:cubicBezTo>
                        <a:pt x="1033" y="1248"/>
                        <a:pt x="1385" y="1066"/>
                        <a:pt x="1460" y="760"/>
                      </a:cubicBezTo>
                      <a:cubicBezTo>
                        <a:pt x="1567" y="320"/>
                        <a:pt x="1159" y="1"/>
                        <a:pt x="767" y="1"/>
                      </a:cubicBezTo>
                      <a:close/>
                      <a:moveTo>
                        <a:pt x="766" y="2105"/>
                      </a:moveTo>
                      <a:cubicBezTo>
                        <a:pt x="637" y="2105"/>
                        <a:pt x="510" y="2140"/>
                        <a:pt x="403" y="2216"/>
                      </a:cubicBezTo>
                      <a:cubicBezTo>
                        <a:pt x="372" y="2239"/>
                        <a:pt x="344" y="2263"/>
                        <a:pt x="317" y="2290"/>
                      </a:cubicBezTo>
                      <a:cubicBezTo>
                        <a:pt x="0" y="2614"/>
                        <a:pt x="71" y="3229"/>
                        <a:pt x="573" y="3338"/>
                      </a:cubicBezTo>
                      <a:cubicBezTo>
                        <a:pt x="620" y="3348"/>
                        <a:pt x="670" y="3353"/>
                        <a:pt x="721" y="3353"/>
                      </a:cubicBezTo>
                      <a:cubicBezTo>
                        <a:pt x="1031" y="3353"/>
                        <a:pt x="1385" y="3171"/>
                        <a:pt x="1460" y="2864"/>
                      </a:cubicBezTo>
                      <a:cubicBezTo>
                        <a:pt x="1567" y="2424"/>
                        <a:pt x="1159" y="2105"/>
                        <a:pt x="766" y="2105"/>
                      </a:cubicBezTo>
                      <a:close/>
                      <a:moveTo>
                        <a:pt x="767" y="4210"/>
                      </a:moveTo>
                      <a:cubicBezTo>
                        <a:pt x="637" y="4210"/>
                        <a:pt x="510" y="4244"/>
                        <a:pt x="403" y="4321"/>
                      </a:cubicBezTo>
                      <a:cubicBezTo>
                        <a:pt x="372" y="4343"/>
                        <a:pt x="344" y="4369"/>
                        <a:pt x="317" y="4395"/>
                      </a:cubicBezTo>
                      <a:cubicBezTo>
                        <a:pt x="0" y="4718"/>
                        <a:pt x="71" y="5333"/>
                        <a:pt x="573" y="5443"/>
                      </a:cubicBezTo>
                      <a:cubicBezTo>
                        <a:pt x="620" y="5453"/>
                        <a:pt x="670" y="5458"/>
                        <a:pt x="721" y="5458"/>
                      </a:cubicBezTo>
                      <a:cubicBezTo>
                        <a:pt x="1031" y="5458"/>
                        <a:pt x="1385" y="5276"/>
                        <a:pt x="1460" y="4969"/>
                      </a:cubicBezTo>
                      <a:cubicBezTo>
                        <a:pt x="1567" y="4529"/>
                        <a:pt x="1159" y="4210"/>
                        <a:pt x="767" y="4210"/>
                      </a:cubicBezTo>
                      <a:close/>
                      <a:moveTo>
                        <a:pt x="767" y="6316"/>
                      </a:moveTo>
                      <a:cubicBezTo>
                        <a:pt x="638" y="6316"/>
                        <a:pt x="510" y="6350"/>
                        <a:pt x="403" y="6427"/>
                      </a:cubicBezTo>
                      <a:cubicBezTo>
                        <a:pt x="372" y="6449"/>
                        <a:pt x="344" y="6473"/>
                        <a:pt x="317" y="6499"/>
                      </a:cubicBezTo>
                      <a:cubicBezTo>
                        <a:pt x="0" y="6824"/>
                        <a:pt x="71" y="7439"/>
                        <a:pt x="573" y="7548"/>
                      </a:cubicBezTo>
                      <a:cubicBezTo>
                        <a:pt x="620" y="7558"/>
                        <a:pt x="671" y="7563"/>
                        <a:pt x="722" y="7563"/>
                      </a:cubicBezTo>
                      <a:cubicBezTo>
                        <a:pt x="1032" y="7563"/>
                        <a:pt x="1385" y="7381"/>
                        <a:pt x="1460" y="7075"/>
                      </a:cubicBezTo>
                      <a:cubicBezTo>
                        <a:pt x="1567" y="6634"/>
                        <a:pt x="1159" y="6316"/>
                        <a:pt x="767" y="6316"/>
                      </a:cubicBezTo>
                      <a:close/>
                    </a:path>
                  </a:pathLst>
                </a:custGeom>
                <a:solidFill>
                  <a:srgbClr val="23376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0"/>
                <p:cNvSpPr/>
                <p:nvPr/>
              </p:nvSpPr>
              <p:spPr>
                <a:xfrm>
                  <a:off x="7839050" y="2289125"/>
                  <a:ext cx="136550" cy="157875"/>
                </a:xfrm>
                <a:custGeom>
                  <a:avLst/>
                  <a:gdLst/>
                  <a:ahLst/>
                  <a:cxnLst/>
                  <a:rect l="l" t="t" r="r" b="b"/>
                  <a:pathLst>
                    <a:path w="5462" h="6315" extrusionOk="0">
                      <a:moveTo>
                        <a:pt x="1" y="0"/>
                      </a:moveTo>
                      <a:lnTo>
                        <a:pt x="1" y="6314"/>
                      </a:lnTo>
                      <a:lnTo>
                        <a:pt x="5462" y="6314"/>
                      </a:lnTo>
                      <a:lnTo>
                        <a:pt x="5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0"/>
                <p:cNvSpPr/>
                <p:nvPr/>
              </p:nvSpPr>
              <p:spPr>
                <a:xfrm>
                  <a:off x="7853275" y="2315675"/>
                  <a:ext cx="101825" cy="95275"/>
                </a:xfrm>
                <a:custGeom>
                  <a:avLst/>
                  <a:gdLst/>
                  <a:ahLst/>
                  <a:cxnLst/>
                  <a:rect l="l" t="t" r="r" b="b"/>
                  <a:pathLst>
                    <a:path w="4073" h="3811" extrusionOk="0">
                      <a:moveTo>
                        <a:pt x="2287" y="0"/>
                      </a:moveTo>
                      <a:cubicBezTo>
                        <a:pt x="2277" y="153"/>
                        <a:pt x="2298" y="315"/>
                        <a:pt x="2329" y="467"/>
                      </a:cubicBezTo>
                      <a:cubicBezTo>
                        <a:pt x="2386" y="740"/>
                        <a:pt x="2492" y="932"/>
                        <a:pt x="2659" y="1147"/>
                      </a:cubicBezTo>
                      <a:cubicBezTo>
                        <a:pt x="2794" y="1322"/>
                        <a:pt x="2960" y="1435"/>
                        <a:pt x="3138" y="1560"/>
                      </a:cubicBezTo>
                      <a:cubicBezTo>
                        <a:pt x="3305" y="1676"/>
                        <a:pt x="3441" y="1695"/>
                        <a:pt x="3643" y="1719"/>
                      </a:cubicBezTo>
                      <a:cubicBezTo>
                        <a:pt x="3740" y="1731"/>
                        <a:pt x="3868" y="1771"/>
                        <a:pt x="3978" y="1771"/>
                      </a:cubicBezTo>
                      <a:cubicBezTo>
                        <a:pt x="4007" y="1771"/>
                        <a:pt x="4034" y="1769"/>
                        <a:pt x="4060" y="1762"/>
                      </a:cubicBezTo>
                      <a:cubicBezTo>
                        <a:pt x="4072" y="1697"/>
                        <a:pt x="4047" y="1625"/>
                        <a:pt x="4040" y="1558"/>
                      </a:cubicBezTo>
                      <a:cubicBezTo>
                        <a:pt x="4023" y="1388"/>
                        <a:pt x="4020" y="1229"/>
                        <a:pt x="3961" y="1068"/>
                      </a:cubicBezTo>
                      <a:cubicBezTo>
                        <a:pt x="3855" y="775"/>
                        <a:pt x="3541" y="538"/>
                        <a:pt x="3257" y="430"/>
                      </a:cubicBezTo>
                      <a:cubicBezTo>
                        <a:pt x="3156" y="392"/>
                        <a:pt x="2282" y="84"/>
                        <a:pt x="2287" y="0"/>
                      </a:cubicBezTo>
                      <a:close/>
                      <a:moveTo>
                        <a:pt x="1542" y="1469"/>
                      </a:moveTo>
                      <a:cubicBezTo>
                        <a:pt x="1352" y="1469"/>
                        <a:pt x="1158" y="1513"/>
                        <a:pt x="1000" y="1580"/>
                      </a:cubicBezTo>
                      <a:cubicBezTo>
                        <a:pt x="907" y="1620"/>
                        <a:pt x="179" y="1947"/>
                        <a:pt x="26" y="1947"/>
                      </a:cubicBezTo>
                      <a:cubicBezTo>
                        <a:pt x="13" y="1947"/>
                        <a:pt x="5" y="1944"/>
                        <a:pt x="1" y="1940"/>
                      </a:cubicBezTo>
                      <a:lnTo>
                        <a:pt x="1" y="1940"/>
                      </a:lnTo>
                      <a:cubicBezTo>
                        <a:pt x="100" y="2058"/>
                        <a:pt x="227" y="2160"/>
                        <a:pt x="353" y="2247"/>
                      </a:cubicBezTo>
                      <a:cubicBezTo>
                        <a:pt x="582" y="2405"/>
                        <a:pt x="792" y="2471"/>
                        <a:pt x="1062" y="2512"/>
                      </a:cubicBezTo>
                      <a:cubicBezTo>
                        <a:pt x="1126" y="2521"/>
                        <a:pt x="1188" y="2525"/>
                        <a:pt x="1249" y="2525"/>
                      </a:cubicBezTo>
                      <a:cubicBezTo>
                        <a:pt x="1397" y="2525"/>
                        <a:pt x="1540" y="2502"/>
                        <a:pt x="1693" y="2480"/>
                      </a:cubicBezTo>
                      <a:cubicBezTo>
                        <a:pt x="1893" y="2449"/>
                        <a:pt x="2004" y="2367"/>
                        <a:pt x="2167" y="2245"/>
                      </a:cubicBezTo>
                      <a:cubicBezTo>
                        <a:pt x="2266" y="2171"/>
                        <a:pt x="2431" y="2098"/>
                        <a:pt x="2498" y="1988"/>
                      </a:cubicBezTo>
                      <a:cubicBezTo>
                        <a:pt x="2463" y="1933"/>
                        <a:pt x="2394" y="1898"/>
                        <a:pt x="2343" y="1854"/>
                      </a:cubicBezTo>
                      <a:cubicBezTo>
                        <a:pt x="2215" y="1742"/>
                        <a:pt x="2104" y="1632"/>
                        <a:pt x="1949" y="1555"/>
                      </a:cubicBezTo>
                      <a:cubicBezTo>
                        <a:pt x="1828" y="1494"/>
                        <a:pt x="1686" y="1469"/>
                        <a:pt x="1542" y="1469"/>
                      </a:cubicBezTo>
                      <a:close/>
                      <a:moveTo>
                        <a:pt x="3978" y="1964"/>
                      </a:moveTo>
                      <a:cubicBezTo>
                        <a:pt x="3921" y="1964"/>
                        <a:pt x="3861" y="1987"/>
                        <a:pt x="3803" y="1994"/>
                      </a:cubicBezTo>
                      <a:cubicBezTo>
                        <a:pt x="3633" y="2018"/>
                        <a:pt x="3477" y="2028"/>
                        <a:pt x="3317" y="2094"/>
                      </a:cubicBezTo>
                      <a:cubicBezTo>
                        <a:pt x="3029" y="2211"/>
                        <a:pt x="2806" y="2534"/>
                        <a:pt x="2710" y="2822"/>
                      </a:cubicBezTo>
                      <a:cubicBezTo>
                        <a:pt x="2675" y="2927"/>
                        <a:pt x="2403" y="3810"/>
                        <a:pt x="2321" y="3810"/>
                      </a:cubicBezTo>
                      <a:cubicBezTo>
                        <a:pt x="2321" y="3810"/>
                        <a:pt x="2321" y="3810"/>
                        <a:pt x="2321" y="3810"/>
                      </a:cubicBezTo>
                      <a:lnTo>
                        <a:pt x="2321" y="3810"/>
                      </a:lnTo>
                      <a:cubicBezTo>
                        <a:pt x="2331" y="3811"/>
                        <a:pt x="2341" y="3811"/>
                        <a:pt x="2351" y="3811"/>
                      </a:cubicBezTo>
                      <a:cubicBezTo>
                        <a:pt x="2496" y="3811"/>
                        <a:pt x="2645" y="3783"/>
                        <a:pt x="2785" y="3748"/>
                      </a:cubicBezTo>
                      <a:cubicBezTo>
                        <a:pt x="3054" y="3681"/>
                        <a:pt x="3241" y="3566"/>
                        <a:pt x="3450" y="3390"/>
                      </a:cubicBezTo>
                      <a:cubicBezTo>
                        <a:pt x="3620" y="3248"/>
                        <a:pt x="3726" y="3079"/>
                        <a:pt x="3844" y="2896"/>
                      </a:cubicBezTo>
                      <a:cubicBezTo>
                        <a:pt x="3953" y="2725"/>
                        <a:pt x="3966" y="2588"/>
                        <a:pt x="3980" y="2385"/>
                      </a:cubicBezTo>
                      <a:cubicBezTo>
                        <a:pt x="3990" y="2262"/>
                        <a:pt x="4044" y="2089"/>
                        <a:pt x="4006" y="1966"/>
                      </a:cubicBezTo>
                      <a:cubicBezTo>
                        <a:pt x="3997" y="1965"/>
                        <a:pt x="3988" y="1964"/>
                        <a:pt x="3978" y="19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0"/>
                <p:cNvSpPr/>
                <p:nvPr/>
              </p:nvSpPr>
              <p:spPr>
                <a:xfrm>
                  <a:off x="7129525" y="2318425"/>
                  <a:ext cx="100300" cy="99175"/>
                </a:xfrm>
                <a:custGeom>
                  <a:avLst/>
                  <a:gdLst/>
                  <a:ahLst/>
                  <a:cxnLst/>
                  <a:rect l="l" t="t" r="r" b="b"/>
                  <a:pathLst>
                    <a:path w="4012" h="3967" extrusionOk="0">
                      <a:moveTo>
                        <a:pt x="1944" y="957"/>
                      </a:moveTo>
                      <a:lnTo>
                        <a:pt x="1944" y="957"/>
                      </a:lnTo>
                      <a:cubicBezTo>
                        <a:pt x="1941" y="964"/>
                        <a:pt x="1939" y="974"/>
                        <a:pt x="1939" y="984"/>
                      </a:cubicBezTo>
                      <a:cubicBezTo>
                        <a:pt x="1939" y="1493"/>
                        <a:pt x="1531" y="1908"/>
                        <a:pt x="1024" y="1919"/>
                      </a:cubicBezTo>
                      <a:cubicBezTo>
                        <a:pt x="1033" y="1786"/>
                        <a:pt x="1065" y="1653"/>
                        <a:pt x="1124" y="1531"/>
                      </a:cubicBezTo>
                      <a:cubicBezTo>
                        <a:pt x="1167" y="1441"/>
                        <a:pt x="1226" y="1357"/>
                        <a:pt x="1299" y="1280"/>
                      </a:cubicBezTo>
                      <a:cubicBezTo>
                        <a:pt x="1476" y="1092"/>
                        <a:pt x="1709" y="978"/>
                        <a:pt x="1944" y="957"/>
                      </a:cubicBezTo>
                      <a:close/>
                      <a:moveTo>
                        <a:pt x="2070" y="954"/>
                      </a:moveTo>
                      <a:cubicBezTo>
                        <a:pt x="2119" y="957"/>
                        <a:pt x="2168" y="962"/>
                        <a:pt x="2217" y="973"/>
                      </a:cubicBezTo>
                      <a:cubicBezTo>
                        <a:pt x="2663" y="1077"/>
                        <a:pt x="3033" y="1504"/>
                        <a:pt x="3053" y="1934"/>
                      </a:cubicBezTo>
                      <a:cubicBezTo>
                        <a:pt x="3042" y="1926"/>
                        <a:pt x="3028" y="1920"/>
                        <a:pt x="3013" y="1920"/>
                      </a:cubicBezTo>
                      <a:cubicBezTo>
                        <a:pt x="2498" y="1920"/>
                        <a:pt x="2076" y="1501"/>
                        <a:pt x="2076" y="984"/>
                      </a:cubicBezTo>
                      <a:cubicBezTo>
                        <a:pt x="2076" y="973"/>
                        <a:pt x="2074" y="963"/>
                        <a:pt x="2070" y="954"/>
                      </a:cubicBezTo>
                      <a:close/>
                      <a:moveTo>
                        <a:pt x="2007" y="1365"/>
                      </a:moveTo>
                      <a:cubicBezTo>
                        <a:pt x="2117" y="1653"/>
                        <a:pt x="2345" y="1883"/>
                        <a:pt x="2633" y="1991"/>
                      </a:cubicBezTo>
                      <a:cubicBezTo>
                        <a:pt x="2345" y="2100"/>
                        <a:pt x="2117" y="2330"/>
                        <a:pt x="2007" y="2617"/>
                      </a:cubicBezTo>
                      <a:cubicBezTo>
                        <a:pt x="1898" y="2330"/>
                        <a:pt x="1669" y="2101"/>
                        <a:pt x="1381" y="1991"/>
                      </a:cubicBezTo>
                      <a:cubicBezTo>
                        <a:pt x="1669" y="1882"/>
                        <a:pt x="1898" y="1653"/>
                        <a:pt x="2007" y="1365"/>
                      </a:cubicBezTo>
                      <a:close/>
                      <a:moveTo>
                        <a:pt x="3049" y="2049"/>
                      </a:moveTo>
                      <a:lnTo>
                        <a:pt x="3049" y="2049"/>
                      </a:lnTo>
                      <a:cubicBezTo>
                        <a:pt x="3021" y="2492"/>
                        <a:pt x="2744" y="2845"/>
                        <a:pt x="2317" y="2959"/>
                      </a:cubicBezTo>
                      <a:cubicBezTo>
                        <a:pt x="2236" y="2983"/>
                        <a:pt x="2156" y="3001"/>
                        <a:pt x="2074" y="3010"/>
                      </a:cubicBezTo>
                      <a:cubicBezTo>
                        <a:pt x="2075" y="3006"/>
                        <a:pt x="2076" y="3002"/>
                        <a:pt x="2076" y="2996"/>
                      </a:cubicBezTo>
                      <a:cubicBezTo>
                        <a:pt x="2076" y="2481"/>
                        <a:pt x="2497" y="2060"/>
                        <a:pt x="3013" y="2060"/>
                      </a:cubicBezTo>
                      <a:cubicBezTo>
                        <a:pt x="3027" y="2060"/>
                        <a:pt x="3038" y="2055"/>
                        <a:pt x="3049" y="2049"/>
                      </a:cubicBezTo>
                      <a:close/>
                      <a:moveTo>
                        <a:pt x="1026" y="2063"/>
                      </a:moveTo>
                      <a:cubicBezTo>
                        <a:pt x="1531" y="2076"/>
                        <a:pt x="1939" y="2491"/>
                        <a:pt x="1939" y="2999"/>
                      </a:cubicBezTo>
                      <a:cubicBezTo>
                        <a:pt x="1939" y="3004"/>
                        <a:pt x="1941" y="3009"/>
                        <a:pt x="1943" y="3016"/>
                      </a:cubicBezTo>
                      <a:cubicBezTo>
                        <a:pt x="1937" y="3015"/>
                        <a:pt x="1931" y="3015"/>
                        <a:pt x="1925" y="3015"/>
                      </a:cubicBezTo>
                      <a:cubicBezTo>
                        <a:pt x="1919" y="3015"/>
                        <a:pt x="1913" y="3015"/>
                        <a:pt x="1908" y="3015"/>
                      </a:cubicBezTo>
                      <a:cubicBezTo>
                        <a:pt x="1586" y="2974"/>
                        <a:pt x="1311" y="2786"/>
                        <a:pt x="1151" y="2494"/>
                      </a:cubicBezTo>
                      <a:cubicBezTo>
                        <a:pt x="1078" y="2359"/>
                        <a:pt x="1037" y="2210"/>
                        <a:pt x="1026" y="2063"/>
                      </a:cubicBezTo>
                      <a:close/>
                      <a:moveTo>
                        <a:pt x="2027" y="814"/>
                      </a:moveTo>
                      <a:cubicBezTo>
                        <a:pt x="1727" y="814"/>
                        <a:pt x="1424" y="947"/>
                        <a:pt x="1198" y="1186"/>
                      </a:cubicBezTo>
                      <a:cubicBezTo>
                        <a:pt x="1117" y="1272"/>
                        <a:pt x="1050" y="1369"/>
                        <a:pt x="999" y="1472"/>
                      </a:cubicBezTo>
                      <a:cubicBezTo>
                        <a:pt x="834" y="1815"/>
                        <a:pt x="845" y="2223"/>
                        <a:pt x="1029" y="2562"/>
                      </a:cubicBezTo>
                      <a:cubicBezTo>
                        <a:pt x="1210" y="2894"/>
                        <a:pt x="1525" y="3109"/>
                        <a:pt x="1889" y="3154"/>
                      </a:cubicBezTo>
                      <a:cubicBezTo>
                        <a:pt x="1920" y="3157"/>
                        <a:pt x="1951" y="3159"/>
                        <a:pt x="1981" y="3159"/>
                      </a:cubicBezTo>
                      <a:cubicBezTo>
                        <a:pt x="2112" y="3159"/>
                        <a:pt x="2236" y="3128"/>
                        <a:pt x="2354" y="3096"/>
                      </a:cubicBezTo>
                      <a:cubicBezTo>
                        <a:pt x="2873" y="2954"/>
                        <a:pt x="3204" y="2507"/>
                        <a:pt x="3191" y="1954"/>
                      </a:cubicBezTo>
                      <a:cubicBezTo>
                        <a:pt x="3182" y="1456"/>
                        <a:pt x="2760" y="958"/>
                        <a:pt x="2249" y="839"/>
                      </a:cubicBezTo>
                      <a:cubicBezTo>
                        <a:pt x="2176" y="822"/>
                        <a:pt x="2101" y="814"/>
                        <a:pt x="2027" y="814"/>
                      </a:cubicBezTo>
                      <a:close/>
                      <a:moveTo>
                        <a:pt x="2017" y="143"/>
                      </a:moveTo>
                      <a:cubicBezTo>
                        <a:pt x="2133" y="143"/>
                        <a:pt x="2248" y="156"/>
                        <a:pt x="2361" y="180"/>
                      </a:cubicBezTo>
                      <a:cubicBezTo>
                        <a:pt x="3167" y="367"/>
                        <a:pt x="3836" y="1153"/>
                        <a:pt x="3852" y="1931"/>
                      </a:cubicBezTo>
                      <a:cubicBezTo>
                        <a:pt x="3869" y="2798"/>
                        <a:pt x="3354" y="3502"/>
                        <a:pt x="2536" y="3724"/>
                      </a:cubicBezTo>
                      <a:cubicBezTo>
                        <a:pt x="2336" y="3778"/>
                        <a:pt x="2141" y="3826"/>
                        <a:pt x="1940" y="3826"/>
                      </a:cubicBezTo>
                      <a:cubicBezTo>
                        <a:pt x="1895" y="3826"/>
                        <a:pt x="1850" y="3823"/>
                        <a:pt x="1804" y="3818"/>
                      </a:cubicBezTo>
                      <a:cubicBezTo>
                        <a:pt x="1230" y="3748"/>
                        <a:pt x="738" y="3411"/>
                        <a:pt x="455" y="2892"/>
                      </a:cubicBezTo>
                      <a:cubicBezTo>
                        <a:pt x="162" y="2357"/>
                        <a:pt x="145" y="1715"/>
                        <a:pt x="406" y="1176"/>
                      </a:cubicBezTo>
                      <a:cubicBezTo>
                        <a:pt x="484" y="1015"/>
                        <a:pt x="590" y="863"/>
                        <a:pt x="718" y="727"/>
                      </a:cubicBezTo>
                      <a:cubicBezTo>
                        <a:pt x="1074" y="351"/>
                        <a:pt x="1548" y="143"/>
                        <a:pt x="2017" y="143"/>
                      </a:cubicBezTo>
                      <a:close/>
                      <a:moveTo>
                        <a:pt x="2018" y="1"/>
                      </a:moveTo>
                      <a:cubicBezTo>
                        <a:pt x="1513" y="1"/>
                        <a:pt x="1000" y="225"/>
                        <a:pt x="618" y="630"/>
                      </a:cubicBezTo>
                      <a:cubicBezTo>
                        <a:pt x="479" y="776"/>
                        <a:pt x="365" y="939"/>
                        <a:pt x="281" y="1114"/>
                      </a:cubicBezTo>
                      <a:cubicBezTo>
                        <a:pt x="0" y="1695"/>
                        <a:pt x="19" y="2383"/>
                        <a:pt x="333" y="2958"/>
                      </a:cubicBezTo>
                      <a:cubicBezTo>
                        <a:pt x="638" y="3518"/>
                        <a:pt x="1167" y="3882"/>
                        <a:pt x="1787" y="3957"/>
                      </a:cubicBezTo>
                      <a:cubicBezTo>
                        <a:pt x="1839" y="3963"/>
                        <a:pt x="1889" y="3967"/>
                        <a:pt x="1941" y="3967"/>
                      </a:cubicBezTo>
                      <a:cubicBezTo>
                        <a:pt x="2160" y="3967"/>
                        <a:pt x="2372" y="3914"/>
                        <a:pt x="2575" y="3856"/>
                      </a:cubicBezTo>
                      <a:cubicBezTo>
                        <a:pt x="3455" y="3617"/>
                        <a:pt x="4011" y="2861"/>
                        <a:pt x="3992" y="1927"/>
                      </a:cubicBezTo>
                      <a:cubicBezTo>
                        <a:pt x="3975" y="1089"/>
                        <a:pt x="3258" y="244"/>
                        <a:pt x="2393" y="43"/>
                      </a:cubicBezTo>
                      <a:cubicBezTo>
                        <a:pt x="2270" y="15"/>
                        <a:pt x="2144" y="1"/>
                        <a:pt x="2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0"/>
                <p:cNvSpPr/>
                <p:nvPr/>
              </p:nvSpPr>
              <p:spPr>
                <a:xfrm>
                  <a:off x="7270825" y="2356225"/>
                  <a:ext cx="279450" cy="20100"/>
                </a:xfrm>
                <a:custGeom>
                  <a:avLst/>
                  <a:gdLst/>
                  <a:ahLst/>
                  <a:cxnLst/>
                  <a:rect l="l" t="t" r="r" b="b"/>
                  <a:pathLst>
                    <a:path w="11178" h="804" extrusionOk="0">
                      <a:moveTo>
                        <a:pt x="401" y="1"/>
                      </a:moveTo>
                      <a:cubicBezTo>
                        <a:pt x="401" y="222"/>
                        <a:pt x="221" y="402"/>
                        <a:pt x="0" y="402"/>
                      </a:cubicBezTo>
                      <a:cubicBezTo>
                        <a:pt x="221" y="402"/>
                        <a:pt x="401" y="581"/>
                        <a:pt x="401" y="803"/>
                      </a:cubicBezTo>
                      <a:cubicBezTo>
                        <a:pt x="401" y="583"/>
                        <a:pt x="580" y="402"/>
                        <a:pt x="802" y="402"/>
                      </a:cubicBezTo>
                      <a:cubicBezTo>
                        <a:pt x="580" y="402"/>
                        <a:pt x="401" y="222"/>
                        <a:pt x="401" y="1"/>
                      </a:cubicBezTo>
                      <a:close/>
                      <a:moveTo>
                        <a:pt x="2476" y="1"/>
                      </a:moveTo>
                      <a:cubicBezTo>
                        <a:pt x="2476" y="222"/>
                        <a:pt x="2296" y="402"/>
                        <a:pt x="2075" y="402"/>
                      </a:cubicBezTo>
                      <a:cubicBezTo>
                        <a:pt x="2296" y="402"/>
                        <a:pt x="2476" y="581"/>
                        <a:pt x="2476" y="803"/>
                      </a:cubicBezTo>
                      <a:cubicBezTo>
                        <a:pt x="2476" y="583"/>
                        <a:pt x="2655" y="402"/>
                        <a:pt x="2877" y="402"/>
                      </a:cubicBezTo>
                      <a:cubicBezTo>
                        <a:pt x="2655" y="402"/>
                        <a:pt x="2476" y="222"/>
                        <a:pt x="2476" y="1"/>
                      </a:cubicBezTo>
                      <a:close/>
                      <a:moveTo>
                        <a:pt x="4551" y="1"/>
                      </a:moveTo>
                      <a:cubicBezTo>
                        <a:pt x="4551" y="222"/>
                        <a:pt x="4371" y="402"/>
                        <a:pt x="4150" y="402"/>
                      </a:cubicBezTo>
                      <a:cubicBezTo>
                        <a:pt x="4371" y="402"/>
                        <a:pt x="4551" y="581"/>
                        <a:pt x="4551" y="803"/>
                      </a:cubicBezTo>
                      <a:cubicBezTo>
                        <a:pt x="4551" y="583"/>
                        <a:pt x="4730" y="402"/>
                        <a:pt x="4952" y="402"/>
                      </a:cubicBezTo>
                      <a:cubicBezTo>
                        <a:pt x="4730" y="402"/>
                        <a:pt x="4551" y="222"/>
                        <a:pt x="4551" y="1"/>
                      </a:cubicBezTo>
                      <a:close/>
                      <a:moveTo>
                        <a:pt x="6626" y="1"/>
                      </a:moveTo>
                      <a:cubicBezTo>
                        <a:pt x="6626" y="222"/>
                        <a:pt x="6446" y="402"/>
                        <a:pt x="6225" y="402"/>
                      </a:cubicBezTo>
                      <a:cubicBezTo>
                        <a:pt x="6446" y="402"/>
                        <a:pt x="6626" y="581"/>
                        <a:pt x="6626" y="803"/>
                      </a:cubicBezTo>
                      <a:cubicBezTo>
                        <a:pt x="6626" y="583"/>
                        <a:pt x="6805" y="402"/>
                        <a:pt x="7027" y="402"/>
                      </a:cubicBezTo>
                      <a:cubicBezTo>
                        <a:pt x="6805" y="402"/>
                        <a:pt x="6626" y="222"/>
                        <a:pt x="6626" y="1"/>
                      </a:cubicBezTo>
                      <a:close/>
                      <a:moveTo>
                        <a:pt x="8701" y="1"/>
                      </a:moveTo>
                      <a:cubicBezTo>
                        <a:pt x="8701" y="222"/>
                        <a:pt x="8521" y="402"/>
                        <a:pt x="8300" y="402"/>
                      </a:cubicBezTo>
                      <a:cubicBezTo>
                        <a:pt x="8521" y="402"/>
                        <a:pt x="8701" y="581"/>
                        <a:pt x="8701" y="803"/>
                      </a:cubicBezTo>
                      <a:cubicBezTo>
                        <a:pt x="8701" y="583"/>
                        <a:pt x="8880" y="402"/>
                        <a:pt x="9102" y="402"/>
                      </a:cubicBezTo>
                      <a:cubicBezTo>
                        <a:pt x="8880" y="402"/>
                        <a:pt x="8701" y="222"/>
                        <a:pt x="8701" y="1"/>
                      </a:cubicBezTo>
                      <a:close/>
                      <a:moveTo>
                        <a:pt x="10776" y="1"/>
                      </a:moveTo>
                      <a:cubicBezTo>
                        <a:pt x="10776" y="222"/>
                        <a:pt x="10596" y="402"/>
                        <a:pt x="10375" y="402"/>
                      </a:cubicBezTo>
                      <a:cubicBezTo>
                        <a:pt x="10596" y="402"/>
                        <a:pt x="10776" y="581"/>
                        <a:pt x="10776" y="803"/>
                      </a:cubicBezTo>
                      <a:cubicBezTo>
                        <a:pt x="10776" y="583"/>
                        <a:pt x="10955" y="402"/>
                        <a:pt x="11177" y="402"/>
                      </a:cubicBezTo>
                      <a:cubicBezTo>
                        <a:pt x="10955" y="402"/>
                        <a:pt x="10776" y="222"/>
                        <a:pt x="107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7" name="Rectangle 86"/>
          <p:cNvSpPr/>
          <p:nvPr/>
        </p:nvSpPr>
        <p:spPr>
          <a:xfrm>
            <a:off x="2270127" y="857254"/>
            <a:ext cx="2594430" cy="791494"/>
          </a:xfrm>
          <a:prstGeom prst="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0000"/>
              </a:solidFill>
            </a:endParaRPr>
          </a:p>
        </p:txBody>
      </p:sp>
      <p:sp>
        <p:nvSpPr>
          <p:cNvPr id="88" name="TextBox 87"/>
          <p:cNvSpPr txBox="1"/>
          <p:nvPr/>
        </p:nvSpPr>
        <p:spPr>
          <a:xfrm>
            <a:off x="2270127" y="980417"/>
            <a:ext cx="2594430" cy="553998"/>
          </a:xfrm>
          <a:prstGeom prst="rect">
            <a:avLst/>
          </a:prstGeom>
          <a:noFill/>
        </p:spPr>
        <p:txBody>
          <a:bodyPr wrap="square" rtlCol="0">
            <a:spAutoFit/>
          </a:bodyPr>
          <a:lstStyle/>
          <a:p>
            <a:pPr algn="ctr"/>
            <a:r>
              <a:rPr lang="en-US" sz="3000" b="1" smtClean="0"/>
              <a:t>PHẦN II</a:t>
            </a:r>
            <a:endParaRPr lang="en-US" sz="3000" b="1"/>
          </a:p>
        </p:txBody>
      </p:sp>
      <p:sp>
        <p:nvSpPr>
          <p:cNvPr id="89" name="TextBox 88"/>
          <p:cNvSpPr txBox="1"/>
          <p:nvPr/>
        </p:nvSpPr>
        <p:spPr>
          <a:xfrm>
            <a:off x="639993" y="1848111"/>
            <a:ext cx="5854697" cy="699230"/>
          </a:xfrm>
          <a:prstGeom prst="rect">
            <a:avLst/>
          </a:prstGeom>
          <a:noFill/>
        </p:spPr>
        <p:txBody>
          <a:bodyPr wrap="square" rtlCol="0">
            <a:spAutoFit/>
          </a:bodyPr>
          <a:lstStyle/>
          <a:p>
            <a:pPr algn="ctr">
              <a:lnSpc>
                <a:spcPct val="150000"/>
              </a:lnSpc>
            </a:pPr>
            <a:r>
              <a:rPr lang="vi-VN" sz="3000" b="1" dirty="0" smtClean="0">
                <a:solidFill>
                  <a:srgbClr val="C00000"/>
                </a:solidFill>
              </a:rPr>
              <a:t>KHÁM PHÁ VĂN BẢN</a:t>
            </a:r>
            <a:endParaRPr lang="en-US" sz="3000" b="1" dirty="0">
              <a:solidFill>
                <a:srgbClr val="C00000"/>
              </a:solidFill>
            </a:endParaRPr>
          </a:p>
        </p:txBody>
      </p:sp>
    </p:spTree>
    <p:extLst>
      <p:ext uri="{BB962C8B-B14F-4D97-AF65-F5344CB8AC3E}">
        <p14:creationId xmlns:p14="http://schemas.microsoft.com/office/powerpoint/2010/main" val="3818708525"/>
      </p:ext>
    </p:extLst>
  </p:cSld>
  <p:clrMapOvr>
    <a:masterClrMapping/>
  </p:clrMapOvr>
  <p:transition spd="med">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3E1"/>
        </a:solidFill>
        <a:effectLst/>
      </p:bgPr>
    </p:bg>
    <p:spTree>
      <p:nvGrpSpPr>
        <p:cNvPr id="1" name=""/>
        <p:cNvGrpSpPr/>
        <p:nvPr/>
      </p:nvGrpSpPr>
      <p:grpSpPr>
        <a:xfrm>
          <a:off x="0" y="0"/>
          <a:ext cx="0" cy="0"/>
          <a:chOff x="0" y="0"/>
          <a:chExt cx="0" cy="0"/>
        </a:xfrm>
      </p:grpSpPr>
      <p:sp>
        <p:nvSpPr>
          <p:cNvPr id="5" name="TextBox 4"/>
          <p:cNvSpPr txBox="1"/>
          <p:nvPr/>
        </p:nvSpPr>
        <p:spPr>
          <a:xfrm>
            <a:off x="-1" y="34451"/>
            <a:ext cx="9144000" cy="577850"/>
          </a:xfrm>
          <a:prstGeom prst="rect">
            <a:avLst/>
          </a:prstGeom>
          <a:noFill/>
        </p:spPr>
        <p:txBody>
          <a:bodyPr wrap="square" rtlCol="0">
            <a:spAutoFit/>
          </a:bodyPr>
          <a:lstStyle/>
          <a:p>
            <a:pPr algn="ctr">
              <a:lnSpc>
                <a:spcPct val="150000"/>
              </a:lnSpc>
            </a:pPr>
            <a:r>
              <a:rPr lang="vi-VN" sz="2400" b="1" dirty="0" smtClean="0">
                <a:solidFill>
                  <a:srgbClr val="C00000"/>
                </a:solidFill>
              </a:rPr>
              <a:t>1. </a:t>
            </a:r>
            <a:r>
              <a:rPr lang="vi-VN" sz="2400" b="1" dirty="0" smtClean="0">
                <a:solidFill>
                  <a:srgbClr val="C00000"/>
                </a:solidFill>
              </a:rPr>
              <a:t>NỘI DUNG CẢM HỨNG</a:t>
            </a:r>
            <a:endParaRPr lang="en-US" sz="2400" b="1" dirty="0">
              <a:solidFill>
                <a:srgbClr val="C00000"/>
              </a:solidFill>
            </a:endParaRPr>
          </a:p>
        </p:txBody>
      </p:sp>
      <p:grpSp>
        <p:nvGrpSpPr>
          <p:cNvPr id="6" name="Group 5"/>
          <p:cNvGrpSpPr/>
          <p:nvPr/>
        </p:nvGrpSpPr>
        <p:grpSpPr>
          <a:xfrm>
            <a:off x="3129529" y="1273209"/>
            <a:ext cx="2884940" cy="400110"/>
            <a:chOff x="1001261" y="1461267"/>
            <a:chExt cx="2884940" cy="40011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1261" y="1515729"/>
              <a:ext cx="280989" cy="283816"/>
            </a:xfrm>
            <a:prstGeom prst="rect">
              <a:avLst/>
            </a:prstGeom>
          </p:spPr>
        </p:pic>
        <p:sp>
          <p:nvSpPr>
            <p:cNvPr id="8" name="Rectangle 7"/>
            <p:cNvSpPr/>
            <p:nvPr/>
          </p:nvSpPr>
          <p:spPr>
            <a:xfrm>
              <a:off x="1282251" y="1461267"/>
              <a:ext cx="2603950" cy="400110"/>
            </a:xfrm>
            <a:prstGeom prst="rect">
              <a:avLst/>
            </a:prstGeom>
          </p:spPr>
          <p:txBody>
            <a:bodyPr wrap="square">
              <a:spAutoFit/>
            </a:bodyPr>
            <a:lstStyle/>
            <a:p>
              <a:r>
                <a:rPr lang="en-US" sz="2000" b="1" smtClean="0">
                  <a:solidFill>
                    <a:srgbClr val="002060"/>
                  </a:solidFill>
                  <a:latin typeface="Arial" panose="020B0604020202020204" pitchFamily="34" charset="0"/>
                  <a:cs typeface="Arial" panose="020B0604020202020204" pitchFamily="34" charset="0"/>
                </a:rPr>
                <a:t>Thảo luận nhóm đôi</a:t>
              </a:r>
              <a:endParaRPr lang="en-US" sz="2000" b="1" dirty="0">
                <a:solidFill>
                  <a:srgbClr val="002060"/>
                </a:solidFill>
                <a:latin typeface="Arial" panose="020B0604020202020204" pitchFamily="34" charset="0"/>
                <a:cs typeface="Arial" panose="020B0604020202020204" pitchFamily="34" charset="0"/>
              </a:endParaRPr>
            </a:p>
          </p:txBody>
        </p:sp>
      </p:grpSp>
      <p:sp>
        <p:nvSpPr>
          <p:cNvPr id="9" name="TextBox 8"/>
          <p:cNvSpPr txBox="1"/>
          <p:nvPr/>
        </p:nvSpPr>
        <p:spPr>
          <a:xfrm>
            <a:off x="761999" y="1626436"/>
            <a:ext cx="7619999" cy="1477328"/>
          </a:xfrm>
          <a:prstGeom prst="rect">
            <a:avLst/>
          </a:prstGeom>
          <a:noFill/>
        </p:spPr>
        <p:txBody>
          <a:bodyPr wrap="square" rtlCol="0">
            <a:spAutoFit/>
          </a:bodyPr>
          <a:lstStyle/>
          <a:p>
            <a:pPr algn="just">
              <a:lnSpc>
                <a:spcPct val="150000"/>
              </a:lnSpc>
            </a:pPr>
            <a:r>
              <a:rPr lang="vi-VN" sz="2000" dirty="0"/>
              <a:t>Nêu những điểm giống nhau và khác nhau về tác giả, cốt truyện, cách kể giữa truyền thuyết “Sơn Tinh, Thuỷ Tinh” với bài thơ cùng tên của Nguyễn Nhược Pháp vào bảng </a:t>
            </a:r>
            <a:r>
              <a:rPr lang="en-US" sz="2000" dirty="0" smtClean="0"/>
              <a:t>bên dưới.</a:t>
            </a:r>
            <a:endParaRPr lang="vi-VN" sz="2000" dirty="0"/>
          </a:p>
        </p:txBody>
      </p:sp>
      <p:graphicFrame>
        <p:nvGraphicFramePr>
          <p:cNvPr id="10" name="Table 9"/>
          <p:cNvGraphicFramePr>
            <a:graphicFrameLocks noGrp="1"/>
          </p:cNvGraphicFramePr>
          <p:nvPr>
            <p:extLst>
              <p:ext uri="{D42A27DB-BD31-4B8C-83A1-F6EECF244321}">
                <p14:modId xmlns:p14="http://schemas.microsoft.com/office/powerpoint/2010/main" val="4050577647"/>
              </p:ext>
            </p:extLst>
          </p:nvPr>
        </p:nvGraphicFramePr>
        <p:xfrm>
          <a:off x="313588" y="3223488"/>
          <a:ext cx="7709920" cy="1828800"/>
        </p:xfrm>
        <a:graphic>
          <a:graphicData uri="http://schemas.openxmlformats.org/drawingml/2006/table">
            <a:tbl>
              <a:tblPr firstRow="1" firstCol="1" bandRow="1">
                <a:tableStyleId>{179751E5-8DC1-48F6-9429-4FA6C1AA0780}</a:tableStyleId>
              </a:tblPr>
              <a:tblGrid>
                <a:gridCol w="928121">
                  <a:extLst>
                    <a:ext uri="{9D8B030D-6E8A-4147-A177-3AD203B41FA5}">
                      <a16:colId xmlns:a16="http://schemas.microsoft.com/office/drawing/2014/main" val="1470233467"/>
                    </a:ext>
                  </a:extLst>
                </a:gridCol>
                <a:gridCol w="1739900">
                  <a:extLst>
                    <a:ext uri="{9D8B030D-6E8A-4147-A177-3AD203B41FA5}">
                      <a16:colId xmlns:a16="http://schemas.microsoft.com/office/drawing/2014/main" val="4167530361"/>
                    </a:ext>
                  </a:extLst>
                </a:gridCol>
                <a:gridCol w="2717800">
                  <a:extLst>
                    <a:ext uri="{9D8B030D-6E8A-4147-A177-3AD203B41FA5}">
                      <a16:colId xmlns:a16="http://schemas.microsoft.com/office/drawing/2014/main" val="555665028"/>
                    </a:ext>
                  </a:extLst>
                </a:gridCol>
                <a:gridCol w="2324099">
                  <a:extLst>
                    <a:ext uri="{9D8B030D-6E8A-4147-A177-3AD203B41FA5}">
                      <a16:colId xmlns:a16="http://schemas.microsoft.com/office/drawing/2014/main" val="849213607"/>
                    </a:ext>
                  </a:extLst>
                </a:gridCol>
              </a:tblGrid>
              <a:tr h="73357">
                <a:tc rowSpan="2">
                  <a:txBody>
                    <a:bodyPr/>
                    <a:lstStyle/>
                    <a:p>
                      <a:pPr marL="0" marR="0" algn="ctr">
                        <a:lnSpc>
                          <a:spcPct val="150000"/>
                        </a:lnSpc>
                        <a:spcBef>
                          <a:spcPts val="0"/>
                        </a:spcBef>
                        <a:spcAft>
                          <a:spcPts val="0"/>
                        </a:spcAft>
                      </a:pPr>
                      <a:r>
                        <a:rPr lang="en-US" sz="2000" b="1">
                          <a:effectLst/>
                        </a:rPr>
                        <a:t>Giống</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87" marR="340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gridSpan="3">
                  <a:txBody>
                    <a:bodyPr/>
                    <a:lstStyle/>
                    <a:p>
                      <a:pPr marL="0" marR="0" algn="ctr">
                        <a:lnSpc>
                          <a:spcPct val="150000"/>
                        </a:lnSpc>
                        <a:spcBef>
                          <a:spcPts val="0"/>
                        </a:spcBef>
                        <a:spcAft>
                          <a:spcPts val="0"/>
                        </a:spcAft>
                      </a:pPr>
                      <a:r>
                        <a:rPr lang="en-US" sz="2000" b="1">
                          <a:effectLst/>
                        </a:rPr>
                        <a:t>Khác</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87" marR="340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72714702"/>
                  </a:ext>
                </a:extLst>
              </a:tr>
              <a:tr h="206807">
                <a:tc vMerge="1">
                  <a:txBody>
                    <a:bodyPr/>
                    <a:lstStyle/>
                    <a:p>
                      <a:endParaRPr lang="en-US"/>
                    </a:p>
                  </a:txBody>
                  <a:tcPr/>
                </a:tc>
                <a:tc>
                  <a:txBody>
                    <a:bodyPr/>
                    <a:lstStyle/>
                    <a:p>
                      <a:pPr marL="0" marR="0" algn="ctr">
                        <a:lnSpc>
                          <a:spcPct val="150000"/>
                        </a:lnSpc>
                        <a:spcBef>
                          <a:spcPts val="0"/>
                        </a:spcBef>
                        <a:spcAft>
                          <a:spcPts val="0"/>
                        </a:spcAft>
                      </a:pPr>
                      <a:r>
                        <a:rPr lang="en-US" sz="2000" b="1">
                          <a:effectLst/>
                        </a:rPr>
                        <a:t>Phương</a:t>
                      </a:r>
                      <a:r>
                        <a:rPr lang="vi-VN" sz="2000" b="1">
                          <a:effectLst/>
                        </a:rPr>
                        <a:t> diện so sánh</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87" marR="340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50000"/>
                        </a:lnSpc>
                        <a:spcBef>
                          <a:spcPts val="0"/>
                        </a:spcBef>
                        <a:spcAft>
                          <a:spcPts val="0"/>
                        </a:spcAft>
                      </a:pPr>
                      <a:r>
                        <a:rPr lang="vi-VN" sz="2000" b="1">
                          <a:effectLst/>
                        </a:rPr>
                        <a:t>Truyền thuyết </a:t>
                      </a:r>
                      <a:endParaRPr lang="en-US" sz="2000" b="1" smtClean="0">
                        <a:effectLst/>
                      </a:endParaRPr>
                    </a:p>
                    <a:p>
                      <a:pPr marL="0" marR="0" algn="ctr">
                        <a:lnSpc>
                          <a:spcPct val="150000"/>
                        </a:lnSpc>
                        <a:spcBef>
                          <a:spcPts val="0"/>
                        </a:spcBef>
                        <a:spcAft>
                          <a:spcPts val="0"/>
                        </a:spcAft>
                      </a:pPr>
                      <a:r>
                        <a:rPr lang="vi-VN" sz="2000" b="1" smtClean="0">
                          <a:effectLst/>
                        </a:rPr>
                        <a:t>Sơn </a:t>
                      </a:r>
                      <a:r>
                        <a:rPr lang="vi-VN" sz="2000" b="1">
                          <a:effectLst/>
                        </a:rPr>
                        <a:t>Tinh, Thủy Tinh</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87" marR="340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50000"/>
                        </a:lnSpc>
                        <a:spcBef>
                          <a:spcPts val="0"/>
                        </a:spcBef>
                        <a:spcAft>
                          <a:spcPts val="0"/>
                        </a:spcAft>
                      </a:pPr>
                      <a:r>
                        <a:rPr lang="vi-VN" sz="2000" b="1">
                          <a:effectLst/>
                        </a:rPr>
                        <a:t>Bài thơ Sơn Tinh – Thủy Tinh</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87" marR="340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592901054"/>
                  </a:ext>
                </a:extLst>
              </a:tr>
              <a:tr h="110036">
                <a:tc>
                  <a:txBody>
                    <a:bodyPr/>
                    <a:lstStyle/>
                    <a:p>
                      <a:pPr marL="0" marR="0" algn="ctr">
                        <a:lnSpc>
                          <a:spcPct val="150000"/>
                        </a:lnSpc>
                        <a:spcBef>
                          <a:spcPts val="0"/>
                        </a:spcBef>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87" marR="340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87" marR="340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87" marR="340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algn="ctr">
                        <a:lnSpc>
                          <a:spcPct val="150000"/>
                        </a:lnSpc>
                        <a:spcBef>
                          <a:spcPts val="0"/>
                        </a:spcBef>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4087" marR="340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035933866"/>
                  </a:ext>
                </a:extLst>
              </a:tr>
            </a:tbl>
          </a:graphicData>
        </a:graphic>
      </p:graphicFrame>
      <p:pic>
        <p:nvPicPr>
          <p:cNvPr id="11" name="Picture 2"/>
          <p:cNvPicPr>
            <a:picLocks noChangeAspect="1"/>
          </p:cNvPicPr>
          <p:nvPr/>
        </p:nvPicPr>
        <p:blipFill>
          <a:blip r:embed="rId3"/>
          <a:srcRect/>
          <a:stretch>
            <a:fillRect/>
          </a:stretch>
        </p:blipFill>
        <p:spPr>
          <a:xfrm>
            <a:off x="8023508" y="3456991"/>
            <a:ext cx="936389" cy="1364502"/>
          </a:xfrm>
          <a:prstGeom prst="rect">
            <a:avLst/>
          </a:prstGeom>
        </p:spPr>
      </p:pic>
    </p:spTree>
    <p:extLst>
      <p:ext uri="{BB962C8B-B14F-4D97-AF65-F5344CB8AC3E}">
        <p14:creationId xmlns:p14="http://schemas.microsoft.com/office/powerpoint/2010/main" val="3962864920"/>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3E1"/>
        </a:solidFill>
        <a:effectLst/>
      </p:bgPr>
    </p:bg>
    <p:spTree>
      <p:nvGrpSpPr>
        <p:cNvPr id="1" name=""/>
        <p:cNvGrpSpPr/>
        <p:nvPr/>
      </p:nvGrpSpPr>
      <p:grpSpPr>
        <a:xfrm>
          <a:off x="0" y="0"/>
          <a:ext cx="0" cy="0"/>
          <a:chOff x="0" y="0"/>
          <a:chExt cx="0" cy="0"/>
        </a:xfrm>
      </p:grpSpPr>
      <p:sp>
        <p:nvSpPr>
          <p:cNvPr id="5" name="Rounded Rectangle 4"/>
          <p:cNvSpPr/>
          <p:nvPr/>
        </p:nvSpPr>
        <p:spPr>
          <a:xfrm>
            <a:off x="985158" y="1363776"/>
            <a:ext cx="5219101" cy="1129407"/>
          </a:xfrm>
          <a:prstGeom prst="roundRect">
            <a:avLst>
              <a:gd name="adj" fmla="val 10623"/>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Câu chuyện được kể (các nhân vật, sự kiện chính, diễn biến).</a:t>
            </a:r>
            <a:endParaRPr lang="en-US" sz="2000" dirty="0" smtClean="0">
              <a:solidFill>
                <a:srgbClr val="000000"/>
              </a:solidFill>
              <a:cs typeface="Arial" panose="020B0604020202020204" pitchFamily="34" charset="0"/>
            </a:endParaRPr>
          </a:p>
        </p:txBody>
      </p:sp>
      <p:sp>
        <p:nvSpPr>
          <p:cNvPr id="16" name="Rounded Rectangle 15"/>
          <p:cNvSpPr/>
          <p:nvPr/>
        </p:nvSpPr>
        <p:spPr>
          <a:xfrm>
            <a:off x="985158" y="2780021"/>
            <a:ext cx="5219101" cy="1496063"/>
          </a:xfrm>
          <a:prstGeom prst="roundRect">
            <a:avLst>
              <a:gd name="adj" fmla="val 9904"/>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cs typeface="Arial" panose="020B0604020202020204" pitchFamily="34" charset="0"/>
              </a:rPr>
              <a:t>Đều sử dụng một số chi tiết kì ảo, thể hiện phép thuật cao cường của Sơn Tinh và Thuỷ Tinh trong cuộc giao tranh.</a:t>
            </a:r>
            <a:endParaRPr lang="en-US" sz="2000" dirty="0" smtClean="0">
              <a:solidFill>
                <a:srgbClr val="000000"/>
              </a:solidFill>
              <a:cs typeface="Arial" panose="020B0604020202020204" pitchFamily="34" charset="0"/>
            </a:endParaRPr>
          </a:p>
        </p:txBody>
      </p:sp>
      <p:pic>
        <p:nvPicPr>
          <p:cNvPr id="2050" name="Picture 2" descr="https://lh3.googleusercontent.com/proxy/WfESlQBrd31H1nqhM2UXLyrzQEjgiJZ2vjDRvfdB0C9KM8bI4ANM5CxSjpE6MU4aRvtJUIjJY83jcU79u8E8zFCY3jiR2b4GPJMeEtTqhghvLkLBaDH27B3D9LGLYZlTj6YEjGt-uyvKk_NMzANYZBtvKpn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2629" y="2165965"/>
            <a:ext cx="1949388" cy="2110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https://www.ismartkids.vn/uploads/images/truyen-thuyet-son-tinh-thuy-tinh.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2629" y="488391"/>
            <a:ext cx="1949388" cy="14400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45" name="Elbow Connector 44"/>
          <p:cNvCxnSpPr>
            <a:endCxn id="5" idx="1"/>
          </p:cNvCxnSpPr>
          <p:nvPr/>
        </p:nvCxnSpPr>
        <p:spPr>
          <a:xfrm rot="16200000" flipH="1">
            <a:off x="373571" y="1316893"/>
            <a:ext cx="936516" cy="286658"/>
          </a:xfrm>
          <a:prstGeom prst="bentConnector2">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7"/>
          <p:cNvCxnSpPr>
            <a:endCxn id="16" idx="1"/>
          </p:cNvCxnSpPr>
          <p:nvPr/>
        </p:nvCxnSpPr>
        <p:spPr>
          <a:xfrm rot="16200000" flipH="1">
            <a:off x="-426217" y="2116677"/>
            <a:ext cx="2536091" cy="286660"/>
          </a:xfrm>
          <a:prstGeom prst="bentConnector2">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427991" y="405537"/>
            <a:ext cx="2132873" cy="586427"/>
          </a:xfrm>
          <a:prstGeom prst="roundRect">
            <a:avLst/>
          </a:prstGeom>
          <a:solidFill>
            <a:srgbClr val="E6FBDD"/>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spcBef>
                <a:spcPts val="0"/>
              </a:spcBef>
              <a:spcAft>
                <a:spcPts val="0"/>
              </a:spcAft>
              <a:buClrTx/>
              <a:buSzTx/>
              <a:buFontTx/>
              <a:buNone/>
              <a:tabLst/>
              <a:defRPr/>
            </a:pPr>
            <a:r>
              <a:rPr lang="en-US" sz="2300" b="1" smtClean="0">
                <a:solidFill>
                  <a:sysClr val="windowText" lastClr="000000"/>
                </a:solidFill>
                <a:ea typeface="+mn-ea"/>
                <a:cs typeface="+mn-cs"/>
              </a:rPr>
              <a:t>Giống nhau</a:t>
            </a:r>
            <a:endParaRPr kumimoji="0" lang="en-US" sz="2300" b="1" i="0" u="none" strike="noStrike" kern="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41965766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left)">
                                      <p:cBhvr>
                                        <p:cTn id="14" dur="500"/>
                                        <p:tgtEl>
                                          <p:spTgt spid="45"/>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2052"/>
                                        </p:tgtEl>
                                        <p:attrNameLst>
                                          <p:attrName>style.visibility</p:attrName>
                                        </p:attrNameLst>
                                      </p:cBhvr>
                                      <p:to>
                                        <p:strVal val="visible"/>
                                      </p:to>
                                    </p:set>
                                    <p:anim calcmode="lin" valueType="num">
                                      <p:cBhvr>
                                        <p:cTn id="22" dur="500" fill="hold"/>
                                        <p:tgtEl>
                                          <p:spTgt spid="2052"/>
                                        </p:tgtEl>
                                        <p:attrNameLst>
                                          <p:attrName>ppt_w</p:attrName>
                                        </p:attrNameLst>
                                      </p:cBhvr>
                                      <p:tavLst>
                                        <p:tav tm="0">
                                          <p:val>
                                            <p:fltVal val="0"/>
                                          </p:val>
                                        </p:tav>
                                        <p:tav tm="100000">
                                          <p:val>
                                            <p:strVal val="#ppt_w"/>
                                          </p:val>
                                        </p:tav>
                                      </p:tavLst>
                                    </p:anim>
                                    <p:anim calcmode="lin" valueType="num">
                                      <p:cBhvr>
                                        <p:cTn id="23" dur="500" fill="hold"/>
                                        <p:tgtEl>
                                          <p:spTgt spid="2052"/>
                                        </p:tgtEl>
                                        <p:attrNameLst>
                                          <p:attrName>ppt_h</p:attrName>
                                        </p:attrNameLst>
                                      </p:cBhvr>
                                      <p:tavLst>
                                        <p:tav tm="0">
                                          <p:val>
                                            <p:fltVal val="0"/>
                                          </p:val>
                                        </p:tav>
                                        <p:tav tm="100000">
                                          <p:val>
                                            <p:strVal val="#ppt_h"/>
                                          </p:val>
                                        </p:tav>
                                      </p:tavLst>
                                    </p:anim>
                                    <p:animEffect transition="in" filter="fade">
                                      <p:cBhvr>
                                        <p:cTn id="24" dur="500"/>
                                        <p:tgtEl>
                                          <p:spTgt spid="205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2050"/>
                                        </p:tgtEl>
                                        <p:attrNameLst>
                                          <p:attrName>style.visibility</p:attrName>
                                        </p:attrNameLst>
                                      </p:cBhvr>
                                      <p:to>
                                        <p:strVal val="visible"/>
                                      </p:to>
                                    </p:set>
                                    <p:anim calcmode="lin" valueType="num">
                                      <p:cBhvr>
                                        <p:cTn id="37" dur="500" fill="hold"/>
                                        <p:tgtEl>
                                          <p:spTgt spid="2050"/>
                                        </p:tgtEl>
                                        <p:attrNameLst>
                                          <p:attrName>ppt_w</p:attrName>
                                        </p:attrNameLst>
                                      </p:cBhvr>
                                      <p:tavLst>
                                        <p:tav tm="0">
                                          <p:val>
                                            <p:fltVal val="0"/>
                                          </p:val>
                                        </p:tav>
                                        <p:tav tm="100000">
                                          <p:val>
                                            <p:strVal val="#ppt_w"/>
                                          </p:val>
                                        </p:tav>
                                      </p:tavLst>
                                    </p:anim>
                                    <p:anim calcmode="lin" valueType="num">
                                      <p:cBhvr>
                                        <p:cTn id="38" dur="500" fill="hold"/>
                                        <p:tgtEl>
                                          <p:spTgt spid="2050"/>
                                        </p:tgtEl>
                                        <p:attrNameLst>
                                          <p:attrName>ppt_h</p:attrName>
                                        </p:attrNameLst>
                                      </p:cBhvr>
                                      <p:tavLst>
                                        <p:tav tm="0">
                                          <p:val>
                                            <p:fltVal val="0"/>
                                          </p:val>
                                        </p:tav>
                                        <p:tav tm="100000">
                                          <p:val>
                                            <p:strVal val="#ppt_h"/>
                                          </p:val>
                                        </p:tav>
                                      </p:tavLst>
                                    </p:anim>
                                    <p:animEffect transition="in" filter="fade">
                                      <p:cBhvr>
                                        <p:cTn id="3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3E1"/>
        </a:solidFill>
        <a:effectLst/>
      </p:bgPr>
    </p:bg>
    <p:spTree>
      <p:nvGrpSpPr>
        <p:cNvPr id="1" name=""/>
        <p:cNvGrpSpPr/>
        <p:nvPr/>
      </p:nvGrpSpPr>
      <p:grpSpPr>
        <a:xfrm>
          <a:off x="0" y="0"/>
          <a:ext cx="0" cy="0"/>
          <a:chOff x="0" y="0"/>
          <a:chExt cx="0" cy="0"/>
        </a:xfrm>
      </p:grpSpPr>
      <p:sp>
        <p:nvSpPr>
          <p:cNvPr id="4" name="Rounded Rectangle 3"/>
          <p:cNvSpPr/>
          <p:nvPr/>
        </p:nvSpPr>
        <p:spPr>
          <a:xfrm>
            <a:off x="427991" y="405537"/>
            <a:ext cx="1946909" cy="586427"/>
          </a:xfrm>
          <a:prstGeom prst="roundRect">
            <a:avLst/>
          </a:prstGeom>
          <a:solidFill>
            <a:schemeClr val="accent4">
              <a:lumMod val="40000"/>
              <a:lumOff val="60000"/>
            </a:schemeClr>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spcBef>
                <a:spcPts val="0"/>
              </a:spcBef>
              <a:spcAft>
                <a:spcPts val="0"/>
              </a:spcAft>
              <a:buClrTx/>
              <a:buSzTx/>
              <a:buFontTx/>
              <a:buNone/>
              <a:tabLst/>
              <a:defRPr/>
            </a:pPr>
            <a:r>
              <a:rPr lang="en-US" sz="2300" b="1" smtClean="0">
                <a:solidFill>
                  <a:sysClr val="windowText" lastClr="000000"/>
                </a:solidFill>
                <a:ea typeface="+mn-ea"/>
                <a:cs typeface="+mn-cs"/>
              </a:rPr>
              <a:t>Khác nhau</a:t>
            </a:r>
            <a:endParaRPr kumimoji="0" lang="en-US" sz="2300" b="1" i="0" u="none" strike="noStrike" kern="0" cap="none" spc="0" normalizeH="0" baseline="0" noProof="0" dirty="0">
              <a:ln>
                <a:noFill/>
              </a:ln>
              <a:solidFill>
                <a:srgbClr val="000000"/>
              </a:solidFill>
              <a:effectLst/>
              <a:uLnTx/>
              <a:uFillTx/>
              <a:ea typeface="+mn-ea"/>
              <a:cs typeface="+mn-cs"/>
            </a:endParaRPr>
          </a:p>
        </p:txBody>
      </p:sp>
      <p:cxnSp>
        <p:nvCxnSpPr>
          <p:cNvPr id="10" name="Straight Arrow Connector 9"/>
          <p:cNvCxnSpPr>
            <a:endCxn id="13" idx="0"/>
          </p:cNvCxnSpPr>
          <p:nvPr/>
        </p:nvCxnSpPr>
        <p:spPr>
          <a:xfrm flipH="1">
            <a:off x="2586965" y="1212586"/>
            <a:ext cx="1762784" cy="829583"/>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741630" y="2042169"/>
            <a:ext cx="3690670" cy="2152164"/>
            <a:chOff x="606175" y="2553400"/>
            <a:chExt cx="3690670" cy="2152164"/>
          </a:xfrm>
        </p:grpSpPr>
        <p:sp>
          <p:nvSpPr>
            <p:cNvPr id="12" name="Rounded Rectangle 11"/>
            <p:cNvSpPr/>
            <p:nvPr/>
          </p:nvSpPr>
          <p:spPr>
            <a:xfrm>
              <a:off x="606175" y="2774022"/>
              <a:ext cx="3690670" cy="1931542"/>
            </a:xfrm>
            <a:prstGeom prst="roundRect">
              <a:avLst>
                <a:gd name="adj" fmla="val 10284"/>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469392" y="2553400"/>
              <a:ext cx="1964235" cy="538374"/>
            </a:xfrm>
            <a:prstGeom prst="roundRect">
              <a:avLst>
                <a:gd name="adj" fmla="val 22329"/>
              </a:avLst>
            </a:prstGeom>
            <a:solidFill>
              <a:schemeClr val="tx2">
                <a:lumMod val="75000"/>
              </a:schemeClr>
            </a:solidFill>
            <a:ln w="12700">
              <a:solidFill>
                <a:srgbClr val="000000"/>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sz="2000" b="1" smtClean="0">
                  <a:solidFill>
                    <a:schemeClr val="bg2"/>
                  </a:solidFill>
                  <a:latin typeface="Arial" panose="020B0604020202020204" pitchFamily="34" charset="0"/>
                  <a:cs typeface="Arial" panose="020B0604020202020204" pitchFamily="34" charset="0"/>
                </a:rPr>
                <a:t>Truyền thuyết</a:t>
              </a:r>
              <a:endParaRPr lang="en-US" sz="2000" b="1">
                <a:solidFill>
                  <a:schemeClr val="bg2"/>
                </a:solidFill>
                <a:latin typeface="Arial" panose="020B0604020202020204" pitchFamily="34" charset="0"/>
                <a:cs typeface="Arial" panose="020B0604020202020204" pitchFamily="34" charset="0"/>
              </a:endParaRPr>
            </a:p>
          </p:txBody>
        </p:sp>
        <p:sp>
          <p:nvSpPr>
            <p:cNvPr id="14" name="TextBox 13"/>
            <p:cNvSpPr txBox="1"/>
            <p:nvPr/>
          </p:nvSpPr>
          <p:spPr>
            <a:xfrm>
              <a:off x="688724" y="3160005"/>
              <a:ext cx="3525570" cy="1477328"/>
            </a:xfrm>
            <a:prstGeom prst="rect">
              <a:avLst/>
            </a:prstGeom>
            <a:noFill/>
          </p:spPr>
          <p:txBody>
            <a:bodyPr wrap="square" rtlCol="0">
              <a:spAutoFit/>
            </a:bodyPr>
            <a:lstStyle/>
            <a:p>
              <a:pPr algn="just">
                <a:lnSpc>
                  <a:spcPct val="150000"/>
                </a:lnSpc>
              </a:pPr>
              <a:r>
                <a:rPr lang="vi-VN" sz="2000"/>
                <a:t>Sáng tác dân  gian, phương thức truyền miệng, mang tính tập thể.</a:t>
              </a:r>
              <a:endParaRPr lang="en-US" sz="2000"/>
            </a:p>
          </p:txBody>
        </p:sp>
      </p:grpSp>
      <p:cxnSp>
        <p:nvCxnSpPr>
          <p:cNvPr id="17" name="Straight Arrow Connector 16"/>
          <p:cNvCxnSpPr>
            <a:endCxn id="20" idx="0"/>
          </p:cNvCxnSpPr>
          <p:nvPr/>
        </p:nvCxnSpPr>
        <p:spPr>
          <a:xfrm>
            <a:off x="5108321" y="1212586"/>
            <a:ext cx="1565745" cy="829583"/>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4828731" y="2042169"/>
            <a:ext cx="3690670" cy="1783429"/>
            <a:chOff x="606175" y="2553400"/>
            <a:chExt cx="3690670" cy="1783429"/>
          </a:xfrm>
        </p:grpSpPr>
        <p:sp>
          <p:nvSpPr>
            <p:cNvPr id="19" name="Rounded Rectangle 18"/>
            <p:cNvSpPr/>
            <p:nvPr/>
          </p:nvSpPr>
          <p:spPr>
            <a:xfrm>
              <a:off x="606175" y="2774022"/>
              <a:ext cx="3690670" cy="1562807"/>
            </a:xfrm>
            <a:prstGeom prst="roundRect">
              <a:avLst>
                <a:gd name="adj" fmla="val 10284"/>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748983" y="2553400"/>
              <a:ext cx="1405053" cy="538374"/>
            </a:xfrm>
            <a:prstGeom prst="roundRect">
              <a:avLst>
                <a:gd name="adj" fmla="val 22329"/>
              </a:avLst>
            </a:prstGeom>
            <a:solidFill>
              <a:srgbClr val="00B050"/>
            </a:solidFill>
            <a:ln w="12700">
              <a:solidFill>
                <a:srgbClr val="000000"/>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sz="2000" b="1" smtClean="0">
                  <a:solidFill>
                    <a:schemeClr val="bg2"/>
                  </a:solidFill>
                  <a:latin typeface="Arial" panose="020B0604020202020204" pitchFamily="34" charset="0"/>
                  <a:cs typeface="Arial" panose="020B0604020202020204" pitchFamily="34" charset="0"/>
                </a:rPr>
                <a:t>Bài thơ</a:t>
              </a:r>
              <a:endParaRPr lang="en-US" sz="2000" b="1">
                <a:solidFill>
                  <a:schemeClr val="bg2"/>
                </a:solidFill>
                <a:latin typeface="Arial" panose="020B0604020202020204" pitchFamily="34" charset="0"/>
                <a:cs typeface="Arial" panose="020B0604020202020204" pitchFamily="34" charset="0"/>
              </a:endParaRPr>
            </a:p>
          </p:txBody>
        </p:sp>
        <p:sp>
          <p:nvSpPr>
            <p:cNvPr id="21" name="TextBox 20"/>
            <p:cNvSpPr txBox="1"/>
            <p:nvPr/>
          </p:nvSpPr>
          <p:spPr>
            <a:xfrm>
              <a:off x="688724" y="3160005"/>
              <a:ext cx="3506521" cy="1015663"/>
            </a:xfrm>
            <a:prstGeom prst="rect">
              <a:avLst/>
            </a:prstGeom>
            <a:noFill/>
          </p:spPr>
          <p:txBody>
            <a:bodyPr wrap="square" rtlCol="0">
              <a:spAutoFit/>
            </a:bodyPr>
            <a:lstStyle/>
            <a:p>
              <a:pPr algn="just">
                <a:lnSpc>
                  <a:spcPct val="150000"/>
                </a:lnSpc>
              </a:pPr>
              <a:r>
                <a:rPr lang="vi-VN" sz="2000"/>
                <a:t>Sản phẩm sáng tạo cá </a:t>
              </a:r>
              <a:r>
                <a:rPr lang="vi-VN" sz="2000" smtClean="0"/>
                <a:t>nhân</a:t>
              </a:r>
              <a:r>
                <a:rPr lang="en-US" sz="2000" smtClean="0"/>
                <a:t>, mang phong cách</a:t>
              </a:r>
              <a:r>
                <a:rPr lang="vi-VN" sz="2000" smtClean="0"/>
                <a:t> tác giả</a:t>
              </a:r>
              <a:r>
                <a:rPr lang="en-US" sz="2000"/>
                <a:t>.</a:t>
              </a:r>
            </a:p>
          </p:txBody>
        </p:sp>
      </p:grpSp>
      <p:grpSp>
        <p:nvGrpSpPr>
          <p:cNvPr id="5" name="Group 4"/>
          <p:cNvGrpSpPr/>
          <p:nvPr/>
        </p:nvGrpSpPr>
        <p:grpSpPr>
          <a:xfrm>
            <a:off x="3929173" y="498572"/>
            <a:ext cx="1543679" cy="986784"/>
            <a:chOff x="1114126" y="1229015"/>
            <a:chExt cx="3222169" cy="1942906"/>
          </a:xfrm>
        </p:grpSpPr>
        <p:sp>
          <p:nvSpPr>
            <p:cNvPr id="6" name="Cloud 5"/>
            <p:cNvSpPr/>
            <p:nvPr/>
          </p:nvSpPr>
          <p:spPr>
            <a:xfrm rot="350284">
              <a:off x="1114126" y="1229015"/>
              <a:ext cx="3222169" cy="1942906"/>
            </a:xfrm>
            <a:prstGeom prst="cloud">
              <a:avLst/>
            </a:prstGeom>
            <a:solidFill>
              <a:srgbClr val="FAB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55111" y="1550598"/>
              <a:ext cx="2340200" cy="978549"/>
            </a:xfrm>
            <a:prstGeom prst="rect">
              <a:avLst/>
            </a:prstGeom>
          </p:spPr>
          <p:txBody>
            <a:bodyPr wrap="square">
              <a:spAutoFit/>
            </a:bodyPr>
            <a:lstStyle/>
            <a:p>
              <a:pPr algn="ctr">
                <a:lnSpc>
                  <a:spcPct val="150000"/>
                </a:lnSpc>
              </a:pPr>
              <a:r>
                <a:rPr lang="en-US" sz="2000" b="1" smtClean="0">
                  <a:ea typeface="Calibri" panose="020F0502020204030204" pitchFamily="34" charset="0"/>
                  <a:cs typeface="Times New Roman" panose="02020603050405020304" pitchFamily="18" charset="0"/>
                </a:rPr>
                <a:t>Tác giả</a:t>
              </a:r>
              <a:endParaRPr lang="vi-VN" sz="2000" b="1">
                <a:ea typeface="Calibri" panose="020F0502020204030204" pitchFamily="34" charset="0"/>
                <a:cs typeface="Times New Roman" panose="02020603050405020304" pitchFamily="18" charset="0"/>
              </a:endParaRPr>
            </a:p>
          </p:txBody>
        </p:sp>
      </p:gr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43517"/>
            <a:ext cx="1765300" cy="1236767"/>
          </a:xfrm>
          <a:prstGeom prst="rect">
            <a:avLst/>
          </a:prstGeom>
        </p:spPr>
      </p:pic>
    </p:spTree>
    <p:extLst>
      <p:ext uri="{BB962C8B-B14F-4D97-AF65-F5344CB8AC3E}">
        <p14:creationId xmlns:p14="http://schemas.microsoft.com/office/powerpoint/2010/main" val="297647164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par>
                          <p:cTn id="22" fill="hold">
                            <p:stCondLst>
                              <p:cond delay="500"/>
                            </p:stCondLst>
                            <p:childTnLst>
                              <p:par>
                                <p:cTn id="23" presetID="16" presetClass="entr" presetSubtype="37"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out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up)">
                                      <p:cBhvr>
                                        <p:cTn id="30" dur="500"/>
                                        <p:tgtEl>
                                          <p:spTgt spid="17"/>
                                        </p:tgtEl>
                                      </p:cBhvr>
                                    </p:animEffect>
                                  </p:childTnLst>
                                </p:cTn>
                              </p:par>
                            </p:childTnLst>
                          </p:cTn>
                        </p:par>
                        <p:par>
                          <p:cTn id="31" fill="hold">
                            <p:stCondLst>
                              <p:cond delay="500"/>
                            </p:stCondLst>
                            <p:childTnLst>
                              <p:par>
                                <p:cTn id="32" presetID="16" presetClass="entr" presetSubtype="37"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outVertic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3E1"/>
        </a:solidFill>
        <a:effectLst/>
      </p:bgPr>
    </p:bg>
    <p:spTree>
      <p:nvGrpSpPr>
        <p:cNvPr id="1" name=""/>
        <p:cNvGrpSpPr/>
        <p:nvPr/>
      </p:nvGrpSpPr>
      <p:grpSpPr>
        <a:xfrm>
          <a:off x="0" y="0"/>
          <a:ext cx="0" cy="0"/>
          <a:chOff x="0" y="0"/>
          <a:chExt cx="0" cy="0"/>
        </a:xfrm>
      </p:grpSpPr>
      <p:sp>
        <p:nvSpPr>
          <p:cNvPr id="4" name="Rounded Rectangle 3"/>
          <p:cNvSpPr/>
          <p:nvPr/>
        </p:nvSpPr>
        <p:spPr>
          <a:xfrm>
            <a:off x="427991" y="405537"/>
            <a:ext cx="1946909" cy="586427"/>
          </a:xfrm>
          <a:prstGeom prst="roundRect">
            <a:avLst/>
          </a:prstGeom>
          <a:solidFill>
            <a:schemeClr val="accent4">
              <a:lumMod val="40000"/>
              <a:lumOff val="60000"/>
            </a:schemeClr>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spcBef>
                <a:spcPts val="0"/>
              </a:spcBef>
              <a:spcAft>
                <a:spcPts val="0"/>
              </a:spcAft>
              <a:buClrTx/>
              <a:buSzTx/>
              <a:buFontTx/>
              <a:buNone/>
              <a:tabLst/>
              <a:defRPr/>
            </a:pPr>
            <a:r>
              <a:rPr lang="en-US" sz="2300" b="1" smtClean="0">
                <a:solidFill>
                  <a:sysClr val="windowText" lastClr="000000"/>
                </a:solidFill>
                <a:ea typeface="+mn-ea"/>
                <a:cs typeface="+mn-cs"/>
              </a:rPr>
              <a:t>Khác nhau</a:t>
            </a:r>
            <a:endParaRPr kumimoji="0" lang="en-US" sz="2300" b="1" i="0" u="none" strike="noStrike" kern="0" cap="none" spc="0" normalizeH="0" baseline="0" noProof="0" dirty="0">
              <a:ln>
                <a:noFill/>
              </a:ln>
              <a:solidFill>
                <a:srgbClr val="000000"/>
              </a:solidFill>
              <a:effectLst/>
              <a:uLnTx/>
              <a:uFillTx/>
              <a:ea typeface="+mn-ea"/>
              <a:cs typeface="+mn-cs"/>
            </a:endParaRPr>
          </a:p>
        </p:txBody>
      </p:sp>
      <p:cxnSp>
        <p:nvCxnSpPr>
          <p:cNvPr id="10" name="Straight Arrow Connector 9"/>
          <p:cNvCxnSpPr>
            <a:endCxn id="13" idx="0"/>
          </p:cNvCxnSpPr>
          <p:nvPr/>
        </p:nvCxnSpPr>
        <p:spPr>
          <a:xfrm flipH="1">
            <a:off x="2237714" y="1055761"/>
            <a:ext cx="1921127" cy="735654"/>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752516" y="1791415"/>
            <a:ext cx="2970398" cy="2413116"/>
            <a:chOff x="606176" y="2528862"/>
            <a:chExt cx="2970398" cy="2413116"/>
          </a:xfrm>
        </p:grpSpPr>
        <p:sp>
          <p:nvSpPr>
            <p:cNvPr id="12" name="Rounded Rectangle 11"/>
            <p:cNvSpPr/>
            <p:nvPr/>
          </p:nvSpPr>
          <p:spPr>
            <a:xfrm>
              <a:off x="606176" y="2774022"/>
              <a:ext cx="2970398" cy="2167956"/>
            </a:xfrm>
            <a:prstGeom prst="roundRect">
              <a:avLst>
                <a:gd name="adj" fmla="val 6769"/>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109256" y="2528862"/>
              <a:ext cx="1964235" cy="538374"/>
            </a:xfrm>
            <a:prstGeom prst="roundRect">
              <a:avLst>
                <a:gd name="adj" fmla="val 22329"/>
              </a:avLst>
            </a:prstGeom>
            <a:solidFill>
              <a:schemeClr val="tx2">
                <a:lumMod val="75000"/>
              </a:schemeClr>
            </a:solidFill>
            <a:ln w="12700">
              <a:solidFill>
                <a:srgbClr val="000000"/>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sz="2000" b="1" smtClean="0">
                  <a:solidFill>
                    <a:schemeClr val="bg2"/>
                  </a:solidFill>
                  <a:latin typeface="Arial" panose="020B0604020202020204" pitchFamily="34" charset="0"/>
                  <a:cs typeface="Arial" panose="020B0604020202020204" pitchFamily="34" charset="0"/>
                </a:rPr>
                <a:t>Truyền thuyết</a:t>
              </a:r>
              <a:endParaRPr lang="en-US" sz="2000" b="1">
                <a:solidFill>
                  <a:schemeClr val="bg2"/>
                </a:solidFill>
                <a:latin typeface="Arial" panose="020B0604020202020204" pitchFamily="34" charset="0"/>
                <a:cs typeface="Arial" panose="020B0604020202020204" pitchFamily="34" charset="0"/>
              </a:endParaRPr>
            </a:p>
          </p:txBody>
        </p:sp>
        <p:sp>
          <p:nvSpPr>
            <p:cNvPr id="14" name="TextBox 13"/>
            <p:cNvSpPr txBox="1"/>
            <p:nvPr/>
          </p:nvSpPr>
          <p:spPr>
            <a:xfrm>
              <a:off x="718923" y="3095319"/>
              <a:ext cx="2744903" cy="1846659"/>
            </a:xfrm>
            <a:prstGeom prst="rect">
              <a:avLst/>
            </a:prstGeom>
            <a:noFill/>
          </p:spPr>
          <p:txBody>
            <a:bodyPr wrap="square" rtlCol="0">
              <a:spAutoFit/>
            </a:bodyPr>
            <a:lstStyle/>
            <a:p>
              <a:pPr algn="just">
                <a:lnSpc>
                  <a:spcPct val="150000"/>
                </a:lnSpc>
              </a:pPr>
              <a:r>
                <a:rPr lang="vi-VN" sz="1900"/>
                <a:t>•</a:t>
              </a:r>
              <a:r>
                <a:rPr lang="en-US" sz="1900"/>
                <a:t> </a:t>
              </a:r>
              <a:r>
                <a:rPr lang="vi-VN" sz="1900" smtClean="0"/>
                <a:t>Đơn </a:t>
              </a:r>
              <a:r>
                <a:rPr lang="vi-VN" sz="1900"/>
                <a:t>giản, nhân vật không bộc lộ </a:t>
              </a:r>
              <a:r>
                <a:rPr lang="vi-VN" sz="1900" smtClean="0"/>
                <a:t>tính cách</a:t>
              </a:r>
              <a:r>
                <a:rPr lang="en-US" sz="1900" smtClean="0"/>
                <a:t>.</a:t>
              </a:r>
            </a:p>
            <a:p>
              <a:pPr algn="just">
                <a:lnSpc>
                  <a:spcPct val="150000"/>
                </a:lnSpc>
              </a:pPr>
              <a:r>
                <a:rPr lang="vi-VN" sz="1900"/>
                <a:t>•</a:t>
              </a:r>
              <a:r>
                <a:rPr lang="en-US" sz="1900"/>
                <a:t> </a:t>
              </a:r>
              <a:r>
                <a:rPr lang="vi-VN" sz="1900" smtClean="0"/>
                <a:t>Mị </a:t>
              </a:r>
              <a:r>
                <a:rPr lang="vi-VN" sz="1900"/>
                <a:t>Nương không có lời thoại.</a:t>
              </a:r>
              <a:endParaRPr lang="en-US" sz="1900"/>
            </a:p>
          </p:txBody>
        </p:sp>
      </p:grpSp>
      <p:cxnSp>
        <p:nvCxnSpPr>
          <p:cNvPr id="17" name="Straight Arrow Connector 16"/>
          <p:cNvCxnSpPr>
            <a:endCxn id="20" idx="0"/>
          </p:cNvCxnSpPr>
          <p:nvPr/>
        </p:nvCxnSpPr>
        <p:spPr>
          <a:xfrm>
            <a:off x="5580599" y="1186154"/>
            <a:ext cx="861854" cy="605261"/>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4360634" y="1791415"/>
            <a:ext cx="4148984" cy="2413116"/>
            <a:chOff x="369689" y="2528862"/>
            <a:chExt cx="4148984" cy="2413116"/>
          </a:xfrm>
        </p:grpSpPr>
        <p:sp>
          <p:nvSpPr>
            <p:cNvPr id="19" name="Rounded Rectangle 18"/>
            <p:cNvSpPr/>
            <p:nvPr/>
          </p:nvSpPr>
          <p:spPr>
            <a:xfrm>
              <a:off x="369689" y="2774022"/>
              <a:ext cx="4148984" cy="2167956"/>
            </a:xfrm>
            <a:prstGeom prst="roundRect">
              <a:avLst>
                <a:gd name="adj" fmla="val 6769"/>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748981" y="2528862"/>
              <a:ext cx="1405053" cy="538374"/>
            </a:xfrm>
            <a:prstGeom prst="roundRect">
              <a:avLst>
                <a:gd name="adj" fmla="val 22329"/>
              </a:avLst>
            </a:prstGeom>
            <a:solidFill>
              <a:srgbClr val="00B050"/>
            </a:solidFill>
            <a:ln w="12700">
              <a:solidFill>
                <a:srgbClr val="000000"/>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sz="2000" b="1" smtClean="0">
                  <a:solidFill>
                    <a:schemeClr val="bg2"/>
                  </a:solidFill>
                  <a:latin typeface="Arial" panose="020B0604020202020204" pitchFamily="34" charset="0"/>
                  <a:cs typeface="Arial" panose="020B0604020202020204" pitchFamily="34" charset="0"/>
                </a:rPr>
                <a:t>Bài thơ</a:t>
              </a:r>
              <a:endParaRPr lang="en-US" sz="2000" b="1">
                <a:solidFill>
                  <a:schemeClr val="bg2"/>
                </a:solidFill>
                <a:latin typeface="Arial" panose="020B0604020202020204" pitchFamily="34" charset="0"/>
                <a:cs typeface="Arial" panose="020B0604020202020204" pitchFamily="34" charset="0"/>
              </a:endParaRPr>
            </a:p>
          </p:txBody>
        </p:sp>
        <p:sp>
          <p:nvSpPr>
            <p:cNvPr id="21" name="TextBox 20"/>
            <p:cNvSpPr txBox="1"/>
            <p:nvPr/>
          </p:nvSpPr>
          <p:spPr>
            <a:xfrm>
              <a:off x="486530" y="3095319"/>
              <a:ext cx="3929957" cy="1846659"/>
            </a:xfrm>
            <a:prstGeom prst="rect">
              <a:avLst/>
            </a:prstGeom>
            <a:noFill/>
          </p:spPr>
          <p:txBody>
            <a:bodyPr wrap="square" rtlCol="0">
              <a:spAutoFit/>
            </a:bodyPr>
            <a:lstStyle/>
            <a:p>
              <a:pPr algn="just">
                <a:lnSpc>
                  <a:spcPct val="150000"/>
                </a:lnSpc>
              </a:pPr>
              <a:r>
                <a:rPr lang="vi-VN" sz="1900" smtClean="0"/>
                <a:t>•</a:t>
              </a:r>
              <a:r>
                <a:rPr lang="en-US" sz="1900" smtClean="0"/>
                <a:t> </a:t>
              </a:r>
              <a:r>
                <a:rPr lang="vi-VN" sz="1900" smtClean="0"/>
                <a:t>Nhân </a:t>
              </a:r>
              <a:r>
                <a:rPr lang="vi-VN" sz="1900"/>
                <a:t>vật được miêu tả chi tiết về ngoại hình, có tính cách </a:t>
              </a:r>
              <a:r>
                <a:rPr lang="vi-VN" sz="1900" smtClean="0"/>
                <a:t>đặc trưng</a:t>
              </a:r>
              <a:r>
                <a:rPr lang="en-US" sz="1900" smtClean="0"/>
                <a:t>.</a:t>
              </a:r>
            </a:p>
            <a:p>
              <a:pPr algn="just">
                <a:lnSpc>
                  <a:spcPct val="150000"/>
                </a:lnSpc>
              </a:pPr>
              <a:r>
                <a:rPr lang="vi-VN" sz="1900"/>
                <a:t>•</a:t>
              </a:r>
              <a:r>
                <a:rPr lang="en-US" sz="1900"/>
                <a:t> </a:t>
              </a:r>
              <a:r>
                <a:rPr lang="vi-VN" sz="1900" smtClean="0"/>
                <a:t>Mị </a:t>
              </a:r>
              <a:r>
                <a:rPr lang="vi-VN" sz="1900"/>
                <a:t>Nương được bổ sung thêm lời thoại.</a:t>
              </a:r>
              <a:endParaRPr lang="en-US" sz="1900"/>
            </a:p>
          </p:txBody>
        </p:sp>
      </p:grpSp>
      <p:grpSp>
        <p:nvGrpSpPr>
          <p:cNvPr id="5" name="Group 4"/>
          <p:cNvGrpSpPr/>
          <p:nvPr/>
        </p:nvGrpSpPr>
        <p:grpSpPr>
          <a:xfrm>
            <a:off x="3820946" y="498572"/>
            <a:ext cx="2088550" cy="986784"/>
            <a:chOff x="1040423" y="1229015"/>
            <a:chExt cx="3414971" cy="1942906"/>
          </a:xfrm>
        </p:grpSpPr>
        <p:sp>
          <p:nvSpPr>
            <p:cNvPr id="6" name="Cloud 5"/>
            <p:cNvSpPr/>
            <p:nvPr/>
          </p:nvSpPr>
          <p:spPr>
            <a:xfrm rot="350284">
              <a:off x="1114126" y="1229015"/>
              <a:ext cx="3222169" cy="1942906"/>
            </a:xfrm>
            <a:prstGeom prst="cloud">
              <a:avLst/>
            </a:prstGeom>
            <a:solidFill>
              <a:srgbClr val="FAB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40423" y="1623151"/>
              <a:ext cx="3414971" cy="1090782"/>
            </a:xfrm>
            <a:prstGeom prst="rect">
              <a:avLst/>
            </a:prstGeom>
          </p:spPr>
          <p:txBody>
            <a:bodyPr wrap="square">
              <a:spAutoFit/>
            </a:bodyPr>
            <a:lstStyle/>
            <a:p>
              <a:pPr algn="ctr">
                <a:lnSpc>
                  <a:spcPct val="150000"/>
                </a:lnSpc>
              </a:pPr>
              <a:r>
                <a:rPr lang="en-US" sz="2000" b="1" smtClean="0">
                  <a:ea typeface="Calibri" panose="020F0502020204030204" pitchFamily="34" charset="0"/>
                  <a:cs typeface="Times New Roman" panose="02020603050405020304" pitchFamily="18" charset="0"/>
                </a:rPr>
                <a:t>Cốt truyện</a:t>
              </a:r>
              <a:endParaRPr lang="vi-VN" sz="2000" b="1">
                <a:ea typeface="Calibri" panose="020F0502020204030204" pitchFamily="34" charset="0"/>
                <a:cs typeface="Times New Roman" panose="02020603050405020304" pitchFamily="18" charset="0"/>
              </a:endParaRPr>
            </a:p>
          </p:txBody>
        </p:sp>
      </p:gr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43517"/>
            <a:ext cx="1765300" cy="1236767"/>
          </a:xfrm>
          <a:prstGeom prst="rect">
            <a:avLst/>
          </a:prstGeom>
        </p:spPr>
      </p:pic>
    </p:spTree>
    <p:extLst>
      <p:ext uri="{BB962C8B-B14F-4D97-AF65-F5344CB8AC3E}">
        <p14:creationId xmlns:p14="http://schemas.microsoft.com/office/powerpoint/2010/main" val="12728238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par>
                          <p:cTn id="15" fill="hold">
                            <p:stCondLst>
                              <p:cond delay="500"/>
                            </p:stCondLst>
                            <p:childTnLst>
                              <p:par>
                                <p:cTn id="16" presetID="16" presetClass="entr" presetSubtype="37"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out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500"/>
                            </p:stCondLst>
                            <p:childTnLst>
                              <p:par>
                                <p:cTn id="25" presetID="16" presetClass="entr" presetSubtype="37"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out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3E1"/>
        </a:solidFill>
        <a:effectLst/>
      </p:bgPr>
    </p:bg>
    <p:spTree>
      <p:nvGrpSpPr>
        <p:cNvPr id="1" name=""/>
        <p:cNvGrpSpPr/>
        <p:nvPr/>
      </p:nvGrpSpPr>
      <p:grpSpPr>
        <a:xfrm>
          <a:off x="0" y="0"/>
          <a:ext cx="0" cy="0"/>
          <a:chOff x="0" y="0"/>
          <a:chExt cx="0" cy="0"/>
        </a:xfrm>
      </p:grpSpPr>
      <p:sp>
        <p:nvSpPr>
          <p:cNvPr id="4" name="Rounded Rectangle 3"/>
          <p:cNvSpPr/>
          <p:nvPr/>
        </p:nvSpPr>
        <p:spPr>
          <a:xfrm>
            <a:off x="427991" y="405537"/>
            <a:ext cx="1946909" cy="586427"/>
          </a:xfrm>
          <a:prstGeom prst="roundRect">
            <a:avLst/>
          </a:prstGeom>
          <a:solidFill>
            <a:schemeClr val="accent4">
              <a:lumMod val="40000"/>
              <a:lumOff val="60000"/>
            </a:schemeClr>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spcBef>
                <a:spcPts val="0"/>
              </a:spcBef>
              <a:spcAft>
                <a:spcPts val="0"/>
              </a:spcAft>
              <a:buClrTx/>
              <a:buSzTx/>
              <a:buFontTx/>
              <a:buNone/>
              <a:tabLst/>
              <a:defRPr/>
            </a:pPr>
            <a:r>
              <a:rPr lang="en-US" sz="2300" b="1" smtClean="0">
                <a:solidFill>
                  <a:sysClr val="windowText" lastClr="000000"/>
                </a:solidFill>
                <a:ea typeface="+mn-ea"/>
                <a:cs typeface="+mn-cs"/>
              </a:rPr>
              <a:t>Khác nhau</a:t>
            </a:r>
            <a:endParaRPr kumimoji="0" lang="en-US" sz="2300" b="1" i="0" u="none" strike="noStrike" kern="0" cap="none" spc="0" normalizeH="0" baseline="0" noProof="0" dirty="0">
              <a:ln>
                <a:noFill/>
              </a:ln>
              <a:solidFill>
                <a:srgbClr val="000000"/>
              </a:solidFill>
              <a:effectLst/>
              <a:uLnTx/>
              <a:uFillTx/>
              <a:ea typeface="+mn-ea"/>
              <a:cs typeface="+mn-cs"/>
            </a:endParaRPr>
          </a:p>
        </p:txBody>
      </p:sp>
      <p:cxnSp>
        <p:nvCxnSpPr>
          <p:cNvPr id="10" name="Straight Arrow Connector 9"/>
          <p:cNvCxnSpPr>
            <a:endCxn id="13" idx="0"/>
          </p:cNvCxnSpPr>
          <p:nvPr/>
        </p:nvCxnSpPr>
        <p:spPr>
          <a:xfrm flipH="1">
            <a:off x="2663165" y="1190814"/>
            <a:ext cx="1762784" cy="829583"/>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1353724" y="2020397"/>
            <a:ext cx="2618882" cy="1887574"/>
            <a:chOff x="925034" y="2553400"/>
            <a:chExt cx="2618882" cy="1887574"/>
          </a:xfrm>
        </p:grpSpPr>
        <p:sp>
          <p:nvSpPr>
            <p:cNvPr id="12" name="Rounded Rectangle 11"/>
            <p:cNvSpPr/>
            <p:nvPr/>
          </p:nvSpPr>
          <p:spPr>
            <a:xfrm>
              <a:off x="925034" y="2774022"/>
              <a:ext cx="2618882" cy="1666952"/>
            </a:xfrm>
            <a:prstGeom prst="roundRect">
              <a:avLst>
                <a:gd name="adj" fmla="val 10284"/>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1252356" y="2553400"/>
              <a:ext cx="1964235" cy="538374"/>
            </a:xfrm>
            <a:prstGeom prst="roundRect">
              <a:avLst>
                <a:gd name="adj" fmla="val 22329"/>
              </a:avLst>
            </a:prstGeom>
            <a:solidFill>
              <a:schemeClr val="tx2">
                <a:lumMod val="75000"/>
              </a:schemeClr>
            </a:solidFill>
            <a:ln w="12700">
              <a:solidFill>
                <a:srgbClr val="000000"/>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sz="2000" b="1" smtClean="0">
                  <a:solidFill>
                    <a:schemeClr val="bg2"/>
                  </a:solidFill>
                  <a:latin typeface="Arial" panose="020B0604020202020204" pitchFamily="34" charset="0"/>
                  <a:cs typeface="Arial" panose="020B0604020202020204" pitchFamily="34" charset="0"/>
                </a:rPr>
                <a:t>Truyền thuyết</a:t>
              </a:r>
              <a:endParaRPr lang="en-US" sz="2000" b="1">
                <a:solidFill>
                  <a:schemeClr val="bg2"/>
                </a:solidFill>
                <a:latin typeface="Arial" panose="020B0604020202020204" pitchFamily="34" charset="0"/>
                <a:cs typeface="Arial" panose="020B0604020202020204" pitchFamily="34" charset="0"/>
              </a:endParaRPr>
            </a:p>
          </p:txBody>
        </p:sp>
        <p:sp>
          <p:nvSpPr>
            <p:cNvPr id="14" name="TextBox 13"/>
            <p:cNvSpPr txBox="1"/>
            <p:nvPr/>
          </p:nvSpPr>
          <p:spPr>
            <a:xfrm>
              <a:off x="1084464" y="3163550"/>
              <a:ext cx="2300021" cy="1015663"/>
            </a:xfrm>
            <a:prstGeom prst="rect">
              <a:avLst/>
            </a:prstGeom>
            <a:noFill/>
          </p:spPr>
          <p:txBody>
            <a:bodyPr wrap="square" rtlCol="0">
              <a:spAutoFit/>
            </a:bodyPr>
            <a:lstStyle/>
            <a:p>
              <a:pPr algn="just">
                <a:lnSpc>
                  <a:spcPct val="150000"/>
                </a:lnSpc>
              </a:pPr>
              <a:r>
                <a:rPr lang="en-US" sz="2000"/>
                <a:t>K</a:t>
              </a:r>
              <a:r>
                <a:rPr lang="vi-VN" sz="2000" smtClean="0"/>
                <a:t>ể </a:t>
              </a:r>
              <a:r>
                <a:rPr lang="vi-VN" sz="2000"/>
                <a:t>bằng hình thức văn xuôi.</a:t>
              </a:r>
              <a:endParaRPr lang="en-US" sz="2000"/>
            </a:p>
          </p:txBody>
        </p:sp>
      </p:grpSp>
      <p:cxnSp>
        <p:nvCxnSpPr>
          <p:cNvPr id="17" name="Straight Arrow Connector 16"/>
          <p:cNvCxnSpPr>
            <a:endCxn id="20" idx="0"/>
          </p:cNvCxnSpPr>
          <p:nvPr/>
        </p:nvCxnSpPr>
        <p:spPr>
          <a:xfrm>
            <a:off x="4966202" y="1258512"/>
            <a:ext cx="1377906" cy="761885"/>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4904931" y="2020397"/>
            <a:ext cx="2878355" cy="1887574"/>
            <a:chOff x="606175" y="2553400"/>
            <a:chExt cx="2878355" cy="1887574"/>
          </a:xfrm>
        </p:grpSpPr>
        <p:sp>
          <p:nvSpPr>
            <p:cNvPr id="19" name="Rounded Rectangle 18"/>
            <p:cNvSpPr/>
            <p:nvPr/>
          </p:nvSpPr>
          <p:spPr>
            <a:xfrm>
              <a:off x="606175" y="2774022"/>
              <a:ext cx="2878355" cy="1666952"/>
            </a:xfrm>
            <a:prstGeom prst="roundRect">
              <a:avLst>
                <a:gd name="adj" fmla="val 10284"/>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342825" y="2553400"/>
              <a:ext cx="1405053" cy="538374"/>
            </a:xfrm>
            <a:prstGeom prst="roundRect">
              <a:avLst>
                <a:gd name="adj" fmla="val 22329"/>
              </a:avLst>
            </a:prstGeom>
            <a:solidFill>
              <a:srgbClr val="00B050"/>
            </a:solidFill>
            <a:ln w="12700">
              <a:solidFill>
                <a:srgbClr val="000000"/>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sz="2000" b="1" smtClean="0">
                  <a:solidFill>
                    <a:schemeClr val="bg2"/>
                  </a:solidFill>
                  <a:latin typeface="Arial" panose="020B0604020202020204" pitchFamily="34" charset="0"/>
                  <a:cs typeface="Arial" panose="020B0604020202020204" pitchFamily="34" charset="0"/>
                </a:rPr>
                <a:t>Bài thơ</a:t>
              </a:r>
              <a:endParaRPr lang="en-US" sz="2000" b="1">
                <a:solidFill>
                  <a:schemeClr val="bg2"/>
                </a:solidFill>
                <a:latin typeface="Arial" panose="020B0604020202020204" pitchFamily="34" charset="0"/>
                <a:cs typeface="Arial" panose="020B0604020202020204" pitchFamily="34" charset="0"/>
              </a:endParaRPr>
            </a:p>
          </p:txBody>
        </p:sp>
        <p:sp>
          <p:nvSpPr>
            <p:cNvPr id="21" name="TextBox 20"/>
            <p:cNvSpPr txBox="1"/>
            <p:nvPr/>
          </p:nvSpPr>
          <p:spPr>
            <a:xfrm>
              <a:off x="767192" y="3160005"/>
              <a:ext cx="2556320" cy="1015663"/>
            </a:xfrm>
            <a:prstGeom prst="rect">
              <a:avLst/>
            </a:prstGeom>
            <a:noFill/>
          </p:spPr>
          <p:txBody>
            <a:bodyPr wrap="square" rtlCol="0">
              <a:spAutoFit/>
            </a:bodyPr>
            <a:lstStyle/>
            <a:p>
              <a:pPr algn="just">
                <a:lnSpc>
                  <a:spcPct val="150000"/>
                </a:lnSpc>
              </a:pPr>
              <a:r>
                <a:rPr lang="vi-VN" sz="2000"/>
                <a:t>Thuộc thể loại thơ, kể chuyện bằng thơ.</a:t>
              </a:r>
              <a:endParaRPr lang="en-US" sz="2000"/>
            </a:p>
          </p:txBody>
        </p:sp>
      </p:grpSp>
      <p:grpSp>
        <p:nvGrpSpPr>
          <p:cNvPr id="5" name="Group 4"/>
          <p:cNvGrpSpPr/>
          <p:nvPr/>
        </p:nvGrpSpPr>
        <p:grpSpPr>
          <a:xfrm>
            <a:off x="3772021" y="566079"/>
            <a:ext cx="1636047" cy="986784"/>
            <a:chOff x="1017725" y="1229015"/>
            <a:chExt cx="3414971" cy="1942906"/>
          </a:xfrm>
        </p:grpSpPr>
        <p:sp>
          <p:nvSpPr>
            <p:cNvPr id="6" name="Cloud 5"/>
            <p:cNvSpPr/>
            <p:nvPr/>
          </p:nvSpPr>
          <p:spPr>
            <a:xfrm rot="350284">
              <a:off x="1114126" y="1229015"/>
              <a:ext cx="3222169" cy="1942906"/>
            </a:xfrm>
            <a:prstGeom prst="cloud">
              <a:avLst/>
            </a:prstGeom>
            <a:solidFill>
              <a:srgbClr val="FAB5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17725" y="1623151"/>
              <a:ext cx="3414971" cy="1090782"/>
            </a:xfrm>
            <a:prstGeom prst="rect">
              <a:avLst/>
            </a:prstGeom>
          </p:spPr>
          <p:txBody>
            <a:bodyPr wrap="square">
              <a:spAutoFit/>
            </a:bodyPr>
            <a:lstStyle/>
            <a:p>
              <a:pPr algn="ctr">
                <a:lnSpc>
                  <a:spcPct val="150000"/>
                </a:lnSpc>
              </a:pPr>
              <a:r>
                <a:rPr lang="en-US" sz="2000" b="1" smtClean="0">
                  <a:ea typeface="Calibri" panose="020F0502020204030204" pitchFamily="34" charset="0"/>
                  <a:cs typeface="Times New Roman" panose="02020603050405020304" pitchFamily="18" charset="0"/>
                </a:rPr>
                <a:t>Cách kể</a:t>
              </a:r>
              <a:endParaRPr lang="vi-VN" sz="2000" b="1">
                <a:ea typeface="Calibri" panose="020F0502020204030204" pitchFamily="34" charset="0"/>
                <a:cs typeface="Times New Roman" panose="02020603050405020304" pitchFamily="18" charset="0"/>
              </a:endParaRPr>
            </a:p>
          </p:txBody>
        </p:sp>
      </p:gr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43517"/>
            <a:ext cx="1765300" cy="1236767"/>
          </a:xfrm>
          <a:prstGeom prst="rect">
            <a:avLst/>
          </a:prstGeom>
        </p:spPr>
      </p:pic>
    </p:spTree>
    <p:extLst>
      <p:ext uri="{BB962C8B-B14F-4D97-AF65-F5344CB8AC3E}">
        <p14:creationId xmlns:p14="http://schemas.microsoft.com/office/powerpoint/2010/main" val="32336926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up)">
                                      <p:cBhvr>
                                        <p:cTn id="14" dur="500"/>
                                        <p:tgtEl>
                                          <p:spTgt spid="10"/>
                                        </p:tgtEl>
                                      </p:cBhvr>
                                    </p:animEffect>
                                  </p:childTnLst>
                                </p:cTn>
                              </p:par>
                            </p:childTnLst>
                          </p:cTn>
                        </p:par>
                        <p:par>
                          <p:cTn id="15" fill="hold">
                            <p:stCondLst>
                              <p:cond delay="500"/>
                            </p:stCondLst>
                            <p:childTnLst>
                              <p:par>
                                <p:cTn id="16" presetID="16" presetClass="entr" presetSubtype="37"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out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500"/>
                            </p:stCondLst>
                            <p:childTnLst>
                              <p:par>
                                <p:cTn id="25" presetID="16" presetClass="entr" presetSubtype="37"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out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3E1"/>
        </a:solidFill>
        <a:effectLst/>
      </p:bgPr>
    </p:bg>
    <p:spTree>
      <p:nvGrpSpPr>
        <p:cNvPr id="1" name=""/>
        <p:cNvGrpSpPr/>
        <p:nvPr/>
      </p:nvGrpSpPr>
      <p:grpSpPr>
        <a:xfrm>
          <a:off x="0" y="0"/>
          <a:ext cx="0" cy="0"/>
          <a:chOff x="0" y="0"/>
          <a:chExt cx="0" cy="0"/>
        </a:xfrm>
      </p:grpSpPr>
      <p:sp>
        <p:nvSpPr>
          <p:cNvPr id="5" name="TextBox 4"/>
          <p:cNvSpPr txBox="1"/>
          <p:nvPr/>
        </p:nvSpPr>
        <p:spPr>
          <a:xfrm>
            <a:off x="-1" y="34451"/>
            <a:ext cx="9144000" cy="577850"/>
          </a:xfrm>
          <a:prstGeom prst="rect">
            <a:avLst/>
          </a:prstGeom>
          <a:noFill/>
        </p:spPr>
        <p:txBody>
          <a:bodyPr wrap="square" rtlCol="0">
            <a:spAutoFit/>
          </a:bodyPr>
          <a:lstStyle/>
          <a:p>
            <a:pPr algn="ctr">
              <a:lnSpc>
                <a:spcPct val="150000"/>
              </a:lnSpc>
            </a:pPr>
            <a:r>
              <a:rPr lang="vi-VN" sz="2400" b="1" smtClean="0">
                <a:solidFill>
                  <a:srgbClr val="C00000"/>
                </a:solidFill>
              </a:rPr>
              <a:t>2. NHÂN VẬT TRONG BÀI THƠ </a:t>
            </a:r>
            <a:r>
              <a:rPr lang="vi-VN" sz="2400" b="1" i="1" smtClean="0">
                <a:solidFill>
                  <a:srgbClr val="C00000"/>
                </a:solidFill>
              </a:rPr>
              <a:t>SƠN TINH – THỦY TINH</a:t>
            </a:r>
            <a:endParaRPr lang="en-US" sz="2400" b="1" i="1">
              <a:solidFill>
                <a:srgbClr val="C00000"/>
              </a:solidFill>
            </a:endParaRPr>
          </a:p>
        </p:txBody>
      </p:sp>
      <p:grpSp>
        <p:nvGrpSpPr>
          <p:cNvPr id="12" name="Group 11"/>
          <p:cNvGrpSpPr/>
          <p:nvPr/>
        </p:nvGrpSpPr>
        <p:grpSpPr>
          <a:xfrm>
            <a:off x="4444205" y="804482"/>
            <a:ext cx="2490786" cy="400110"/>
            <a:chOff x="3106629" y="2979290"/>
            <a:chExt cx="2490786" cy="400110"/>
          </a:xfrm>
        </p:grpSpPr>
        <p:sp>
          <p:nvSpPr>
            <p:cNvPr id="13" name="TextBox 12"/>
            <p:cNvSpPr txBox="1"/>
            <p:nvPr/>
          </p:nvSpPr>
          <p:spPr>
            <a:xfrm>
              <a:off x="3434358" y="2979290"/>
              <a:ext cx="2163057" cy="400110"/>
            </a:xfrm>
            <a:prstGeom prst="rect">
              <a:avLst/>
            </a:prstGeom>
            <a:noFill/>
          </p:spPr>
          <p:txBody>
            <a:bodyPr wrap="square" rtlCol="0">
              <a:spAutoFit/>
            </a:bodyPr>
            <a:lstStyle/>
            <a:p>
              <a:r>
                <a:rPr lang="en-US" sz="2000" b="1" smtClean="0">
                  <a:solidFill>
                    <a:srgbClr val="7030A0"/>
                  </a:solidFill>
                  <a:latin typeface="Arial" panose="020B0604020202020204" pitchFamily="34" charset="0"/>
                  <a:cs typeface="Arial" panose="020B0604020202020204" pitchFamily="34" charset="0"/>
                </a:rPr>
                <a:t>Thảo luận nhóm</a:t>
              </a:r>
              <a:endParaRPr lang="en-US" sz="2000" b="1" dirty="0">
                <a:solidFill>
                  <a:srgbClr val="7030A0"/>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2"/>
            <a:stretch>
              <a:fillRect/>
            </a:stretch>
          </p:blipFill>
          <p:spPr>
            <a:xfrm>
              <a:off x="3106629" y="3002152"/>
              <a:ext cx="366712" cy="310431"/>
            </a:xfrm>
            <a:prstGeom prst="rect">
              <a:avLst/>
            </a:prstGeom>
          </p:spPr>
        </p:pic>
      </p:grpSp>
      <p:sp>
        <p:nvSpPr>
          <p:cNvPr id="15" name="Pentagon 14"/>
          <p:cNvSpPr/>
          <p:nvPr/>
        </p:nvSpPr>
        <p:spPr>
          <a:xfrm>
            <a:off x="0" y="757617"/>
            <a:ext cx="4203699" cy="493840"/>
          </a:xfrm>
          <a:prstGeom prst="homePlat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FFFF"/>
                </a:solidFill>
              </a:rPr>
              <a:t>a. Các chi tiết miêu tả nhân vật</a:t>
            </a:r>
          </a:p>
        </p:txBody>
      </p:sp>
      <p:sp>
        <p:nvSpPr>
          <p:cNvPr id="16" name="TextBox 15"/>
          <p:cNvSpPr txBox="1"/>
          <p:nvPr/>
        </p:nvSpPr>
        <p:spPr>
          <a:xfrm>
            <a:off x="-1" y="1274319"/>
            <a:ext cx="9144000" cy="553998"/>
          </a:xfrm>
          <a:prstGeom prst="rect">
            <a:avLst/>
          </a:prstGeom>
          <a:noFill/>
        </p:spPr>
        <p:txBody>
          <a:bodyPr wrap="square" rtlCol="0">
            <a:spAutoFit/>
          </a:bodyPr>
          <a:lstStyle/>
          <a:p>
            <a:pPr algn="ctr">
              <a:lnSpc>
                <a:spcPct val="150000"/>
              </a:lnSpc>
            </a:pPr>
            <a:r>
              <a:rPr lang="en-US" sz="2000" smtClean="0"/>
              <a:t>Thảo luận theo nhóm và hoàn </a:t>
            </a:r>
            <a:r>
              <a:rPr lang="en-US" sz="2000"/>
              <a:t>thành Phiếu học tập số </a:t>
            </a:r>
            <a:r>
              <a:rPr lang="en-US" sz="2000" smtClean="0"/>
              <a:t>1:</a:t>
            </a:r>
            <a:endParaRPr lang="en-US" sz="2000"/>
          </a:p>
        </p:txBody>
      </p:sp>
      <p:graphicFrame>
        <p:nvGraphicFramePr>
          <p:cNvPr id="2" name="Table 1"/>
          <p:cNvGraphicFramePr>
            <a:graphicFrameLocks noGrp="1"/>
          </p:cNvGraphicFramePr>
          <p:nvPr>
            <p:extLst>
              <p:ext uri="{D42A27DB-BD31-4B8C-83A1-F6EECF244321}">
                <p14:modId xmlns:p14="http://schemas.microsoft.com/office/powerpoint/2010/main" val="4075378680"/>
              </p:ext>
            </p:extLst>
          </p:nvPr>
        </p:nvGraphicFramePr>
        <p:xfrm>
          <a:off x="348851" y="1913475"/>
          <a:ext cx="8446296" cy="2963327"/>
        </p:xfrm>
        <a:graphic>
          <a:graphicData uri="http://schemas.openxmlformats.org/drawingml/2006/table">
            <a:tbl>
              <a:tblPr firstRow="1" firstCol="1" bandRow="1">
                <a:tableStyleId>{179751E5-8DC1-48F6-9429-4FA6C1AA0780}</a:tableStyleId>
              </a:tblPr>
              <a:tblGrid>
                <a:gridCol w="2054014">
                  <a:extLst>
                    <a:ext uri="{9D8B030D-6E8A-4147-A177-3AD203B41FA5}">
                      <a16:colId xmlns:a16="http://schemas.microsoft.com/office/drawing/2014/main" val="3712966885"/>
                    </a:ext>
                  </a:extLst>
                </a:gridCol>
                <a:gridCol w="6392282">
                  <a:extLst>
                    <a:ext uri="{9D8B030D-6E8A-4147-A177-3AD203B41FA5}">
                      <a16:colId xmlns:a16="http://schemas.microsoft.com/office/drawing/2014/main" val="1080631198"/>
                    </a:ext>
                  </a:extLst>
                </a:gridCol>
              </a:tblGrid>
              <a:tr h="390350">
                <a:tc>
                  <a:txBody>
                    <a:bodyPr/>
                    <a:lstStyle/>
                    <a:p>
                      <a:pPr marL="0" marR="0" algn="ctr">
                        <a:spcBef>
                          <a:spcPts val="0"/>
                        </a:spcBef>
                        <a:spcAft>
                          <a:spcPts val="0"/>
                        </a:spcAft>
                      </a:pPr>
                      <a:r>
                        <a:rPr lang="vi-VN" sz="2000" b="1">
                          <a:effectLst/>
                        </a:rPr>
                        <a:t>Nhân vật</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096"/>
                    </a:solidFill>
                  </a:tcPr>
                </a:tc>
                <a:tc>
                  <a:txBody>
                    <a:bodyPr/>
                    <a:lstStyle/>
                    <a:p>
                      <a:pPr marL="0" marR="0" algn="ctr">
                        <a:spcBef>
                          <a:spcPts val="0"/>
                        </a:spcBef>
                        <a:spcAft>
                          <a:spcPts val="0"/>
                        </a:spcAft>
                      </a:pPr>
                      <a:r>
                        <a:rPr lang="vi-VN" sz="2000" b="1">
                          <a:effectLst/>
                        </a:rPr>
                        <a:t>Chi tiết miêu tả </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096"/>
                    </a:solidFill>
                  </a:tcPr>
                </a:tc>
                <a:extLst>
                  <a:ext uri="{0D108BD9-81ED-4DB2-BD59-A6C34878D82A}">
                    <a16:rowId xmlns:a16="http://schemas.microsoft.com/office/drawing/2014/main" val="1969616920"/>
                  </a:ext>
                </a:extLst>
              </a:tr>
              <a:tr h="514937">
                <a:tc>
                  <a:txBody>
                    <a:bodyPr/>
                    <a:lstStyle/>
                    <a:p>
                      <a:pPr marL="0" marR="0" algn="ctr">
                        <a:lnSpc>
                          <a:spcPct val="150000"/>
                        </a:lnSpc>
                        <a:spcBef>
                          <a:spcPts val="0"/>
                        </a:spcBef>
                        <a:spcAft>
                          <a:spcPts val="0"/>
                        </a:spcAft>
                      </a:pPr>
                      <a:r>
                        <a:rPr lang="vi-VN" sz="2000" b="1">
                          <a:effectLst/>
                        </a:rPr>
                        <a:t>Vua Hùng</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FDC"/>
                    </a:solidFill>
                  </a:tcPr>
                </a:tc>
                <a:tc>
                  <a:txBody>
                    <a:bodyPr/>
                    <a:lstStyle/>
                    <a:p>
                      <a:pPr marL="0" marR="0">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14882401"/>
                  </a:ext>
                </a:extLst>
              </a:tr>
              <a:tr h="514937">
                <a:tc>
                  <a:txBody>
                    <a:bodyPr/>
                    <a:lstStyle/>
                    <a:p>
                      <a:pPr marL="0" marR="0" algn="ctr">
                        <a:lnSpc>
                          <a:spcPct val="150000"/>
                        </a:lnSpc>
                        <a:spcBef>
                          <a:spcPts val="0"/>
                        </a:spcBef>
                        <a:spcAft>
                          <a:spcPts val="0"/>
                        </a:spcAft>
                      </a:pPr>
                      <a:r>
                        <a:rPr lang="vi-VN" sz="2000" b="1">
                          <a:effectLst/>
                        </a:rPr>
                        <a:t>Mị Nương</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FDC"/>
                    </a:solidFill>
                  </a:tcPr>
                </a:tc>
                <a:tc>
                  <a:txBody>
                    <a:bodyPr/>
                    <a:lstStyle/>
                    <a:p>
                      <a:pPr marL="0" marR="0">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74294326"/>
                  </a:ext>
                </a:extLst>
              </a:tr>
              <a:tr h="514937">
                <a:tc>
                  <a:txBody>
                    <a:bodyPr/>
                    <a:lstStyle/>
                    <a:p>
                      <a:pPr marL="0" marR="0" algn="ctr">
                        <a:lnSpc>
                          <a:spcPct val="150000"/>
                        </a:lnSpc>
                        <a:spcBef>
                          <a:spcPts val="0"/>
                        </a:spcBef>
                        <a:spcAft>
                          <a:spcPts val="0"/>
                        </a:spcAft>
                      </a:pPr>
                      <a:r>
                        <a:rPr lang="vi-VN" sz="2000" b="1">
                          <a:effectLst/>
                        </a:rPr>
                        <a:t>Sơn Tinh</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FDC"/>
                    </a:solidFill>
                  </a:tcPr>
                </a:tc>
                <a:tc>
                  <a:txBody>
                    <a:bodyPr/>
                    <a:lstStyle/>
                    <a:p>
                      <a:pPr marL="0" marR="0">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65492730"/>
                  </a:ext>
                </a:extLst>
              </a:tr>
              <a:tr h="514937">
                <a:tc>
                  <a:txBody>
                    <a:bodyPr/>
                    <a:lstStyle/>
                    <a:p>
                      <a:pPr marL="0" marR="0" algn="ctr">
                        <a:lnSpc>
                          <a:spcPct val="150000"/>
                        </a:lnSpc>
                        <a:spcBef>
                          <a:spcPts val="0"/>
                        </a:spcBef>
                        <a:spcAft>
                          <a:spcPts val="0"/>
                        </a:spcAft>
                      </a:pPr>
                      <a:r>
                        <a:rPr lang="vi-VN" sz="2000" b="1">
                          <a:effectLst/>
                        </a:rPr>
                        <a:t>Thủy Tinh</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FDC"/>
                    </a:solidFill>
                  </a:tcPr>
                </a:tc>
                <a:tc>
                  <a:txBody>
                    <a:bodyPr/>
                    <a:lstStyle/>
                    <a:p>
                      <a:pPr marL="0" marR="0">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757384723"/>
                  </a:ext>
                </a:extLst>
              </a:tr>
              <a:tr h="513229">
                <a:tc gridSpan="2">
                  <a:txBody>
                    <a:bodyPr/>
                    <a:lstStyle/>
                    <a:p>
                      <a:pPr marL="0" marR="0">
                        <a:lnSpc>
                          <a:spcPct val="150000"/>
                        </a:lnSpc>
                        <a:spcBef>
                          <a:spcPts val="0"/>
                        </a:spcBef>
                        <a:spcAft>
                          <a:spcPts val="0"/>
                        </a:spcAft>
                      </a:pPr>
                      <a:r>
                        <a:rPr lang="vi-VN" sz="2000" b="1">
                          <a:effectLst/>
                        </a:rPr>
                        <a:t> </a:t>
                      </a:r>
                      <a:r>
                        <a:rPr lang="vi-VN" sz="2000" b="1" smtClean="0">
                          <a:solidFill>
                            <a:srgbClr val="C00000"/>
                          </a:solidFill>
                          <a:effectLst/>
                        </a:rPr>
                        <a:t>Nhận </a:t>
                      </a:r>
                      <a:r>
                        <a:rPr lang="vi-VN" sz="2000" b="1">
                          <a:solidFill>
                            <a:srgbClr val="C00000"/>
                          </a:solidFill>
                          <a:effectLst/>
                        </a:rPr>
                        <a:t>xét</a:t>
                      </a:r>
                      <a:r>
                        <a:rPr lang="vi-VN" sz="2000" b="1" smtClean="0">
                          <a:solidFill>
                            <a:srgbClr val="C00000"/>
                          </a:solidFill>
                          <a:effectLst/>
                        </a:rPr>
                        <a:t>:</a:t>
                      </a:r>
                      <a:r>
                        <a:rPr lang="en-US" sz="2000" b="1" baseline="0" smtClean="0">
                          <a:solidFill>
                            <a:srgbClr val="C00000"/>
                          </a:solidFill>
                          <a:effectLst/>
                        </a:rPr>
                        <a:t> </a:t>
                      </a:r>
                      <a:r>
                        <a:rPr lang="vi-VN" sz="2000" smtClean="0">
                          <a:effectLst/>
                        </a:rPr>
                        <a:t>……</a:t>
                      </a:r>
                      <a:r>
                        <a:rPr lang="en-US" sz="2000" smtClean="0">
                          <a:effectLst/>
                        </a:rPr>
                        <a:t>..</a:t>
                      </a:r>
                      <a:r>
                        <a:rPr lang="vi-VN" sz="2000" smtClean="0">
                          <a:effectLst/>
                        </a:rPr>
                        <a:t>………………………………………………………………</a:t>
                      </a:r>
                      <a:endParaRPr lang="en-US" sz="2000">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endParaRPr lang="en-US"/>
                    </a:p>
                  </a:txBody>
                  <a:tcPr/>
                </a:tc>
                <a:extLst>
                  <a:ext uri="{0D108BD9-81ED-4DB2-BD59-A6C34878D82A}">
                    <a16:rowId xmlns:a16="http://schemas.microsoft.com/office/drawing/2014/main" val="2823619484"/>
                  </a:ext>
                </a:extLst>
              </a:tr>
            </a:tbl>
          </a:graphicData>
        </a:graphic>
      </p:graphicFrame>
    </p:spTree>
    <p:extLst>
      <p:ext uri="{BB962C8B-B14F-4D97-AF65-F5344CB8AC3E}">
        <p14:creationId xmlns:p14="http://schemas.microsoft.com/office/powerpoint/2010/main" val="1349848963"/>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0-#ppt_w/2"/>
                                          </p:val>
                                        </p:tav>
                                        <p:tav tm="100000">
                                          <p:val>
                                            <p:strVal val="#ppt_x"/>
                                          </p:val>
                                        </p:tav>
                                      </p:tavLst>
                                    </p:anim>
                                    <p:anim calcmode="lin" valueType="num">
                                      <p:cBhvr additive="base">
                                        <p:cTn id="1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outVertical)">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3E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48930332"/>
              </p:ext>
            </p:extLst>
          </p:nvPr>
        </p:nvGraphicFramePr>
        <p:xfrm>
          <a:off x="0" y="0"/>
          <a:ext cx="9144000" cy="5143501"/>
        </p:xfrm>
        <a:graphic>
          <a:graphicData uri="http://schemas.openxmlformats.org/drawingml/2006/table">
            <a:tbl>
              <a:tblPr firstRow="1" firstCol="1" bandRow="1">
                <a:tableStyleId>{179751E5-8DC1-48F6-9429-4FA6C1AA0780}</a:tableStyleId>
              </a:tblPr>
              <a:tblGrid>
                <a:gridCol w="1828800">
                  <a:extLst>
                    <a:ext uri="{9D8B030D-6E8A-4147-A177-3AD203B41FA5}">
                      <a16:colId xmlns:a16="http://schemas.microsoft.com/office/drawing/2014/main" val="3712966885"/>
                    </a:ext>
                  </a:extLst>
                </a:gridCol>
                <a:gridCol w="7315200">
                  <a:extLst>
                    <a:ext uri="{9D8B030D-6E8A-4147-A177-3AD203B41FA5}">
                      <a16:colId xmlns:a16="http://schemas.microsoft.com/office/drawing/2014/main" val="1080631198"/>
                    </a:ext>
                  </a:extLst>
                </a:gridCol>
              </a:tblGrid>
              <a:tr h="359178">
                <a:tc>
                  <a:txBody>
                    <a:bodyPr/>
                    <a:lstStyle/>
                    <a:p>
                      <a:pPr marL="0" marR="0" algn="ctr">
                        <a:spcBef>
                          <a:spcPts val="0"/>
                        </a:spcBef>
                        <a:spcAft>
                          <a:spcPts val="0"/>
                        </a:spcAft>
                      </a:pPr>
                      <a:r>
                        <a:rPr lang="vi-VN" sz="2000" b="1">
                          <a:effectLst/>
                        </a:rPr>
                        <a:t>Nhân vật</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096"/>
                    </a:solidFill>
                  </a:tcPr>
                </a:tc>
                <a:tc>
                  <a:txBody>
                    <a:bodyPr/>
                    <a:lstStyle/>
                    <a:p>
                      <a:pPr marL="0" marR="0" algn="ctr">
                        <a:spcBef>
                          <a:spcPts val="0"/>
                        </a:spcBef>
                        <a:spcAft>
                          <a:spcPts val="0"/>
                        </a:spcAft>
                      </a:pPr>
                      <a:r>
                        <a:rPr lang="vi-VN" sz="2000" b="1">
                          <a:effectLst/>
                        </a:rPr>
                        <a:t>Chi tiết miêu tả </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D096"/>
                    </a:solidFill>
                  </a:tcPr>
                </a:tc>
                <a:extLst>
                  <a:ext uri="{0D108BD9-81ED-4DB2-BD59-A6C34878D82A}">
                    <a16:rowId xmlns:a16="http://schemas.microsoft.com/office/drawing/2014/main" val="1969616920"/>
                  </a:ext>
                </a:extLst>
              </a:tr>
              <a:tr h="1077533">
                <a:tc>
                  <a:txBody>
                    <a:bodyPr/>
                    <a:lstStyle/>
                    <a:p>
                      <a:pPr marL="0" marR="0" algn="ctr">
                        <a:lnSpc>
                          <a:spcPct val="150000"/>
                        </a:lnSpc>
                        <a:spcBef>
                          <a:spcPts val="0"/>
                        </a:spcBef>
                        <a:spcAft>
                          <a:spcPts val="0"/>
                        </a:spcAft>
                      </a:pPr>
                      <a:r>
                        <a:rPr lang="vi-VN" sz="2000" b="1">
                          <a:effectLst/>
                        </a:rPr>
                        <a:t>Vua Hùng</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FDC"/>
                    </a:solidFill>
                  </a:tcPr>
                </a:tc>
                <a:tc>
                  <a:txBody>
                    <a:bodyPr/>
                    <a:lstStyle/>
                    <a:p>
                      <a:pPr marL="0" marR="0">
                        <a:lnSpc>
                          <a:spcPct val="150000"/>
                        </a:lnSpc>
                        <a:spcBef>
                          <a:spcPts val="0"/>
                        </a:spcBef>
                        <a:spcAft>
                          <a:spcPts val="0"/>
                        </a:spcAft>
                      </a:pPr>
                      <a:r>
                        <a:rPr lang="vi-VN" sz="2000">
                          <a:effectLst/>
                        </a:rPr>
                        <a:t> </a:t>
                      </a:r>
                      <a:endParaRPr lang="en-US" sz="2000" smtClean="0">
                        <a:effectLst/>
                      </a:endParaRPr>
                    </a:p>
                    <a:p>
                      <a:pPr marL="0" marR="0">
                        <a:lnSpc>
                          <a:spcPct val="150000"/>
                        </a:lnSpc>
                        <a:spcBef>
                          <a:spcPts val="0"/>
                        </a:spcBef>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14882401"/>
                  </a:ext>
                </a:extLst>
              </a:tr>
              <a:tr h="1077533">
                <a:tc>
                  <a:txBody>
                    <a:bodyPr/>
                    <a:lstStyle/>
                    <a:p>
                      <a:pPr marL="0" marR="0" algn="ctr">
                        <a:lnSpc>
                          <a:spcPct val="150000"/>
                        </a:lnSpc>
                        <a:spcBef>
                          <a:spcPts val="0"/>
                        </a:spcBef>
                        <a:spcAft>
                          <a:spcPts val="0"/>
                        </a:spcAft>
                      </a:pPr>
                      <a:r>
                        <a:rPr lang="vi-VN" sz="2000" b="1">
                          <a:effectLst/>
                        </a:rPr>
                        <a:t>Mị Nương</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FDC"/>
                    </a:solidFill>
                  </a:tcPr>
                </a:tc>
                <a:tc>
                  <a:txBody>
                    <a:bodyPr/>
                    <a:lstStyle/>
                    <a:p>
                      <a:pPr marL="0" marR="0">
                        <a:lnSpc>
                          <a:spcPct val="150000"/>
                        </a:lnSpc>
                        <a:spcBef>
                          <a:spcPts val="0"/>
                        </a:spcBef>
                        <a:spcAft>
                          <a:spcPts val="0"/>
                        </a:spcAft>
                      </a:pPr>
                      <a:r>
                        <a:rPr lang="vi-VN" sz="2000">
                          <a:effectLst/>
                        </a:rPr>
                        <a:t> </a:t>
                      </a:r>
                      <a:endParaRPr lang="en-US" sz="2000" smtClean="0">
                        <a:effectLst/>
                      </a:endParaRPr>
                    </a:p>
                    <a:p>
                      <a:pPr marL="0" marR="0">
                        <a:lnSpc>
                          <a:spcPct val="150000"/>
                        </a:lnSpc>
                        <a:spcBef>
                          <a:spcPts val="0"/>
                        </a:spcBef>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74294326"/>
                  </a:ext>
                </a:extLst>
              </a:tr>
              <a:tr h="1077533">
                <a:tc>
                  <a:txBody>
                    <a:bodyPr/>
                    <a:lstStyle/>
                    <a:p>
                      <a:pPr marL="0" marR="0" algn="ctr">
                        <a:lnSpc>
                          <a:spcPct val="150000"/>
                        </a:lnSpc>
                        <a:spcBef>
                          <a:spcPts val="0"/>
                        </a:spcBef>
                        <a:spcAft>
                          <a:spcPts val="0"/>
                        </a:spcAft>
                      </a:pPr>
                      <a:r>
                        <a:rPr lang="vi-VN" sz="2000" b="1">
                          <a:effectLst/>
                        </a:rPr>
                        <a:t>Sơn Tinh</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FDC"/>
                    </a:solidFill>
                  </a:tcPr>
                </a:tc>
                <a:tc>
                  <a:txBody>
                    <a:bodyPr/>
                    <a:lstStyle/>
                    <a:p>
                      <a:pPr marL="0" marR="0">
                        <a:lnSpc>
                          <a:spcPct val="150000"/>
                        </a:lnSpc>
                        <a:spcBef>
                          <a:spcPts val="0"/>
                        </a:spcBef>
                        <a:spcAft>
                          <a:spcPts val="0"/>
                        </a:spcAft>
                      </a:pPr>
                      <a:r>
                        <a:rPr lang="vi-VN" sz="2000">
                          <a:effectLst/>
                        </a:rPr>
                        <a:t> </a:t>
                      </a:r>
                      <a:endParaRPr lang="en-US" sz="2000" smtClean="0">
                        <a:effectLst/>
                      </a:endParaRPr>
                    </a:p>
                    <a:p>
                      <a:pPr marL="0" marR="0">
                        <a:lnSpc>
                          <a:spcPct val="150000"/>
                        </a:lnSpc>
                        <a:spcBef>
                          <a:spcPts val="0"/>
                        </a:spcBef>
                        <a:spcAft>
                          <a:spcPts val="0"/>
                        </a:spcAft>
                      </a:pP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65492730"/>
                  </a:ext>
                </a:extLst>
              </a:tr>
              <a:tr h="538767">
                <a:tc>
                  <a:txBody>
                    <a:bodyPr/>
                    <a:lstStyle/>
                    <a:p>
                      <a:pPr marL="0" marR="0" algn="ctr">
                        <a:lnSpc>
                          <a:spcPct val="150000"/>
                        </a:lnSpc>
                        <a:spcBef>
                          <a:spcPts val="0"/>
                        </a:spcBef>
                        <a:spcAft>
                          <a:spcPts val="0"/>
                        </a:spcAft>
                      </a:pPr>
                      <a:r>
                        <a:rPr lang="vi-VN" sz="2000" b="1">
                          <a:effectLst/>
                        </a:rPr>
                        <a:t>Thủy Tinh</a:t>
                      </a: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FDC"/>
                    </a:solidFill>
                  </a:tcPr>
                </a:tc>
                <a:tc>
                  <a:txBody>
                    <a:bodyPr/>
                    <a:lstStyle/>
                    <a:p>
                      <a:pPr marL="0" marR="0">
                        <a:lnSpc>
                          <a:spcPct val="150000"/>
                        </a:lnSpc>
                        <a:spcBef>
                          <a:spcPts val="0"/>
                        </a:spcBef>
                        <a:spcAft>
                          <a:spcPts val="0"/>
                        </a:spcAft>
                      </a:pPr>
                      <a:endParaRPr lang="en-US" sz="2000" smtClean="0">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757384723"/>
                  </a:ext>
                </a:extLst>
              </a:tr>
              <a:tr h="1012957">
                <a:tc gridSpan="2">
                  <a:txBody>
                    <a:bodyPr/>
                    <a:lstStyle/>
                    <a:p>
                      <a:pPr marL="0" marR="0" algn="ctr">
                        <a:lnSpc>
                          <a:spcPct val="150000"/>
                        </a:lnSpc>
                        <a:spcBef>
                          <a:spcPts val="0"/>
                        </a:spcBef>
                        <a:spcAft>
                          <a:spcPts val="0"/>
                        </a:spcAft>
                      </a:pPr>
                      <a:endParaRPr lang="en-US" sz="2000" b="1"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endParaRPr lang="en-US"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0" marR="0">
                        <a:lnSpc>
                          <a:spcPct val="150000"/>
                        </a:lnSpc>
                        <a:spcBef>
                          <a:spcPts val="0"/>
                        </a:spcBef>
                        <a:spcAft>
                          <a:spcPts val="0"/>
                        </a:spcAft>
                      </a:pPr>
                      <a:endParaRPr lang="en-US" sz="2000" smtClean="0">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337596032"/>
                  </a:ext>
                </a:extLst>
              </a:tr>
            </a:tbl>
          </a:graphicData>
        </a:graphic>
      </p:graphicFrame>
      <p:sp>
        <p:nvSpPr>
          <p:cNvPr id="5" name="TextBox 4"/>
          <p:cNvSpPr txBox="1"/>
          <p:nvPr/>
        </p:nvSpPr>
        <p:spPr>
          <a:xfrm>
            <a:off x="1968500" y="404600"/>
            <a:ext cx="6959600" cy="1015663"/>
          </a:xfrm>
          <a:prstGeom prst="rect">
            <a:avLst/>
          </a:prstGeom>
          <a:noFill/>
        </p:spPr>
        <p:txBody>
          <a:bodyPr wrap="square" rtlCol="0">
            <a:spAutoFit/>
          </a:bodyPr>
          <a:lstStyle/>
          <a:p>
            <a:pPr algn="just">
              <a:lnSpc>
                <a:spcPct val="150000"/>
              </a:lnSpc>
            </a:pPr>
            <a:r>
              <a:rPr lang="vi-VN" sz="2000"/>
              <a:t>Nhìn con yêu quá, âu yếm nhìn con yêu, nghĩ lâu hơn bàn việc </a:t>
            </a:r>
            <a:r>
              <a:rPr lang="vi-VN" sz="2000" smtClean="0"/>
              <a:t>nước</a:t>
            </a:r>
            <a:r>
              <a:rPr lang="en-US" sz="2000" smtClean="0"/>
              <a:t>.</a:t>
            </a:r>
            <a:endParaRPr lang="vi-VN" sz="2000"/>
          </a:p>
        </p:txBody>
      </p:sp>
      <p:sp>
        <p:nvSpPr>
          <p:cNvPr id="6" name="TextBox 5"/>
          <p:cNvSpPr txBox="1"/>
          <p:nvPr/>
        </p:nvSpPr>
        <p:spPr>
          <a:xfrm>
            <a:off x="1968500" y="1476484"/>
            <a:ext cx="6959600" cy="1015663"/>
          </a:xfrm>
          <a:prstGeom prst="rect">
            <a:avLst/>
          </a:prstGeom>
          <a:noFill/>
        </p:spPr>
        <p:txBody>
          <a:bodyPr wrap="square" rtlCol="0">
            <a:spAutoFit/>
          </a:bodyPr>
          <a:lstStyle/>
          <a:p>
            <a:pPr algn="just">
              <a:lnSpc>
                <a:spcPct val="150000"/>
              </a:lnSpc>
            </a:pPr>
            <a:r>
              <a:rPr lang="vi-VN" sz="2000"/>
              <a:t>Xinh như tiên, tóc xanh, viền má hây hây đỏ, miệng hé thắm như san hô, tay trắng nõn, hai chân nhỏ, bao người </a:t>
            </a:r>
            <a:r>
              <a:rPr lang="vi-VN" sz="2000" smtClean="0"/>
              <a:t>mê</a:t>
            </a:r>
            <a:r>
              <a:rPr lang="en-US" sz="2000" smtClean="0"/>
              <a:t>.</a:t>
            </a:r>
            <a:endParaRPr lang="vi-VN" sz="2000"/>
          </a:p>
        </p:txBody>
      </p:sp>
      <p:sp>
        <p:nvSpPr>
          <p:cNvPr id="7" name="TextBox 6"/>
          <p:cNvSpPr txBox="1"/>
          <p:nvPr/>
        </p:nvSpPr>
        <p:spPr>
          <a:xfrm>
            <a:off x="1968500" y="2548368"/>
            <a:ext cx="6959600" cy="958660"/>
          </a:xfrm>
          <a:prstGeom prst="rect">
            <a:avLst/>
          </a:prstGeom>
          <a:noFill/>
        </p:spPr>
        <p:txBody>
          <a:bodyPr wrap="square" rtlCol="0">
            <a:spAutoFit/>
          </a:bodyPr>
          <a:lstStyle/>
          <a:p>
            <a:pPr algn="just">
              <a:lnSpc>
                <a:spcPct val="150000"/>
              </a:lnSpc>
            </a:pPr>
            <a:r>
              <a:rPr lang="vi-VN" sz="2000"/>
              <a:t>Lòng tơ vương, một mắt ở trán, phi bạch hổ trên cạn, cười “xin nàng đừng lo”, vung tay niệm </a:t>
            </a:r>
            <a:r>
              <a:rPr lang="vi-VN" sz="2000" smtClean="0"/>
              <a:t>chú</a:t>
            </a:r>
            <a:r>
              <a:rPr lang="en-US" sz="2000" smtClean="0"/>
              <a:t>.</a:t>
            </a:r>
            <a:endParaRPr lang="vi-VN" sz="2000"/>
          </a:p>
        </p:txBody>
      </p:sp>
      <p:sp>
        <p:nvSpPr>
          <p:cNvPr id="8" name="TextBox 7"/>
          <p:cNvSpPr txBox="1"/>
          <p:nvPr/>
        </p:nvSpPr>
        <p:spPr>
          <a:xfrm>
            <a:off x="1968500" y="3579770"/>
            <a:ext cx="6959600" cy="496996"/>
          </a:xfrm>
          <a:prstGeom prst="rect">
            <a:avLst/>
          </a:prstGeom>
          <a:noFill/>
        </p:spPr>
        <p:txBody>
          <a:bodyPr wrap="square" rtlCol="0">
            <a:spAutoFit/>
          </a:bodyPr>
          <a:lstStyle/>
          <a:p>
            <a:pPr algn="just">
              <a:lnSpc>
                <a:spcPct val="150000"/>
              </a:lnSpc>
            </a:pPr>
            <a:r>
              <a:rPr lang="vi-VN" sz="2000"/>
              <a:t>Râu ria quăn xanh rì, bắt quyết, hô mây to nước </a:t>
            </a:r>
            <a:r>
              <a:rPr lang="vi-VN" sz="2000" smtClean="0"/>
              <a:t>cả</a:t>
            </a:r>
            <a:r>
              <a:rPr lang="en-US" sz="2000" smtClean="0"/>
              <a:t>.</a:t>
            </a:r>
            <a:endParaRPr lang="vi-VN" sz="2000"/>
          </a:p>
        </p:txBody>
      </p:sp>
      <p:grpSp>
        <p:nvGrpSpPr>
          <p:cNvPr id="9" name="Group 8"/>
          <p:cNvGrpSpPr/>
          <p:nvPr/>
        </p:nvGrpSpPr>
        <p:grpSpPr>
          <a:xfrm>
            <a:off x="324285" y="4155948"/>
            <a:ext cx="8495430" cy="1015663"/>
            <a:chOff x="1954182" y="4223698"/>
            <a:chExt cx="8495430" cy="1015663"/>
          </a:xfrm>
        </p:grpSpPr>
        <p:pic>
          <p:nvPicPr>
            <p:cNvPr id="10" name="Picture 2" descr="https://cdn-icons-png.flaticon.com/128/981/9812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54182" y="4417431"/>
              <a:ext cx="628195" cy="6281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582378" y="4223698"/>
              <a:ext cx="7867234" cy="1015663"/>
            </a:xfrm>
            <a:prstGeom prst="rect">
              <a:avLst/>
            </a:prstGeom>
            <a:noFill/>
          </p:spPr>
          <p:txBody>
            <a:bodyPr wrap="square" rtlCol="0">
              <a:spAutoFit/>
            </a:bodyPr>
            <a:lstStyle/>
            <a:p>
              <a:pPr algn="just">
                <a:lnSpc>
                  <a:spcPct val="150000"/>
                </a:lnSpc>
              </a:pPr>
              <a:r>
                <a:rPr lang="vi-VN" sz="2000"/>
                <a:t>Cách khắc hoạ nhân vật thú vị: nhân vật hiện ra sinh động, gần gũi, được miêu tả theo hướng hiện đại hoá.</a:t>
              </a:r>
            </a:p>
          </p:txBody>
        </p:sp>
      </p:grpSp>
    </p:spTree>
    <p:extLst>
      <p:ext uri="{BB962C8B-B14F-4D97-AF65-F5344CB8AC3E}">
        <p14:creationId xmlns:p14="http://schemas.microsoft.com/office/powerpoint/2010/main" val="2782181656"/>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3E1"/>
        </a:solidFill>
        <a:effectLst/>
      </p:bgPr>
    </p:bg>
    <p:spTree>
      <p:nvGrpSpPr>
        <p:cNvPr id="1" name=""/>
        <p:cNvGrpSpPr/>
        <p:nvPr/>
      </p:nvGrpSpPr>
      <p:grpSpPr>
        <a:xfrm>
          <a:off x="0" y="0"/>
          <a:ext cx="0" cy="0"/>
          <a:chOff x="0" y="0"/>
          <a:chExt cx="0" cy="0"/>
        </a:xfrm>
      </p:grpSpPr>
      <p:sp>
        <p:nvSpPr>
          <p:cNvPr id="15" name="Pentagon 14"/>
          <p:cNvSpPr/>
          <p:nvPr/>
        </p:nvSpPr>
        <p:spPr>
          <a:xfrm>
            <a:off x="0" y="301606"/>
            <a:ext cx="6959600" cy="493840"/>
          </a:xfrm>
          <a:prstGeom prst="homePlat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a:solidFill>
                  <a:srgbClr val="FFFFFF"/>
                </a:solidFill>
              </a:rPr>
              <a:t>b. Cách miêu tả phép thuật của Sơn Tinh và Thuỷ Tinh</a:t>
            </a:r>
            <a:endParaRPr lang="en-US" sz="2000" b="1">
              <a:solidFill>
                <a:srgbClr val="FFFFFF"/>
              </a:solidFill>
            </a:endParaRPr>
          </a:p>
        </p:txBody>
      </p:sp>
      <p:grpSp>
        <p:nvGrpSpPr>
          <p:cNvPr id="11" name="Group 10">
            <a:extLst>
              <a:ext uri="{FF2B5EF4-FFF2-40B4-BE49-F238E27FC236}">
                <a16:creationId xmlns:a16="http://schemas.microsoft.com/office/drawing/2014/main" id="{5CAFBF2F-35AB-E8EB-1D45-4652D8565869}"/>
              </a:ext>
            </a:extLst>
          </p:cNvPr>
          <p:cNvGrpSpPr/>
          <p:nvPr/>
        </p:nvGrpSpPr>
        <p:grpSpPr>
          <a:xfrm>
            <a:off x="2799785" y="1234654"/>
            <a:ext cx="5991604" cy="2912282"/>
            <a:chOff x="1028700" y="2609412"/>
            <a:chExt cx="13389163" cy="6507944"/>
          </a:xfrm>
        </p:grpSpPr>
        <p:sp>
          <p:nvSpPr>
            <p:cNvPr id="17" name="Rectangle: Rounded Corners 4">
              <a:extLst>
                <a:ext uri="{FF2B5EF4-FFF2-40B4-BE49-F238E27FC236}">
                  <a16:creationId xmlns:a16="http://schemas.microsoft.com/office/drawing/2014/main" id="{E7353702-3830-CEB8-9973-D453981C9788}"/>
                </a:ext>
              </a:extLst>
            </p:cNvPr>
            <p:cNvSpPr/>
            <p:nvPr/>
          </p:nvSpPr>
          <p:spPr>
            <a:xfrm>
              <a:off x="1028700" y="3619500"/>
              <a:ext cx="13389163" cy="5497856"/>
            </a:xfrm>
            <a:prstGeom prst="roundRect">
              <a:avLst>
                <a:gd name="adj" fmla="val 1059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BE89C69-1BA8-2F2F-01BF-6D0FE11A63EB}"/>
                </a:ext>
              </a:extLst>
            </p:cNvPr>
            <p:cNvSpPr txBox="1"/>
            <p:nvPr/>
          </p:nvSpPr>
          <p:spPr>
            <a:xfrm>
              <a:off x="1489919" y="4506739"/>
              <a:ext cx="12466722" cy="4332977"/>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Phép thuật của Sơn Tinh và Thuỷ Tinh thể hiện cụ thể như thế nào? Theo em, người kể chuyện có bộc lộ thái độ thiên vị đối với nhân vật nào không? Dựa vào đâu em kết luận như vậy?</a:t>
              </a:r>
              <a:endParaRPr lang="en-US" sz="2000">
                <a:latin typeface="Arial" panose="020B0604020202020204" pitchFamily="34" charset="0"/>
                <a:cs typeface="Arial" panose="020B0604020202020204" pitchFamily="34" charset="0"/>
              </a:endParaRPr>
            </a:p>
          </p:txBody>
        </p:sp>
        <p:sp>
          <p:nvSpPr>
            <p:cNvPr id="19" name="Freeform 7">
              <a:extLst>
                <a:ext uri="{FF2B5EF4-FFF2-40B4-BE49-F238E27FC236}">
                  <a16:creationId xmlns:a16="http://schemas.microsoft.com/office/drawing/2014/main" id="{1586689A-E0BC-6C90-F818-199DFD9715A8}"/>
                </a:ext>
              </a:extLst>
            </p:cNvPr>
            <p:cNvSpPr/>
            <p:nvPr/>
          </p:nvSpPr>
          <p:spPr>
            <a:xfrm>
              <a:off x="6344319" y="2609412"/>
              <a:ext cx="2757921" cy="2020177"/>
            </a:xfrm>
            <a:custGeom>
              <a:avLst/>
              <a:gdLst/>
              <a:ahLst/>
              <a:cxnLst/>
              <a:rect l="l" t="t" r="r" b="b"/>
              <a:pathLst>
                <a:path w="5617474" h="4114800">
                  <a:moveTo>
                    <a:pt x="0" y="0"/>
                  </a:moveTo>
                  <a:lnTo>
                    <a:pt x="5617474" y="0"/>
                  </a:lnTo>
                  <a:lnTo>
                    <a:pt x="5617474" y="4114800"/>
                  </a:lnTo>
                  <a:lnTo>
                    <a:pt x="0" y="4114800"/>
                  </a:lnTo>
                  <a:lnTo>
                    <a:pt x="0" y="0"/>
                  </a:lnTo>
                  <a:close/>
                </a:path>
              </a:pathLst>
            </a:custGeom>
            <a:blipFill>
              <a:blip r:embed="rId2">
                <a:extLst>
                  <a:ext uri="{96DAC541-7B7A-43D3-8B79-37D633B846F1}">
                    <asvg:svgBlip xmlns="" xmlns:asvg="http://schemas.microsoft.com/office/drawing/2016/SVG/main" r:embed="rId5"/>
                  </a:ext>
                </a:extLst>
              </a:blip>
              <a:stretch>
                <a:fillRect/>
              </a:stretch>
            </a:blipFill>
          </p:spPr>
          <p:txBody>
            <a:bodyPr/>
            <a:lstStyle/>
            <a:p>
              <a:endParaRPr lang="en-US"/>
            </a:p>
          </p:txBody>
        </p:sp>
      </p:grpSp>
      <p:pic>
        <p:nvPicPr>
          <p:cNvPr id="20"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223083" y="1339031"/>
            <a:ext cx="2370307" cy="3275037"/>
          </a:xfrm>
          <a:prstGeom prst="rect">
            <a:avLst/>
          </a:prstGeom>
        </p:spPr>
      </p:pic>
    </p:spTree>
    <p:extLst>
      <p:ext uri="{BB962C8B-B14F-4D97-AF65-F5344CB8AC3E}">
        <p14:creationId xmlns:p14="http://schemas.microsoft.com/office/powerpoint/2010/main" val="273826970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3E1"/>
        </a:solidFill>
        <a:effectLst/>
      </p:bgPr>
    </p:bg>
    <p:spTree>
      <p:nvGrpSpPr>
        <p:cNvPr id="1" name=""/>
        <p:cNvGrpSpPr/>
        <p:nvPr/>
      </p:nvGrpSpPr>
      <p:grpSpPr>
        <a:xfrm>
          <a:off x="0" y="0"/>
          <a:ext cx="0" cy="0"/>
          <a:chOff x="0" y="0"/>
          <a:chExt cx="0" cy="0"/>
        </a:xfrm>
      </p:grpSpPr>
      <p:grpSp>
        <p:nvGrpSpPr>
          <p:cNvPr id="5" name="Group 4"/>
          <p:cNvGrpSpPr/>
          <p:nvPr/>
        </p:nvGrpSpPr>
        <p:grpSpPr>
          <a:xfrm>
            <a:off x="299624" y="322057"/>
            <a:ext cx="4132676" cy="2716702"/>
            <a:chOff x="925034" y="2553400"/>
            <a:chExt cx="4132676" cy="2716702"/>
          </a:xfrm>
        </p:grpSpPr>
        <p:sp>
          <p:nvSpPr>
            <p:cNvPr id="6" name="Rounded Rectangle 5"/>
            <p:cNvSpPr/>
            <p:nvPr/>
          </p:nvSpPr>
          <p:spPr>
            <a:xfrm>
              <a:off x="925034" y="2774021"/>
              <a:ext cx="4132676" cy="2496081"/>
            </a:xfrm>
            <a:prstGeom prst="roundRect">
              <a:avLst>
                <a:gd name="adj" fmla="val 10284"/>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298244" y="2553400"/>
              <a:ext cx="3386254" cy="538374"/>
            </a:xfrm>
            <a:prstGeom prst="roundRect">
              <a:avLst>
                <a:gd name="adj" fmla="val 22329"/>
              </a:avLst>
            </a:prstGeom>
            <a:solidFill>
              <a:srgbClr val="477543"/>
            </a:solidFill>
            <a:ln w="12700">
              <a:solidFill>
                <a:srgbClr val="000000"/>
              </a:solidFill>
            </a:ln>
          </p:spPr>
          <p:style>
            <a:lnRef idx="3">
              <a:schemeClr val="lt1"/>
            </a:lnRef>
            <a:fillRef idx="1">
              <a:schemeClr val="dk1"/>
            </a:fillRef>
            <a:effectRef idx="1">
              <a:schemeClr val="dk1"/>
            </a:effectRef>
            <a:fontRef idx="minor">
              <a:schemeClr val="lt1"/>
            </a:fontRef>
          </p:style>
          <p:txBody>
            <a:bodyPr rtlCol="0" anchor="ctr"/>
            <a:lstStyle/>
            <a:p>
              <a:pPr algn="ctr"/>
              <a:r>
                <a:rPr lang="vi-VN" sz="2000" b="1">
                  <a:solidFill>
                    <a:schemeClr val="bg2"/>
                  </a:solidFill>
                  <a:cs typeface="Arial" panose="020B0604020202020204" pitchFamily="34" charset="0"/>
                </a:rPr>
                <a:t>Phép thuật của Sơn Tinh </a:t>
              </a:r>
              <a:endParaRPr lang="en-US" sz="2000" b="1">
                <a:solidFill>
                  <a:schemeClr val="bg2"/>
                </a:solidFill>
                <a:latin typeface="Arial" panose="020B0604020202020204" pitchFamily="34" charset="0"/>
                <a:cs typeface="Arial" panose="020B0604020202020204" pitchFamily="34" charset="0"/>
              </a:endParaRPr>
            </a:p>
          </p:txBody>
        </p:sp>
        <p:sp>
          <p:nvSpPr>
            <p:cNvPr id="8" name="TextBox 7"/>
            <p:cNvSpPr txBox="1"/>
            <p:nvPr/>
          </p:nvSpPr>
          <p:spPr>
            <a:xfrm>
              <a:off x="1085541" y="3211442"/>
              <a:ext cx="3811661" cy="1938992"/>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en-US" sz="2000" smtClean="0"/>
                <a:t>Phi </a:t>
              </a:r>
              <a:r>
                <a:rPr lang="en-US" sz="2000"/>
                <a:t>bạch </a:t>
              </a:r>
              <a:r>
                <a:rPr lang="en-US" sz="2000" smtClean="0"/>
                <a:t>hổ.</a:t>
              </a:r>
            </a:p>
            <a:p>
              <a:pPr marL="342900" indent="-342900" algn="just">
                <a:lnSpc>
                  <a:spcPct val="150000"/>
                </a:lnSpc>
                <a:buFont typeface="Wingdings" panose="05000000000000000000" pitchFamily="2" charset="2"/>
                <a:buChar char="ü"/>
              </a:pPr>
              <a:r>
                <a:rPr lang="en-US" sz="2000"/>
                <a:t>N</a:t>
              </a:r>
              <a:r>
                <a:rPr lang="en-US" sz="2000" smtClean="0"/>
                <a:t>iệm </a:t>
              </a:r>
              <a:r>
                <a:rPr lang="en-US" sz="2000"/>
                <a:t>chú đẩy đất vù lên </a:t>
              </a:r>
              <a:r>
                <a:rPr lang="en-US" sz="2000" smtClean="0"/>
                <a:t>cao.</a:t>
              </a:r>
            </a:p>
            <a:p>
              <a:pPr marL="342900" indent="-342900" algn="just">
                <a:lnSpc>
                  <a:spcPct val="150000"/>
                </a:lnSpc>
                <a:buFont typeface="Wingdings" panose="05000000000000000000" pitchFamily="2" charset="2"/>
                <a:buChar char="ü"/>
              </a:pPr>
              <a:r>
                <a:rPr lang="en-US" sz="2000"/>
                <a:t>T</a:t>
              </a:r>
              <a:r>
                <a:rPr lang="en-US" sz="2000" smtClean="0"/>
                <a:t>ay </a:t>
              </a:r>
              <a:r>
                <a:rPr lang="en-US" sz="2000"/>
                <a:t>vẫy hùm, voi, </a:t>
              </a:r>
              <a:r>
                <a:rPr lang="en-US" sz="2000" smtClean="0"/>
                <a:t>báo.</a:t>
              </a:r>
            </a:p>
            <a:p>
              <a:pPr marL="342900" indent="-342900" algn="just">
                <a:lnSpc>
                  <a:spcPct val="150000"/>
                </a:lnSpc>
                <a:buFont typeface="Wingdings" panose="05000000000000000000" pitchFamily="2" charset="2"/>
                <a:buChar char="ü"/>
              </a:pPr>
              <a:r>
                <a:rPr lang="en-US" sz="2000" smtClean="0"/>
                <a:t>Đạp </a:t>
              </a:r>
              <a:r>
                <a:rPr lang="en-US" sz="2000"/>
                <a:t>long đất </a:t>
              </a:r>
              <a:r>
                <a:rPr lang="en-US" sz="2000" smtClean="0"/>
                <a:t>núi</a:t>
              </a:r>
              <a:r>
                <a:rPr lang="en-US" sz="2000"/>
                <a:t>.</a:t>
              </a:r>
            </a:p>
          </p:txBody>
        </p:sp>
      </p:grpSp>
      <p:grpSp>
        <p:nvGrpSpPr>
          <p:cNvPr id="9" name="Group 8"/>
          <p:cNvGrpSpPr/>
          <p:nvPr/>
        </p:nvGrpSpPr>
        <p:grpSpPr>
          <a:xfrm>
            <a:off x="4645002" y="322057"/>
            <a:ext cx="4132676" cy="2716702"/>
            <a:chOff x="925034" y="2553400"/>
            <a:chExt cx="4132676" cy="2716702"/>
          </a:xfrm>
        </p:grpSpPr>
        <p:sp>
          <p:nvSpPr>
            <p:cNvPr id="10" name="Rounded Rectangle 9"/>
            <p:cNvSpPr/>
            <p:nvPr/>
          </p:nvSpPr>
          <p:spPr>
            <a:xfrm>
              <a:off x="925034" y="2774021"/>
              <a:ext cx="4132676" cy="2496081"/>
            </a:xfrm>
            <a:prstGeom prst="roundRect">
              <a:avLst>
                <a:gd name="adj" fmla="val 10284"/>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1298244" y="2553400"/>
              <a:ext cx="3386254" cy="538374"/>
            </a:xfrm>
            <a:prstGeom prst="roundRect">
              <a:avLst>
                <a:gd name="adj" fmla="val 22329"/>
              </a:avLst>
            </a:prstGeom>
            <a:solidFill>
              <a:schemeClr val="tx1">
                <a:lumMod val="60000"/>
                <a:lumOff val="40000"/>
              </a:schemeClr>
            </a:solidFill>
            <a:ln w="12700">
              <a:solidFill>
                <a:srgbClr val="000000"/>
              </a:solidFill>
            </a:ln>
          </p:spPr>
          <p:style>
            <a:lnRef idx="3">
              <a:schemeClr val="lt1"/>
            </a:lnRef>
            <a:fillRef idx="1">
              <a:schemeClr val="dk1"/>
            </a:fillRef>
            <a:effectRef idx="1">
              <a:schemeClr val="dk1"/>
            </a:effectRef>
            <a:fontRef idx="minor">
              <a:schemeClr val="lt1"/>
            </a:fontRef>
          </p:style>
          <p:txBody>
            <a:bodyPr rtlCol="0" anchor="ctr"/>
            <a:lstStyle/>
            <a:p>
              <a:pPr algn="ctr"/>
              <a:r>
                <a:rPr lang="vi-VN" sz="2000" b="1">
                  <a:solidFill>
                    <a:schemeClr val="bg2"/>
                  </a:solidFill>
                  <a:cs typeface="Arial" panose="020B0604020202020204" pitchFamily="34" charset="0"/>
                </a:rPr>
                <a:t>Phép thuật của Thuỷ Tinh</a:t>
              </a:r>
              <a:endParaRPr lang="en-US" sz="2000" b="1">
                <a:solidFill>
                  <a:schemeClr val="bg2"/>
                </a:solidFill>
                <a:latin typeface="Arial" panose="020B0604020202020204" pitchFamily="34" charset="0"/>
                <a:cs typeface="Arial" panose="020B0604020202020204" pitchFamily="34" charset="0"/>
              </a:endParaRPr>
            </a:p>
          </p:txBody>
        </p:sp>
        <p:sp>
          <p:nvSpPr>
            <p:cNvPr id="12" name="TextBox 11"/>
            <p:cNvSpPr txBox="1"/>
            <p:nvPr/>
          </p:nvSpPr>
          <p:spPr>
            <a:xfrm>
              <a:off x="1106886" y="3211442"/>
              <a:ext cx="3768969" cy="1938992"/>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en-US" sz="2000" smtClean="0"/>
                <a:t>C</a:t>
              </a:r>
              <a:r>
                <a:rPr lang="vi-VN" sz="2000" smtClean="0"/>
                <a:t>ưỡi </a:t>
              </a:r>
              <a:r>
                <a:rPr lang="vi-VN" sz="2000"/>
                <a:t>lưng rồng uy </a:t>
              </a:r>
              <a:r>
                <a:rPr lang="vi-VN" sz="2000" smtClean="0"/>
                <a:t>nghi</a:t>
              </a:r>
              <a:r>
                <a:rPr lang="en-US" sz="2000" smtClean="0"/>
                <a:t>.</a:t>
              </a:r>
            </a:p>
            <a:p>
              <a:pPr marL="342900" indent="-342900" algn="just">
                <a:lnSpc>
                  <a:spcPct val="150000"/>
                </a:lnSpc>
                <a:buFont typeface="Wingdings" panose="05000000000000000000" pitchFamily="2" charset="2"/>
                <a:buChar char="ü"/>
              </a:pPr>
              <a:r>
                <a:rPr lang="en-US" sz="2000"/>
                <a:t>B</a:t>
              </a:r>
              <a:r>
                <a:rPr lang="vi-VN" sz="2000" smtClean="0"/>
                <a:t>ắt </a:t>
              </a:r>
              <a:r>
                <a:rPr lang="vi-VN" sz="2000"/>
                <a:t>quyết hô mưa to gió </a:t>
              </a:r>
              <a:r>
                <a:rPr lang="vi-VN" sz="2000" smtClean="0"/>
                <a:t>lớn</a:t>
              </a:r>
              <a:r>
                <a:rPr lang="en-US" sz="2000" smtClean="0"/>
                <a:t>.</a:t>
              </a:r>
            </a:p>
            <a:p>
              <a:pPr marL="342900" indent="-342900" algn="just">
                <a:lnSpc>
                  <a:spcPct val="150000"/>
                </a:lnSpc>
                <a:buFont typeface="Wingdings" panose="05000000000000000000" pitchFamily="2" charset="2"/>
                <a:buChar char="ü"/>
              </a:pPr>
              <a:r>
                <a:rPr lang="en-US" sz="2000"/>
                <a:t>G</a:t>
              </a:r>
              <a:r>
                <a:rPr lang="vi-VN" sz="2000" smtClean="0"/>
                <a:t>iậm </a:t>
              </a:r>
              <a:r>
                <a:rPr lang="vi-VN" sz="2000"/>
                <a:t>chân rung khắp làng gần </a:t>
              </a:r>
              <a:r>
                <a:rPr lang="vi-VN" sz="2000" smtClean="0"/>
                <a:t>quanh</a:t>
              </a:r>
              <a:r>
                <a:rPr lang="en-US" sz="2000"/>
                <a:t>.</a:t>
              </a:r>
            </a:p>
          </p:txBody>
        </p:sp>
      </p:grpSp>
      <p:pic>
        <p:nvPicPr>
          <p:cNvPr id="13" name="Picture 1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5400000">
            <a:off x="436742" y="3358533"/>
            <a:ext cx="644491" cy="918727"/>
          </a:xfrm>
          <a:prstGeom prst="rect">
            <a:avLst/>
          </a:prstGeom>
        </p:spPr>
      </p:pic>
      <p:sp>
        <p:nvSpPr>
          <p:cNvPr id="14" name="Left Brace 13"/>
          <p:cNvSpPr/>
          <p:nvPr/>
        </p:nvSpPr>
        <p:spPr>
          <a:xfrm>
            <a:off x="1218351" y="3202989"/>
            <a:ext cx="190257" cy="1229816"/>
          </a:xfrm>
          <a:prstGeom prst="leftBrace">
            <a:avLst>
              <a:gd name="adj1" fmla="val 45881"/>
              <a:gd name="adj2" fmla="val 50000"/>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1408608" y="3259380"/>
            <a:ext cx="7467600" cy="55399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en-US" sz="2000" smtClean="0"/>
              <a:t>Bài thơ k</a:t>
            </a:r>
            <a:r>
              <a:rPr lang="vi-VN" sz="2000" smtClean="0"/>
              <a:t>hông thiên </a:t>
            </a:r>
            <a:r>
              <a:rPr lang="vi-VN" sz="2000"/>
              <a:t>vị </a:t>
            </a:r>
            <a:r>
              <a:rPr lang="vi-VN" sz="2000" smtClean="0"/>
              <a:t>Sơn Tinh</a:t>
            </a:r>
            <a:r>
              <a:rPr lang="en-US" sz="2000" smtClean="0"/>
              <a:t>, cả hai chàng đều đáng yêu</a:t>
            </a:r>
            <a:r>
              <a:rPr lang="vi-VN" sz="2000" smtClean="0"/>
              <a:t>. </a:t>
            </a:r>
            <a:endParaRPr lang="vi-VN" sz="2000"/>
          </a:p>
        </p:txBody>
      </p:sp>
      <p:sp>
        <p:nvSpPr>
          <p:cNvPr id="16" name="TextBox 15"/>
          <p:cNvSpPr txBox="1"/>
          <p:nvPr/>
        </p:nvSpPr>
        <p:spPr>
          <a:xfrm>
            <a:off x="1408608" y="3874287"/>
            <a:ext cx="7467600" cy="55399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en-US" sz="2000"/>
              <a:t>Câu chuyện về tình yêu, </a:t>
            </a:r>
            <a:r>
              <a:rPr lang="en-US" sz="2000" smtClean="0"/>
              <a:t>vì </a:t>
            </a:r>
            <a:r>
              <a:rPr lang="en-US" sz="2000"/>
              <a:t>yêu nên mới ghen tuông, giận dữ. </a:t>
            </a:r>
            <a:endParaRPr lang="vi-VN" sz="2000"/>
          </a:p>
        </p:txBody>
      </p:sp>
    </p:spTree>
    <p:extLst>
      <p:ext uri="{BB962C8B-B14F-4D97-AF65-F5344CB8AC3E}">
        <p14:creationId xmlns:p14="http://schemas.microsoft.com/office/powerpoint/2010/main" val="282710177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500"/>
                            </p:stCondLst>
                            <p:childTnLst>
                              <p:par>
                                <p:cTn id="19" presetID="16" presetClass="entr" presetSubtype="42"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outHorizontal)">
                                      <p:cBhvr>
                                        <p:cTn id="21" dur="500"/>
                                        <p:tgtEl>
                                          <p:spTgt spid="14"/>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3E1"/>
        </a:solidFill>
        <a:effectLst/>
      </p:bgPr>
    </p:bg>
    <p:spTree>
      <p:nvGrpSpPr>
        <p:cNvPr id="1" name=""/>
        <p:cNvGrpSpPr/>
        <p:nvPr/>
      </p:nvGrpSpPr>
      <p:grpSpPr>
        <a:xfrm>
          <a:off x="0" y="0"/>
          <a:ext cx="0" cy="0"/>
          <a:chOff x="0" y="0"/>
          <a:chExt cx="0" cy="0"/>
        </a:xfrm>
      </p:grpSpPr>
      <p:sp>
        <p:nvSpPr>
          <p:cNvPr id="6" name="TextBox 5"/>
          <p:cNvSpPr txBox="1"/>
          <p:nvPr/>
        </p:nvSpPr>
        <p:spPr>
          <a:xfrm>
            <a:off x="0" y="84032"/>
            <a:ext cx="9144000" cy="600164"/>
          </a:xfrm>
          <a:prstGeom prst="rect">
            <a:avLst/>
          </a:prstGeom>
          <a:noFill/>
        </p:spPr>
        <p:txBody>
          <a:bodyPr wrap="square" rtlCol="0">
            <a:spAutoFit/>
          </a:bodyPr>
          <a:lstStyle/>
          <a:p>
            <a:pPr algn="ctr"/>
            <a:r>
              <a:rPr lang="en-US" sz="3300" b="1" smtClean="0"/>
              <a:t>KHỞI ĐỘNG</a:t>
            </a:r>
            <a:endParaRPr lang="en-US" sz="3300" b="1"/>
          </a:p>
        </p:txBody>
      </p:sp>
      <p:grpSp>
        <p:nvGrpSpPr>
          <p:cNvPr id="7" name="Group 6"/>
          <p:cNvGrpSpPr/>
          <p:nvPr/>
        </p:nvGrpSpPr>
        <p:grpSpPr>
          <a:xfrm>
            <a:off x="3326607" y="765580"/>
            <a:ext cx="2490786" cy="400110"/>
            <a:chOff x="3106629" y="2979290"/>
            <a:chExt cx="2490786" cy="400110"/>
          </a:xfrm>
        </p:grpSpPr>
        <p:sp>
          <p:nvSpPr>
            <p:cNvPr id="8" name="TextBox 7"/>
            <p:cNvSpPr txBox="1"/>
            <p:nvPr/>
          </p:nvSpPr>
          <p:spPr>
            <a:xfrm>
              <a:off x="3434358" y="2979290"/>
              <a:ext cx="2163057" cy="400110"/>
            </a:xfrm>
            <a:prstGeom prst="rect">
              <a:avLst/>
            </a:prstGeom>
            <a:noFill/>
          </p:spPr>
          <p:txBody>
            <a:bodyPr wrap="square" rtlCol="0">
              <a:spAutoFit/>
            </a:bodyPr>
            <a:lstStyle/>
            <a:p>
              <a:r>
                <a:rPr lang="en-US" sz="2000" b="1" smtClean="0">
                  <a:solidFill>
                    <a:srgbClr val="C00000"/>
                  </a:solidFill>
                  <a:latin typeface="Arial" panose="020B0604020202020204" pitchFamily="34" charset="0"/>
                  <a:cs typeface="Arial" panose="020B0604020202020204" pitchFamily="34" charset="0"/>
                </a:rPr>
                <a:t>Thảo luận nhóm</a:t>
              </a:r>
              <a:endParaRPr lang="en-US" sz="2000" b="1" dirty="0">
                <a:solidFill>
                  <a:srgbClr val="C0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3106629" y="3002152"/>
              <a:ext cx="366712" cy="310431"/>
            </a:xfrm>
            <a:prstGeom prst="rect">
              <a:avLst/>
            </a:prstGeom>
          </p:spPr>
        </p:pic>
      </p:grpSp>
      <p:sp>
        <p:nvSpPr>
          <p:cNvPr id="10" name="TextBox 9"/>
          <p:cNvSpPr txBox="1"/>
          <p:nvPr/>
        </p:nvSpPr>
        <p:spPr>
          <a:xfrm>
            <a:off x="0" y="1141028"/>
            <a:ext cx="9144000" cy="958660"/>
          </a:xfrm>
          <a:prstGeom prst="rect">
            <a:avLst/>
          </a:prstGeom>
          <a:noFill/>
        </p:spPr>
        <p:txBody>
          <a:bodyPr wrap="square" rtlCol="0">
            <a:spAutoFit/>
          </a:bodyPr>
          <a:lstStyle/>
          <a:p>
            <a:pPr algn="ctr">
              <a:lnSpc>
                <a:spcPct val="150000"/>
              </a:lnSpc>
            </a:pPr>
            <a:r>
              <a:rPr lang="en-US" sz="2000"/>
              <a:t>Đây là nhân vật nào trong các truyền </a:t>
            </a:r>
            <a:r>
              <a:rPr lang="en-US" sz="2000" smtClean="0"/>
              <a:t>thuyết</a:t>
            </a:r>
          </a:p>
          <a:p>
            <a:pPr algn="ctr">
              <a:lnSpc>
                <a:spcPct val="150000"/>
              </a:lnSpc>
            </a:pPr>
            <a:r>
              <a:rPr lang="en-US" sz="2000" smtClean="0"/>
              <a:t>và truyện </a:t>
            </a:r>
            <a:r>
              <a:rPr lang="en-US" sz="2000"/>
              <a:t>cổ tích dân gian Việt Nam.</a:t>
            </a:r>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1493364" y="2264420"/>
            <a:ext cx="1470026" cy="1102249"/>
          </a:xfrm>
          <a:prstGeom prst="roundRect">
            <a:avLst/>
          </a:prstGeom>
        </p:spPr>
      </p:pic>
      <p:pic>
        <p:nvPicPr>
          <p:cNvPr id="12" name="Picture 11"/>
          <p:cNvPicPr/>
          <p:nvPr/>
        </p:nvPicPr>
        <p:blipFill rotWithShape="1">
          <a:blip r:embed="rId4" cstate="print">
            <a:extLst>
              <a:ext uri="{28A0092B-C50C-407E-A947-70E740481C1C}">
                <a14:useLocalDpi xmlns:a14="http://schemas.microsoft.com/office/drawing/2010/main" val="0"/>
              </a:ext>
            </a:extLst>
          </a:blip>
          <a:srcRect l="11045" t="4145" r="9921"/>
          <a:stretch/>
        </p:blipFill>
        <p:spPr bwMode="auto">
          <a:xfrm>
            <a:off x="3846587" y="2266532"/>
            <a:ext cx="1612824" cy="1100138"/>
          </a:xfrm>
          <a:prstGeom prst="round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5" cstate="print">
            <a:extLst>
              <a:ext uri="{28A0092B-C50C-407E-A947-70E740481C1C}">
                <a14:useLocalDpi xmlns:a14="http://schemas.microsoft.com/office/drawing/2010/main" val="0"/>
              </a:ext>
            </a:extLst>
          </a:blip>
          <a:srcRect r="12867"/>
          <a:stretch/>
        </p:blipFill>
        <p:spPr bwMode="auto">
          <a:xfrm>
            <a:off x="6342608" y="2270960"/>
            <a:ext cx="1667913" cy="1095709"/>
          </a:xfrm>
          <a:prstGeom prst="round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6" cstate="print">
            <a:extLst>
              <a:ext uri="{28A0092B-C50C-407E-A947-70E740481C1C}">
                <a14:useLocalDpi xmlns:a14="http://schemas.microsoft.com/office/drawing/2010/main" val="0"/>
              </a:ext>
            </a:extLst>
          </a:blip>
          <a:srcRect l="3682" t="-436" r="5119"/>
          <a:stretch/>
        </p:blipFill>
        <p:spPr bwMode="auto">
          <a:xfrm>
            <a:off x="1493365" y="3796859"/>
            <a:ext cx="1470026" cy="962517"/>
          </a:xfrm>
          <a:prstGeom prst="round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7" cstate="print">
            <a:extLst>
              <a:ext uri="{28A0092B-C50C-407E-A947-70E740481C1C}">
                <a14:useLocalDpi xmlns:a14="http://schemas.microsoft.com/office/drawing/2010/main" val="0"/>
              </a:ext>
            </a:extLst>
          </a:blip>
          <a:srcRect l="1841" t="-1090" r="7958"/>
          <a:stretch/>
        </p:blipFill>
        <p:spPr bwMode="auto">
          <a:xfrm>
            <a:off x="3846588" y="3797261"/>
            <a:ext cx="1612824" cy="962115"/>
          </a:xfrm>
          <a:prstGeom prst="round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8" cstate="print">
            <a:extLst>
              <a:ext uri="{28A0092B-C50C-407E-A947-70E740481C1C}">
                <a14:useLocalDpi xmlns:a14="http://schemas.microsoft.com/office/drawing/2010/main" val="0"/>
              </a:ext>
            </a:extLst>
          </a:blip>
          <a:srcRect b="13822"/>
          <a:stretch/>
        </p:blipFill>
        <p:spPr bwMode="auto">
          <a:xfrm>
            <a:off x="6342608" y="3796859"/>
            <a:ext cx="1667913" cy="962518"/>
          </a:xfrm>
          <a:prstGeom prst="roundRect">
            <a:avLst/>
          </a:prstGeom>
          <a:ln>
            <a:noFill/>
          </a:ln>
          <a:extLst>
            <a:ext uri="{53640926-AAD7-44D8-BBD7-CCE9431645EC}">
              <a14:shadowObscured xmlns:a14="http://schemas.microsoft.com/office/drawing/2010/main"/>
            </a:ext>
          </a:extLst>
        </p:spPr>
      </p:pic>
      <p:sp>
        <p:nvSpPr>
          <p:cNvPr id="17" name="Rounded Rectangle 16"/>
          <p:cNvSpPr/>
          <p:nvPr/>
        </p:nvSpPr>
        <p:spPr>
          <a:xfrm>
            <a:off x="1665609" y="3196002"/>
            <a:ext cx="1125535" cy="385762"/>
          </a:xfrm>
          <a:prstGeom prst="roundRect">
            <a:avLst/>
          </a:prstGeom>
          <a:solidFill>
            <a:schemeClr val="bg2"/>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smtClean="0">
                <a:solidFill>
                  <a:srgbClr val="000000"/>
                </a:solidFill>
              </a:rPr>
              <a:t>Cô Tấm</a:t>
            </a:r>
            <a:endParaRPr lang="en-US" sz="1900">
              <a:solidFill>
                <a:srgbClr val="000000"/>
              </a:solidFill>
            </a:endParaRPr>
          </a:p>
        </p:txBody>
      </p:sp>
      <p:sp>
        <p:nvSpPr>
          <p:cNvPr id="18" name="Rounded Rectangle 17"/>
          <p:cNvSpPr/>
          <p:nvPr/>
        </p:nvSpPr>
        <p:spPr>
          <a:xfrm>
            <a:off x="3752179" y="3196002"/>
            <a:ext cx="1801640" cy="385762"/>
          </a:xfrm>
          <a:prstGeom prst="roundRect">
            <a:avLst/>
          </a:prstGeom>
          <a:solidFill>
            <a:schemeClr val="bg2"/>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smtClean="0">
                <a:solidFill>
                  <a:srgbClr val="000000"/>
                </a:solidFill>
              </a:rPr>
              <a:t>Thánh Gióng</a:t>
            </a:r>
            <a:endParaRPr lang="en-US" sz="1900">
              <a:solidFill>
                <a:srgbClr val="000000"/>
              </a:solidFill>
            </a:endParaRPr>
          </a:p>
        </p:txBody>
      </p:sp>
      <p:sp>
        <p:nvSpPr>
          <p:cNvPr id="19" name="Rounded Rectangle 18"/>
          <p:cNvSpPr/>
          <p:nvPr/>
        </p:nvSpPr>
        <p:spPr>
          <a:xfrm>
            <a:off x="6399148" y="3196002"/>
            <a:ext cx="1554832" cy="385762"/>
          </a:xfrm>
          <a:prstGeom prst="roundRect">
            <a:avLst/>
          </a:prstGeom>
          <a:solidFill>
            <a:schemeClr val="bg2"/>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smtClean="0">
                <a:solidFill>
                  <a:srgbClr val="000000"/>
                </a:solidFill>
              </a:rPr>
              <a:t>Thạch Sanh</a:t>
            </a:r>
            <a:endParaRPr lang="en-US" sz="1900">
              <a:solidFill>
                <a:srgbClr val="000000"/>
              </a:solidFill>
            </a:endParaRPr>
          </a:p>
        </p:txBody>
      </p:sp>
      <p:sp>
        <p:nvSpPr>
          <p:cNvPr id="20" name="Rounded Rectangle 19"/>
          <p:cNvSpPr/>
          <p:nvPr/>
        </p:nvSpPr>
        <p:spPr>
          <a:xfrm>
            <a:off x="512587" y="4566495"/>
            <a:ext cx="2813428" cy="385762"/>
          </a:xfrm>
          <a:prstGeom prst="roundRect">
            <a:avLst/>
          </a:prstGeom>
          <a:solidFill>
            <a:schemeClr val="bg2"/>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900" smtClean="0">
                <a:solidFill>
                  <a:srgbClr val="000000"/>
                </a:solidFill>
              </a:rPr>
              <a:t>Lạc </a:t>
            </a:r>
            <a:r>
              <a:rPr lang="vi-VN" sz="1900">
                <a:solidFill>
                  <a:srgbClr val="000000"/>
                </a:solidFill>
              </a:rPr>
              <a:t> Long </a:t>
            </a:r>
            <a:r>
              <a:rPr lang="vi-VN" sz="1900" smtClean="0">
                <a:solidFill>
                  <a:srgbClr val="000000"/>
                </a:solidFill>
              </a:rPr>
              <a:t>Quân</a:t>
            </a:r>
            <a:r>
              <a:rPr lang="en-US" sz="1900" smtClean="0">
                <a:solidFill>
                  <a:srgbClr val="000000"/>
                </a:solidFill>
              </a:rPr>
              <a:t>,</a:t>
            </a:r>
            <a:r>
              <a:rPr lang="vi-VN" sz="1900" smtClean="0">
                <a:solidFill>
                  <a:srgbClr val="000000"/>
                </a:solidFill>
              </a:rPr>
              <a:t> Âu Cơ</a:t>
            </a:r>
            <a:endParaRPr lang="vi-VN" sz="1900">
              <a:solidFill>
                <a:srgbClr val="000000"/>
              </a:solidFill>
            </a:endParaRPr>
          </a:p>
        </p:txBody>
      </p:sp>
      <p:sp>
        <p:nvSpPr>
          <p:cNvPr id="21" name="Rounded Rectangle 20"/>
          <p:cNvSpPr/>
          <p:nvPr/>
        </p:nvSpPr>
        <p:spPr>
          <a:xfrm>
            <a:off x="3522910" y="4566495"/>
            <a:ext cx="2425907" cy="385762"/>
          </a:xfrm>
          <a:prstGeom prst="roundRect">
            <a:avLst/>
          </a:prstGeom>
          <a:solidFill>
            <a:schemeClr val="bg2"/>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smtClean="0">
                <a:solidFill>
                  <a:srgbClr val="000000"/>
                </a:solidFill>
              </a:rPr>
              <a:t>Sơn Tinh, Thủy Tinh</a:t>
            </a:r>
            <a:endParaRPr lang="en-US" sz="1900">
              <a:solidFill>
                <a:srgbClr val="000000"/>
              </a:solidFill>
            </a:endParaRPr>
          </a:p>
        </p:txBody>
      </p:sp>
      <p:sp>
        <p:nvSpPr>
          <p:cNvPr id="22" name="Rounded Rectangle 21"/>
          <p:cNvSpPr/>
          <p:nvPr/>
        </p:nvSpPr>
        <p:spPr>
          <a:xfrm>
            <a:off x="6283129" y="4564155"/>
            <a:ext cx="1786870" cy="385762"/>
          </a:xfrm>
          <a:prstGeom prst="roundRect">
            <a:avLst/>
          </a:prstGeom>
          <a:solidFill>
            <a:schemeClr val="bg2"/>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00" smtClean="0">
                <a:solidFill>
                  <a:srgbClr val="000000"/>
                </a:solidFill>
              </a:rPr>
              <a:t>Hai Bà Trưng</a:t>
            </a:r>
            <a:endParaRPr lang="en-US" sz="1900">
              <a:solidFill>
                <a:srgbClr val="000000"/>
              </a:solidFill>
            </a:endParaRPr>
          </a:p>
        </p:txBody>
      </p:sp>
      <p:sp>
        <p:nvSpPr>
          <p:cNvPr id="24" name="Freeform 4"/>
          <p:cNvSpPr/>
          <p:nvPr/>
        </p:nvSpPr>
        <p:spPr>
          <a:xfrm>
            <a:off x="221739" y="258923"/>
            <a:ext cx="581696" cy="773018"/>
          </a:xfrm>
          <a:custGeom>
            <a:avLst/>
            <a:gdLst/>
            <a:ahLst/>
            <a:cxnLst/>
            <a:rect l="l" t="t" r="r" b="b"/>
            <a:pathLst>
              <a:path w="1745088" h="2319053">
                <a:moveTo>
                  <a:pt x="0" y="0"/>
                </a:moveTo>
                <a:lnTo>
                  <a:pt x="1745088" y="0"/>
                </a:lnTo>
                <a:lnTo>
                  <a:pt x="1745088" y="2319053"/>
                </a:lnTo>
                <a:lnTo>
                  <a:pt x="0" y="231905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5" name="Freeform 5"/>
          <p:cNvSpPr/>
          <p:nvPr/>
        </p:nvSpPr>
        <p:spPr>
          <a:xfrm rot="781300">
            <a:off x="8406667" y="3785251"/>
            <a:ext cx="546800" cy="726644"/>
          </a:xfrm>
          <a:custGeom>
            <a:avLst/>
            <a:gdLst/>
            <a:ahLst/>
            <a:cxnLst/>
            <a:rect l="l" t="t" r="r" b="b"/>
            <a:pathLst>
              <a:path w="1745088" h="2319053">
                <a:moveTo>
                  <a:pt x="0" y="0"/>
                </a:moveTo>
                <a:lnTo>
                  <a:pt x="1745087" y="0"/>
                </a:lnTo>
                <a:lnTo>
                  <a:pt x="1745087" y="2319053"/>
                </a:lnTo>
                <a:lnTo>
                  <a:pt x="0" y="231905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28" name="Google Shape;1266;p33"/>
          <p:cNvSpPr/>
          <p:nvPr/>
        </p:nvSpPr>
        <p:spPr>
          <a:xfrm rot="16200000" flipH="1">
            <a:off x="8301676" y="110980"/>
            <a:ext cx="712736" cy="971912"/>
          </a:xfrm>
          <a:custGeom>
            <a:avLst/>
            <a:gdLst/>
            <a:ahLst/>
            <a:cxnLst/>
            <a:rect l="l" t="t" r="r" b="b"/>
            <a:pathLst>
              <a:path w="402" h="557" extrusionOk="0">
                <a:moveTo>
                  <a:pt x="297" y="320"/>
                </a:moveTo>
                <a:lnTo>
                  <a:pt x="297" y="320"/>
                </a:lnTo>
                <a:cubicBezTo>
                  <a:pt x="315" y="315"/>
                  <a:pt x="332" y="308"/>
                  <a:pt x="347" y="299"/>
                </a:cubicBezTo>
                <a:cubicBezTo>
                  <a:pt x="362" y="290"/>
                  <a:pt x="376" y="280"/>
                  <a:pt x="388" y="268"/>
                </a:cubicBezTo>
                <a:cubicBezTo>
                  <a:pt x="397" y="259"/>
                  <a:pt x="406" y="245"/>
                  <a:pt x="400" y="233"/>
                </a:cubicBezTo>
                <a:cubicBezTo>
                  <a:pt x="394" y="221"/>
                  <a:pt x="376" y="218"/>
                  <a:pt x="360" y="220"/>
                </a:cubicBezTo>
                <a:lnTo>
                  <a:pt x="360" y="220"/>
                </a:lnTo>
                <a:cubicBezTo>
                  <a:pt x="333" y="224"/>
                  <a:pt x="306" y="234"/>
                  <a:pt x="282" y="248"/>
                </a:cubicBezTo>
                <a:cubicBezTo>
                  <a:pt x="259" y="261"/>
                  <a:pt x="239" y="278"/>
                  <a:pt x="222" y="297"/>
                </a:cubicBezTo>
                <a:lnTo>
                  <a:pt x="222" y="297"/>
                </a:lnTo>
                <a:cubicBezTo>
                  <a:pt x="235" y="270"/>
                  <a:pt x="247" y="243"/>
                  <a:pt x="257" y="214"/>
                </a:cubicBezTo>
                <a:cubicBezTo>
                  <a:pt x="267" y="204"/>
                  <a:pt x="276" y="195"/>
                  <a:pt x="285" y="184"/>
                </a:cubicBezTo>
                <a:lnTo>
                  <a:pt x="285" y="184"/>
                </a:lnTo>
                <a:cubicBezTo>
                  <a:pt x="292" y="175"/>
                  <a:pt x="299" y="166"/>
                  <a:pt x="304" y="156"/>
                </a:cubicBezTo>
                <a:cubicBezTo>
                  <a:pt x="322" y="125"/>
                  <a:pt x="332" y="90"/>
                  <a:pt x="332" y="54"/>
                </a:cubicBezTo>
                <a:cubicBezTo>
                  <a:pt x="332" y="50"/>
                  <a:pt x="332" y="46"/>
                  <a:pt x="331" y="42"/>
                </a:cubicBezTo>
                <a:cubicBezTo>
                  <a:pt x="331" y="27"/>
                  <a:pt x="326" y="10"/>
                  <a:pt x="313" y="3"/>
                </a:cubicBezTo>
                <a:cubicBezTo>
                  <a:pt x="300" y="-4"/>
                  <a:pt x="280" y="4"/>
                  <a:pt x="269" y="17"/>
                </a:cubicBezTo>
                <a:cubicBezTo>
                  <a:pt x="246" y="41"/>
                  <a:pt x="238" y="75"/>
                  <a:pt x="235" y="107"/>
                </a:cubicBezTo>
                <a:lnTo>
                  <a:pt x="235" y="107"/>
                </a:lnTo>
                <a:cubicBezTo>
                  <a:pt x="233" y="120"/>
                  <a:pt x="233" y="134"/>
                  <a:pt x="233" y="147"/>
                </a:cubicBezTo>
                <a:cubicBezTo>
                  <a:pt x="233" y="171"/>
                  <a:pt x="235" y="195"/>
                  <a:pt x="239" y="219"/>
                </a:cubicBezTo>
                <a:lnTo>
                  <a:pt x="239" y="219"/>
                </a:lnTo>
                <a:cubicBezTo>
                  <a:pt x="224" y="258"/>
                  <a:pt x="207" y="296"/>
                  <a:pt x="186" y="332"/>
                </a:cubicBezTo>
                <a:cubicBezTo>
                  <a:pt x="182" y="339"/>
                  <a:pt x="178" y="346"/>
                  <a:pt x="174" y="352"/>
                </a:cubicBezTo>
                <a:cubicBezTo>
                  <a:pt x="188" y="301"/>
                  <a:pt x="199" y="247"/>
                  <a:pt x="188" y="196"/>
                </a:cubicBezTo>
                <a:lnTo>
                  <a:pt x="188" y="196"/>
                </a:lnTo>
                <a:cubicBezTo>
                  <a:pt x="186" y="182"/>
                  <a:pt x="181" y="168"/>
                  <a:pt x="174" y="156"/>
                </a:cubicBezTo>
                <a:cubicBezTo>
                  <a:pt x="171" y="151"/>
                  <a:pt x="168" y="146"/>
                  <a:pt x="164" y="141"/>
                </a:cubicBezTo>
                <a:cubicBezTo>
                  <a:pt x="159" y="135"/>
                  <a:pt x="151" y="129"/>
                  <a:pt x="143" y="132"/>
                </a:cubicBezTo>
                <a:lnTo>
                  <a:pt x="143" y="132"/>
                </a:lnTo>
                <a:cubicBezTo>
                  <a:pt x="142" y="133"/>
                  <a:pt x="142" y="133"/>
                  <a:pt x="141" y="133"/>
                </a:cubicBezTo>
                <a:cubicBezTo>
                  <a:pt x="138" y="135"/>
                  <a:pt x="136" y="137"/>
                  <a:pt x="135" y="140"/>
                </a:cubicBezTo>
                <a:cubicBezTo>
                  <a:pt x="134" y="140"/>
                  <a:pt x="134" y="140"/>
                  <a:pt x="134" y="140"/>
                </a:cubicBezTo>
                <a:lnTo>
                  <a:pt x="134" y="140"/>
                </a:lnTo>
                <a:cubicBezTo>
                  <a:pt x="127" y="154"/>
                  <a:pt x="123" y="169"/>
                  <a:pt x="123" y="185"/>
                </a:cubicBezTo>
                <a:cubicBezTo>
                  <a:pt x="123" y="188"/>
                  <a:pt x="123" y="191"/>
                  <a:pt x="124" y="194"/>
                </a:cubicBezTo>
                <a:lnTo>
                  <a:pt x="124" y="194"/>
                </a:lnTo>
                <a:cubicBezTo>
                  <a:pt x="125" y="254"/>
                  <a:pt x="140" y="312"/>
                  <a:pt x="166" y="365"/>
                </a:cubicBezTo>
                <a:lnTo>
                  <a:pt x="166" y="365"/>
                </a:lnTo>
                <a:cubicBezTo>
                  <a:pt x="134" y="414"/>
                  <a:pt x="97" y="459"/>
                  <a:pt x="55" y="499"/>
                </a:cubicBezTo>
                <a:cubicBezTo>
                  <a:pt x="73" y="427"/>
                  <a:pt x="90" y="352"/>
                  <a:pt x="73" y="280"/>
                </a:cubicBezTo>
                <a:lnTo>
                  <a:pt x="73" y="280"/>
                </a:lnTo>
                <a:cubicBezTo>
                  <a:pt x="72" y="274"/>
                  <a:pt x="70" y="268"/>
                  <a:pt x="66" y="262"/>
                </a:cubicBezTo>
                <a:cubicBezTo>
                  <a:pt x="65" y="259"/>
                  <a:pt x="63" y="257"/>
                  <a:pt x="61" y="254"/>
                </a:cubicBezTo>
                <a:lnTo>
                  <a:pt x="61" y="254"/>
                </a:lnTo>
                <a:cubicBezTo>
                  <a:pt x="59" y="252"/>
                  <a:pt x="58" y="251"/>
                  <a:pt x="55" y="249"/>
                </a:cubicBezTo>
                <a:cubicBezTo>
                  <a:pt x="52" y="247"/>
                  <a:pt x="48" y="246"/>
                  <a:pt x="44" y="246"/>
                </a:cubicBezTo>
                <a:cubicBezTo>
                  <a:pt x="40" y="246"/>
                  <a:pt x="37" y="247"/>
                  <a:pt x="35" y="248"/>
                </a:cubicBezTo>
                <a:lnTo>
                  <a:pt x="35" y="248"/>
                </a:lnTo>
                <a:cubicBezTo>
                  <a:pt x="31" y="251"/>
                  <a:pt x="28" y="254"/>
                  <a:pt x="25" y="258"/>
                </a:cubicBezTo>
                <a:cubicBezTo>
                  <a:pt x="24" y="260"/>
                  <a:pt x="23" y="263"/>
                  <a:pt x="22" y="265"/>
                </a:cubicBezTo>
                <a:lnTo>
                  <a:pt x="22" y="265"/>
                </a:lnTo>
                <a:cubicBezTo>
                  <a:pt x="13" y="291"/>
                  <a:pt x="8" y="318"/>
                  <a:pt x="8" y="345"/>
                </a:cubicBezTo>
                <a:cubicBezTo>
                  <a:pt x="8" y="359"/>
                  <a:pt x="9" y="373"/>
                  <a:pt x="12" y="387"/>
                </a:cubicBezTo>
                <a:lnTo>
                  <a:pt x="12" y="387"/>
                </a:lnTo>
                <a:cubicBezTo>
                  <a:pt x="19" y="427"/>
                  <a:pt x="32" y="466"/>
                  <a:pt x="50" y="503"/>
                </a:cubicBezTo>
                <a:cubicBezTo>
                  <a:pt x="35" y="517"/>
                  <a:pt x="19" y="531"/>
                  <a:pt x="3" y="544"/>
                </a:cubicBezTo>
                <a:cubicBezTo>
                  <a:pt x="-5" y="550"/>
                  <a:pt x="6" y="561"/>
                  <a:pt x="14" y="555"/>
                </a:cubicBezTo>
                <a:lnTo>
                  <a:pt x="14" y="555"/>
                </a:lnTo>
                <a:cubicBezTo>
                  <a:pt x="46" y="530"/>
                  <a:pt x="76" y="502"/>
                  <a:pt x="103" y="472"/>
                </a:cubicBezTo>
                <a:cubicBezTo>
                  <a:pt x="150" y="486"/>
                  <a:pt x="200" y="484"/>
                  <a:pt x="249" y="475"/>
                </a:cubicBezTo>
                <a:lnTo>
                  <a:pt x="249" y="475"/>
                </a:lnTo>
                <a:cubicBezTo>
                  <a:pt x="266" y="473"/>
                  <a:pt x="283" y="468"/>
                  <a:pt x="299" y="459"/>
                </a:cubicBezTo>
                <a:cubicBezTo>
                  <a:pt x="304" y="456"/>
                  <a:pt x="309" y="452"/>
                  <a:pt x="314" y="448"/>
                </a:cubicBezTo>
                <a:lnTo>
                  <a:pt x="314" y="448"/>
                </a:lnTo>
                <a:cubicBezTo>
                  <a:pt x="316" y="447"/>
                  <a:pt x="318" y="445"/>
                  <a:pt x="319" y="442"/>
                </a:cubicBezTo>
                <a:cubicBezTo>
                  <a:pt x="320" y="440"/>
                  <a:pt x="321" y="438"/>
                  <a:pt x="322" y="436"/>
                </a:cubicBezTo>
                <a:lnTo>
                  <a:pt x="322" y="436"/>
                </a:lnTo>
                <a:cubicBezTo>
                  <a:pt x="322" y="435"/>
                  <a:pt x="322" y="435"/>
                  <a:pt x="322" y="434"/>
                </a:cubicBezTo>
                <a:cubicBezTo>
                  <a:pt x="322" y="431"/>
                  <a:pt x="321" y="427"/>
                  <a:pt x="319" y="425"/>
                </a:cubicBezTo>
                <a:cubicBezTo>
                  <a:pt x="318" y="422"/>
                  <a:pt x="316" y="420"/>
                  <a:pt x="313" y="418"/>
                </a:cubicBezTo>
                <a:lnTo>
                  <a:pt x="313" y="418"/>
                </a:lnTo>
                <a:lnTo>
                  <a:pt x="312" y="417"/>
                </a:lnTo>
                <a:cubicBezTo>
                  <a:pt x="307" y="413"/>
                  <a:pt x="300" y="412"/>
                  <a:pt x="294" y="411"/>
                </a:cubicBezTo>
                <a:lnTo>
                  <a:pt x="294" y="411"/>
                </a:lnTo>
                <a:cubicBezTo>
                  <a:pt x="280" y="409"/>
                  <a:pt x="267" y="408"/>
                  <a:pt x="253" y="408"/>
                </a:cubicBezTo>
                <a:cubicBezTo>
                  <a:pt x="212" y="408"/>
                  <a:pt x="172" y="419"/>
                  <a:pt x="137" y="439"/>
                </a:cubicBezTo>
                <a:cubicBezTo>
                  <a:pt x="133" y="441"/>
                  <a:pt x="129" y="444"/>
                  <a:pt x="125" y="446"/>
                </a:cubicBezTo>
                <a:lnTo>
                  <a:pt x="125" y="446"/>
                </a:lnTo>
                <a:cubicBezTo>
                  <a:pt x="153" y="413"/>
                  <a:pt x="178" y="377"/>
                  <a:pt x="200" y="339"/>
                </a:cubicBezTo>
                <a:cubicBezTo>
                  <a:pt x="201" y="337"/>
                  <a:pt x="202" y="335"/>
                  <a:pt x="203" y="333"/>
                </a:cubicBezTo>
                <a:lnTo>
                  <a:pt x="203" y="333"/>
                </a:lnTo>
                <a:cubicBezTo>
                  <a:pt x="235" y="332"/>
                  <a:pt x="266" y="328"/>
                  <a:pt x="297" y="320"/>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Tree>
    <p:extLst>
      <p:ext uri="{BB962C8B-B14F-4D97-AF65-F5344CB8AC3E}">
        <p14:creationId xmlns:p14="http://schemas.microsoft.com/office/powerpoint/2010/main" val="939208817"/>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par>
                                <p:cTn id="22" presetID="53" presetClass="entr" presetSubtype="1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par>
                                <p:cTn id="32" presetID="53" presetClass="entr" presetSubtype="16"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par>
                                <p:cTn id="37" presetID="53" presetClass="entr" presetSubtype="16"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par>
                                <p:cTn id="42" presetID="53" presetClass="entr" presetSubtype="16"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500" fill="hold"/>
                                        <p:tgtEl>
                                          <p:spTgt spid="18"/>
                                        </p:tgtEl>
                                        <p:attrNameLst>
                                          <p:attrName>ppt_w</p:attrName>
                                        </p:attrNameLst>
                                      </p:cBhvr>
                                      <p:tavLst>
                                        <p:tav tm="0">
                                          <p:val>
                                            <p:fltVal val="0"/>
                                          </p:val>
                                        </p:tav>
                                        <p:tav tm="100000">
                                          <p:val>
                                            <p:strVal val="#ppt_w"/>
                                          </p:val>
                                        </p:tav>
                                      </p:tavLst>
                                    </p:anim>
                                    <p:anim calcmode="lin" valueType="num">
                                      <p:cBhvr>
                                        <p:cTn id="59" dur="500" fill="hold"/>
                                        <p:tgtEl>
                                          <p:spTgt spid="18"/>
                                        </p:tgtEl>
                                        <p:attrNameLst>
                                          <p:attrName>ppt_h</p:attrName>
                                        </p:attrNameLst>
                                      </p:cBhvr>
                                      <p:tavLst>
                                        <p:tav tm="0">
                                          <p:val>
                                            <p:fltVal val="0"/>
                                          </p:val>
                                        </p:tav>
                                        <p:tav tm="100000">
                                          <p:val>
                                            <p:strVal val="#ppt_h"/>
                                          </p:val>
                                        </p:tav>
                                      </p:tavLst>
                                    </p:anim>
                                    <p:animEffect transition="in" filter="fade">
                                      <p:cBhvr>
                                        <p:cTn id="60" dur="500"/>
                                        <p:tgtEl>
                                          <p:spTgt spid="18"/>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500" fill="hold"/>
                                        <p:tgtEl>
                                          <p:spTgt spid="21"/>
                                        </p:tgtEl>
                                        <p:attrNameLst>
                                          <p:attrName>ppt_w</p:attrName>
                                        </p:attrNameLst>
                                      </p:cBhvr>
                                      <p:tavLst>
                                        <p:tav tm="0">
                                          <p:val>
                                            <p:fltVal val="0"/>
                                          </p:val>
                                        </p:tav>
                                        <p:tav tm="100000">
                                          <p:val>
                                            <p:strVal val="#ppt_w"/>
                                          </p:val>
                                        </p:tav>
                                      </p:tavLst>
                                    </p:anim>
                                    <p:anim calcmode="lin" valueType="num">
                                      <p:cBhvr>
                                        <p:cTn id="80" dur="500" fill="hold"/>
                                        <p:tgtEl>
                                          <p:spTgt spid="21"/>
                                        </p:tgtEl>
                                        <p:attrNameLst>
                                          <p:attrName>ppt_h</p:attrName>
                                        </p:attrNameLst>
                                      </p:cBhvr>
                                      <p:tavLst>
                                        <p:tav tm="0">
                                          <p:val>
                                            <p:fltVal val="0"/>
                                          </p:val>
                                        </p:tav>
                                        <p:tav tm="100000">
                                          <p:val>
                                            <p:strVal val="#ppt_h"/>
                                          </p:val>
                                        </p:tav>
                                      </p:tavLst>
                                    </p:anim>
                                    <p:animEffect transition="in" filter="fade">
                                      <p:cBhvr>
                                        <p:cTn id="81" dur="500"/>
                                        <p:tgtEl>
                                          <p:spTgt spid="21"/>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22"/>
                                        </p:tgtEl>
                                        <p:attrNameLst>
                                          <p:attrName>style.visibility</p:attrName>
                                        </p:attrNameLst>
                                      </p:cBhvr>
                                      <p:to>
                                        <p:strVal val="visible"/>
                                      </p:to>
                                    </p:set>
                                    <p:anim calcmode="lin" valueType="num">
                                      <p:cBhvr>
                                        <p:cTn id="86" dur="500" fill="hold"/>
                                        <p:tgtEl>
                                          <p:spTgt spid="22"/>
                                        </p:tgtEl>
                                        <p:attrNameLst>
                                          <p:attrName>ppt_w</p:attrName>
                                        </p:attrNameLst>
                                      </p:cBhvr>
                                      <p:tavLst>
                                        <p:tav tm="0">
                                          <p:val>
                                            <p:fltVal val="0"/>
                                          </p:val>
                                        </p:tav>
                                        <p:tav tm="100000">
                                          <p:val>
                                            <p:strVal val="#ppt_w"/>
                                          </p:val>
                                        </p:tav>
                                      </p:tavLst>
                                    </p:anim>
                                    <p:anim calcmode="lin" valueType="num">
                                      <p:cBhvr>
                                        <p:cTn id="87" dur="500" fill="hold"/>
                                        <p:tgtEl>
                                          <p:spTgt spid="22"/>
                                        </p:tgtEl>
                                        <p:attrNameLst>
                                          <p:attrName>ppt_h</p:attrName>
                                        </p:attrNameLst>
                                      </p:cBhvr>
                                      <p:tavLst>
                                        <p:tav tm="0">
                                          <p:val>
                                            <p:fltVal val="0"/>
                                          </p:val>
                                        </p:tav>
                                        <p:tav tm="100000">
                                          <p:val>
                                            <p:strVal val="#ppt_h"/>
                                          </p:val>
                                        </p:tav>
                                      </p:tavLst>
                                    </p:anim>
                                    <p:animEffect transition="in" filter="fade">
                                      <p:cBhvr>
                                        <p:cTn id="8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P spid="18" grpId="0" animBg="1"/>
      <p:bldP spid="19" grpId="0" animBg="1"/>
      <p:bldP spid="20" grpId="0" animBg="1"/>
      <p:bldP spid="21"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3E1"/>
        </a:solidFill>
        <a:effectLst/>
      </p:bgPr>
    </p:bg>
    <p:spTree>
      <p:nvGrpSpPr>
        <p:cNvPr id="1" name=""/>
        <p:cNvGrpSpPr/>
        <p:nvPr/>
      </p:nvGrpSpPr>
      <p:grpSpPr>
        <a:xfrm>
          <a:off x="0" y="0"/>
          <a:ext cx="0" cy="0"/>
          <a:chOff x="0" y="0"/>
          <a:chExt cx="0" cy="0"/>
        </a:xfrm>
      </p:grpSpPr>
      <p:pic>
        <p:nvPicPr>
          <p:cNvPr id="7170" name="Picture 2" descr="https://truyencotich.top/ckfinder/userfiles/images/son-tinh-thuy-tin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5CAFBF2F-35AB-E8EB-1D45-4652D8565869}"/>
              </a:ext>
            </a:extLst>
          </p:cNvPr>
          <p:cNvGrpSpPr/>
          <p:nvPr/>
        </p:nvGrpSpPr>
        <p:grpSpPr>
          <a:xfrm>
            <a:off x="2882901" y="261128"/>
            <a:ext cx="5725159" cy="2576376"/>
            <a:chOff x="-1538435" y="2795621"/>
            <a:chExt cx="12793750" cy="5757309"/>
          </a:xfrm>
        </p:grpSpPr>
        <p:sp>
          <p:nvSpPr>
            <p:cNvPr id="13" name="Rectangle: Rounded Corners 4">
              <a:extLst>
                <a:ext uri="{FF2B5EF4-FFF2-40B4-BE49-F238E27FC236}">
                  <a16:creationId xmlns:a16="http://schemas.microsoft.com/office/drawing/2014/main" id="{E7353702-3830-CEB8-9973-D453981C9788}"/>
                </a:ext>
              </a:extLst>
            </p:cNvPr>
            <p:cNvSpPr/>
            <p:nvPr/>
          </p:nvSpPr>
          <p:spPr>
            <a:xfrm>
              <a:off x="-1538435" y="3407394"/>
              <a:ext cx="12793750" cy="5145536"/>
            </a:xfrm>
            <a:prstGeom prst="roundRect">
              <a:avLst>
                <a:gd name="adj" fmla="val 1059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BE89C69-1BA8-2F2F-01BF-6D0FE11A63EB}"/>
                </a:ext>
              </a:extLst>
            </p:cNvPr>
            <p:cNvSpPr txBox="1"/>
            <p:nvPr/>
          </p:nvSpPr>
          <p:spPr>
            <a:xfrm>
              <a:off x="-1342950" y="4157071"/>
              <a:ext cx="12402777" cy="4332976"/>
            </a:xfrm>
            <a:prstGeom prst="rect">
              <a:avLst/>
            </a:prstGeom>
            <a:noFill/>
          </p:spPr>
          <p:txBody>
            <a:bodyPr wrap="square" rtlCol="0">
              <a:spAutoFit/>
            </a:bodyPr>
            <a:lstStyle/>
            <a:p>
              <a:pPr algn="just">
                <a:lnSpc>
                  <a:spcPct val="150000"/>
                </a:lnSpc>
              </a:pPr>
              <a:r>
                <a:rPr lang="vi-VN" sz="2000">
                  <a:latin typeface="Arial" panose="020B0604020202020204" pitchFamily="34" charset="0"/>
                  <a:cs typeface="Arial" panose="020B0604020202020204" pitchFamily="34" charset="0"/>
                </a:rPr>
                <a:t> Cảnh giao tranh giữa Sơn Tinh – Thủy Tinh được nhà thơ miêu tả bằng những chi tiết nào? </a:t>
              </a:r>
              <a:endParaRPr lang="en-US" sz="2000" smtClean="0">
                <a:latin typeface="Arial" panose="020B0604020202020204" pitchFamily="34" charset="0"/>
                <a:cs typeface="Arial" panose="020B0604020202020204" pitchFamily="34" charset="0"/>
              </a:endParaRPr>
            </a:p>
            <a:p>
              <a:pPr algn="just">
                <a:lnSpc>
                  <a:spcPct val="150000"/>
                </a:lnSpc>
              </a:pPr>
              <a:r>
                <a:rPr lang="vi-VN" sz="2000" smtClean="0">
                  <a:latin typeface="Arial" panose="020B0604020202020204" pitchFamily="34" charset="0"/>
                  <a:cs typeface="Arial" panose="020B0604020202020204" pitchFamily="34" charset="0"/>
                </a:rPr>
                <a:t>Phân </a:t>
              </a:r>
              <a:r>
                <a:rPr lang="vi-VN" sz="2000">
                  <a:latin typeface="Arial" panose="020B0604020202020204" pitchFamily="34" charset="0"/>
                  <a:cs typeface="Arial" panose="020B0604020202020204" pitchFamily="34" charset="0"/>
                </a:rPr>
                <a:t>tích một chi tiết gây ấn tượng mạnh đối với em.</a:t>
              </a:r>
              <a:endParaRPr lang="en-US" sz="2000">
                <a:latin typeface="Arial" panose="020B0604020202020204" pitchFamily="34" charset="0"/>
                <a:cs typeface="Arial" panose="020B0604020202020204" pitchFamily="34" charset="0"/>
              </a:endParaRPr>
            </a:p>
          </p:txBody>
        </p:sp>
        <p:sp>
          <p:nvSpPr>
            <p:cNvPr id="15" name="Freeform 7">
              <a:extLst>
                <a:ext uri="{FF2B5EF4-FFF2-40B4-BE49-F238E27FC236}">
                  <a16:creationId xmlns:a16="http://schemas.microsoft.com/office/drawing/2014/main" id="{1586689A-E0BC-6C90-F818-199DFD9715A8}"/>
                </a:ext>
              </a:extLst>
            </p:cNvPr>
            <p:cNvSpPr/>
            <p:nvPr/>
          </p:nvSpPr>
          <p:spPr>
            <a:xfrm>
              <a:off x="3903292" y="2795621"/>
              <a:ext cx="1910294" cy="1399291"/>
            </a:xfrm>
            <a:custGeom>
              <a:avLst/>
              <a:gdLst/>
              <a:ahLst/>
              <a:cxnLst/>
              <a:rect l="l" t="t" r="r" b="b"/>
              <a:pathLst>
                <a:path w="5617474" h="4114800">
                  <a:moveTo>
                    <a:pt x="0" y="0"/>
                  </a:moveTo>
                  <a:lnTo>
                    <a:pt x="5617474" y="0"/>
                  </a:lnTo>
                  <a:lnTo>
                    <a:pt x="5617474" y="4114800"/>
                  </a:lnTo>
                  <a:lnTo>
                    <a:pt x="0" y="4114800"/>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txBody>
            <a:bodyPr/>
            <a:lstStyle/>
            <a:p>
              <a:endParaRPr lang="en-US"/>
            </a:p>
          </p:txBody>
        </p:sp>
      </p:grpSp>
    </p:spTree>
    <p:extLst>
      <p:ext uri="{BB962C8B-B14F-4D97-AF65-F5344CB8AC3E}">
        <p14:creationId xmlns:p14="http://schemas.microsoft.com/office/powerpoint/2010/main" val="15787906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3E1"/>
        </a:solidFill>
        <a:effectLst/>
      </p:bgPr>
    </p:bg>
    <p:spTree>
      <p:nvGrpSpPr>
        <p:cNvPr id="1" name=""/>
        <p:cNvGrpSpPr/>
        <p:nvPr/>
      </p:nvGrpSpPr>
      <p:grpSpPr>
        <a:xfrm>
          <a:off x="0" y="0"/>
          <a:ext cx="0" cy="0"/>
          <a:chOff x="0" y="0"/>
          <a:chExt cx="0" cy="0"/>
        </a:xfrm>
      </p:grpSpPr>
      <p:sp>
        <p:nvSpPr>
          <p:cNvPr id="15" name="Pentagon 14"/>
          <p:cNvSpPr/>
          <p:nvPr/>
        </p:nvSpPr>
        <p:spPr>
          <a:xfrm>
            <a:off x="0" y="179999"/>
            <a:ext cx="2771775" cy="491285"/>
          </a:xfrm>
          <a:prstGeom prst="homePlate">
            <a:avLst>
              <a:gd name="adj" fmla="val 53083"/>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FFFF"/>
                </a:solidFill>
              </a:rPr>
              <a:t>c</a:t>
            </a:r>
            <a:r>
              <a:rPr lang="vi-VN" sz="2000" b="1" smtClean="0">
                <a:solidFill>
                  <a:srgbClr val="FFFFFF"/>
                </a:solidFill>
              </a:rPr>
              <a:t>. </a:t>
            </a:r>
            <a:r>
              <a:rPr lang="vi-VN" sz="2000" b="1">
                <a:solidFill>
                  <a:srgbClr val="FFFFFF"/>
                </a:solidFill>
              </a:rPr>
              <a:t>Cảnh giao </a:t>
            </a:r>
            <a:r>
              <a:rPr lang="vi-VN" sz="2000" b="1" smtClean="0">
                <a:solidFill>
                  <a:srgbClr val="FFFFFF"/>
                </a:solidFill>
              </a:rPr>
              <a:t>tranh</a:t>
            </a:r>
            <a:endParaRPr lang="en-US" sz="2000" b="1">
              <a:solidFill>
                <a:srgbClr val="FFFFFF"/>
              </a:solidFill>
            </a:endParaRPr>
          </a:p>
        </p:txBody>
      </p:sp>
      <p:grpSp>
        <p:nvGrpSpPr>
          <p:cNvPr id="16" name="Group 15"/>
          <p:cNvGrpSpPr/>
          <p:nvPr/>
        </p:nvGrpSpPr>
        <p:grpSpPr>
          <a:xfrm>
            <a:off x="4738372" y="425642"/>
            <a:ext cx="4132675" cy="4401864"/>
            <a:chOff x="925034" y="2547094"/>
            <a:chExt cx="4132675" cy="4401864"/>
          </a:xfrm>
        </p:grpSpPr>
        <p:sp>
          <p:nvSpPr>
            <p:cNvPr id="21" name="Rounded Rectangle 20"/>
            <p:cNvSpPr/>
            <p:nvPr/>
          </p:nvSpPr>
          <p:spPr>
            <a:xfrm>
              <a:off x="925034" y="2774021"/>
              <a:ext cx="4132675" cy="4174937"/>
            </a:xfrm>
            <a:prstGeom prst="roundRect">
              <a:avLst>
                <a:gd name="adj" fmla="val 5822"/>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1690061" y="2547094"/>
              <a:ext cx="2602618" cy="445638"/>
            </a:xfrm>
            <a:prstGeom prst="roundRect">
              <a:avLst>
                <a:gd name="adj" fmla="val 22329"/>
              </a:avLst>
            </a:prstGeom>
            <a:solidFill>
              <a:srgbClr val="477543"/>
            </a:solidFill>
            <a:ln w="12700">
              <a:solidFill>
                <a:srgbClr val="000000"/>
              </a:solidFill>
            </a:ln>
          </p:spPr>
          <p:style>
            <a:lnRef idx="3">
              <a:schemeClr val="lt1"/>
            </a:lnRef>
            <a:fillRef idx="1">
              <a:schemeClr val="dk1"/>
            </a:fillRef>
            <a:effectRef idx="1">
              <a:schemeClr val="dk1"/>
            </a:effectRef>
            <a:fontRef idx="minor">
              <a:schemeClr val="lt1"/>
            </a:fontRef>
          </p:style>
          <p:txBody>
            <a:bodyPr rtlCol="0" anchor="ctr"/>
            <a:lstStyle/>
            <a:p>
              <a:pPr algn="ctr"/>
              <a:r>
                <a:rPr lang="vi-VN" sz="1900" b="1">
                  <a:solidFill>
                    <a:schemeClr val="bg2"/>
                  </a:solidFill>
                  <a:cs typeface="Arial" panose="020B0604020202020204" pitchFamily="34" charset="0"/>
                </a:rPr>
                <a:t>Về phía Sơn Tinh</a:t>
              </a:r>
              <a:endParaRPr lang="en-US" sz="1900" b="1">
                <a:solidFill>
                  <a:schemeClr val="bg2"/>
                </a:solidFill>
                <a:latin typeface="Arial" panose="020B0604020202020204" pitchFamily="34" charset="0"/>
                <a:cs typeface="Arial" panose="020B0604020202020204" pitchFamily="34" charset="0"/>
              </a:endParaRPr>
            </a:p>
          </p:txBody>
        </p:sp>
        <p:sp>
          <p:nvSpPr>
            <p:cNvPr id="23" name="TextBox 22"/>
            <p:cNvSpPr txBox="1"/>
            <p:nvPr/>
          </p:nvSpPr>
          <p:spPr>
            <a:xfrm>
              <a:off x="1005286" y="3054936"/>
              <a:ext cx="3972169" cy="3831818"/>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en-US" sz="1800" smtClean="0"/>
                <a:t>T</a:t>
              </a:r>
              <a:r>
                <a:rPr lang="vi-VN" sz="1800" smtClean="0"/>
                <a:t>ức </a:t>
              </a:r>
              <a:r>
                <a:rPr lang="vi-VN" sz="1800"/>
                <a:t>khắc niệm chú, đất </a:t>
              </a:r>
              <a:r>
                <a:rPr lang="vi-VN" sz="1800" smtClean="0"/>
                <a:t>n</a:t>
              </a:r>
              <a:r>
                <a:rPr lang="en-US" sz="1800" smtClean="0"/>
                <a:t>ẩ</a:t>
              </a:r>
              <a:r>
                <a:rPr lang="vi-VN" sz="1800" smtClean="0"/>
                <a:t>y </a:t>
              </a:r>
              <a:r>
                <a:rPr lang="vi-VN" sz="1800"/>
                <a:t>vù lên </a:t>
              </a:r>
              <a:r>
                <a:rPr lang="vi-VN" sz="1800" smtClean="0"/>
                <a:t>cao</a:t>
              </a:r>
              <a:r>
                <a:rPr lang="en-US" sz="1800" smtClean="0"/>
                <a:t>.</a:t>
              </a:r>
            </a:p>
            <a:p>
              <a:pPr marL="342900" indent="-342900" algn="just">
                <a:lnSpc>
                  <a:spcPct val="150000"/>
                </a:lnSpc>
                <a:buFont typeface="Wingdings" panose="05000000000000000000" pitchFamily="2" charset="2"/>
                <a:buChar char="ü"/>
              </a:pPr>
              <a:r>
                <a:rPr lang="en-US" sz="1800" smtClean="0"/>
                <a:t>Đ</a:t>
              </a:r>
              <a:r>
                <a:rPr lang="vi-VN" sz="1800" smtClean="0"/>
                <a:t>ưa </a:t>
              </a:r>
              <a:r>
                <a:rPr lang="vi-VN" sz="1800"/>
                <a:t>tay vẫy hùm, voi, </a:t>
              </a:r>
              <a:r>
                <a:rPr lang="vi-VN" sz="1800" smtClean="0"/>
                <a:t>báo</a:t>
              </a:r>
              <a:r>
                <a:rPr lang="en-US" sz="1800" smtClean="0"/>
                <a:t>.</a:t>
              </a:r>
            </a:p>
            <a:p>
              <a:pPr marL="342900" indent="-342900" algn="just">
                <a:lnSpc>
                  <a:spcPct val="150000"/>
                </a:lnSpc>
                <a:buFont typeface="Wingdings" panose="05000000000000000000" pitchFamily="2" charset="2"/>
                <a:buChar char="ü"/>
              </a:pPr>
              <a:r>
                <a:rPr lang="en-US" sz="1800"/>
                <a:t>C</a:t>
              </a:r>
              <a:r>
                <a:rPr lang="vi-VN" sz="1800" smtClean="0"/>
                <a:t>ác </a:t>
              </a:r>
              <a:r>
                <a:rPr lang="vi-VN" sz="1800"/>
                <a:t>con </a:t>
              </a:r>
              <a:r>
                <a:rPr lang="vi-VN" sz="1800" smtClean="0"/>
                <a:t>vật </a:t>
              </a:r>
              <a:r>
                <a:rPr lang="vi-VN" sz="1800"/>
                <a:t>đuôi quắp, nhe nanh, giơ </a:t>
              </a:r>
              <a:r>
                <a:rPr lang="vi-VN" sz="1800" smtClean="0"/>
                <a:t>vuốt</a:t>
              </a:r>
              <a:r>
                <a:rPr lang="en-US" sz="1800" smtClean="0"/>
                <a:t>.</a:t>
              </a:r>
            </a:p>
            <a:p>
              <a:pPr marL="342900" indent="-342900" algn="just">
                <a:lnSpc>
                  <a:spcPct val="150000"/>
                </a:lnSpc>
                <a:buFont typeface="Wingdings" panose="05000000000000000000" pitchFamily="2" charset="2"/>
                <a:buChar char="ü"/>
              </a:pPr>
              <a:r>
                <a:rPr lang="en-US" sz="1800" smtClean="0"/>
                <a:t>C</a:t>
              </a:r>
              <a:r>
                <a:rPr lang="vi-VN" sz="1800" smtClean="0"/>
                <a:t>uộc chiến khiến máu </a:t>
              </a:r>
              <a:r>
                <a:rPr lang="vi-VN" sz="1800"/>
                <a:t>vọt phì reo muôn </a:t>
              </a:r>
              <a:r>
                <a:rPr lang="vi-VN" sz="1800" smtClean="0"/>
                <a:t>ng</a:t>
              </a:r>
              <a:r>
                <a:rPr lang="en-US" sz="1800" smtClean="0"/>
                <a:t>ấ</a:t>
              </a:r>
              <a:r>
                <a:rPr lang="vi-VN" sz="1800" smtClean="0"/>
                <a:t>n hồng</a:t>
              </a:r>
              <a:r>
                <a:rPr lang="en-US" sz="1800" smtClean="0"/>
                <a:t>.</a:t>
              </a:r>
            </a:p>
            <a:p>
              <a:pPr marL="342900" indent="-342900" algn="just">
                <a:lnSpc>
                  <a:spcPct val="150000"/>
                </a:lnSpc>
                <a:buFont typeface="Wingdings" panose="05000000000000000000" pitchFamily="2" charset="2"/>
                <a:buChar char="ü"/>
              </a:pPr>
              <a:r>
                <a:rPr lang="en-US" sz="1800"/>
                <a:t>M</a:t>
              </a:r>
              <a:r>
                <a:rPr lang="vi-VN" sz="1800" smtClean="0"/>
                <a:t>ây </a:t>
              </a:r>
              <a:r>
                <a:rPr lang="vi-VN" sz="1800"/>
                <a:t>đen hăm hở bay mù </a:t>
              </a:r>
              <a:r>
                <a:rPr lang="vi-VN" sz="1800" smtClean="0"/>
                <a:t>mịt</a:t>
              </a:r>
              <a:r>
                <a:rPr lang="en-US" sz="1800" smtClean="0"/>
                <a:t>.</a:t>
              </a:r>
            </a:p>
            <a:p>
              <a:pPr marL="342900" indent="-342900" algn="just">
                <a:lnSpc>
                  <a:spcPct val="150000"/>
                </a:lnSpc>
                <a:buFont typeface="Wingdings" panose="05000000000000000000" pitchFamily="2" charset="2"/>
                <a:buChar char="ü"/>
              </a:pPr>
              <a:r>
                <a:rPr lang="en-US" sz="1800" smtClean="0"/>
                <a:t>Sấ</a:t>
              </a:r>
              <a:r>
                <a:rPr lang="vi-VN" sz="1800" smtClean="0"/>
                <a:t>m </a:t>
              </a:r>
              <a:r>
                <a:rPr lang="vi-VN" sz="1800"/>
                <a:t>ran, sét động nổ loè </a:t>
              </a:r>
              <a:r>
                <a:rPr lang="vi-VN" sz="1800" smtClean="0"/>
                <a:t>xanh</a:t>
              </a:r>
              <a:r>
                <a:rPr lang="en-US" sz="1800" smtClean="0"/>
                <a:t>,</a:t>
              </a:r>
              <a:r>
                <a:rPr lang="vi-VN" sz="1800" smtClean="0"/>
                <a:t>...</a:t>
              </a:r>
              <a:endParaRPr lang="en-US" sz="1800"/>
            </a:p>
          </p:txBody>
        </p:sp>
      </p:grpSp>
      <p:grpSp>
        <p:nvGrpSpPr>
          <p:cNvPr id="24" name="Group 23"/>
          <p:cNvGrpSpPr/>
          <p:nvPr/>
        </p:nvGrpSpPr>
        <p:grpSpPr>
          <a:xfrm>
            <a:off x="243116" y="864964"/>
            <a:ext cx="4293182" cy="2383568"/>
            <a:chOff x="925034" y="2551202"/>
            <a:chExt cx="4293182" cy="2383568"/>
          </a:xfrm>
        </p:grpSpPr>
        <p:sp>
          <p:nvSpPr>
            <p:cNvPr id="25" name="Rounded Rectangle 24"/>
            <p:cNvSpPr/>
            <p:nvPr/>
          </p:nvSpPr>
          <p:spPr>
            <a:xfrm>
              <a:off x="925034" y="2774021"/>
              <a:ext cx="4293182" cy="2160749"/>
            </a:xfrm>
            <a:prstGeom prst="roundRect">
              <a:avLst>
                <a:gd name="adj" fmla="val 8585"/>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775430" y="2551202"/>
              <a:ext cx="2592387" cy="445638"/>
            </a:xfrm>
            <a:prstGeom prst="roundRect">
              <a:avLst>
                <a:gd name="adj" fmla="val 22329"/>
              </a:avLst>
            </a:prstGeom>
            <a:solidFill>
              <a:schemeClr val="tx1">
                <a:lumMod val="60000"/>
                <a:lumOff val="40000"/>
              </a:schemeClr>
            </a:solidFill>
            <a:ln w="12700">
              <a:solidFill>
                <a:srgbClr val="000000"/>
              </a:solidFill>
            </a:ln>
          </p:spPr>
          <p:style>
            <a:lnRef idx="3">
              <a:schemeClr val="lt1"/>
            </a:lnRef>
            <a:fillRef idx="1">
              <a:schemeClr val="dk1"/>
            </a:fillRef>
            <a:effectRef idx="1">
              <a:schemeClr val="dk1"/>
            </a:effectRef>
            <a:fontRef idx="minor">
              <a:schemeClr val="lt1"/>
            </a:fontRef>
          </p:style>
          <p:txBody>
            <a:bodyPr rtlCol="0" anchor="ctr"/>
            <a:lstStyle/>
            <a:p>
              <a:pPr algn="ctr"/>
              <a:r>
                <a:rPr lang="vi-VN" sz="1900" b="1">
                  <a:solidFill>
                    <a:schemeClr val="bg2"/>
                  </a:solidFill>
                  <a:cs typeface="Arial" panose="020B0604020202020204" pitchFamily="34" charset="0"/>
                </a:rPr>
                <a:t>Về phía Thuỷ Tinh</a:t>
              </a:r>
              <a:endParaRPr lang="en-US" sz="1900" b="1">
                <a:solidFill>
                  <a:schemeClr val="bg2"/>
                </a:solidFill>
                <a:latin typeface="Arial" panose="020B0604020202020204" pitchFamily="34" charset="0"/>
                <a:cs typeface="Arial" panose="020B0604020202020204" pitchFamily="34" charset="0"/>
              </a:endParaRPr>
            </a:p>
          </p:txBody>
        </p:sp>
        <p:sp>
          <p:nvSpPr>
            <p:cNvPr id="27" name="TextBox 26"/>
            <p:cNvSpPr txBox="1"/>
            <p:nvPr/>
          </p:nvSpPr>
          <p:spPr>
            <a:xfrm>
              <a:off x="1015957" y="3088642"/>
              <a:ext cx="4111331" cy="1754326"/>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en-US" sz="1800" smtClean="0"/>
                <a:t>S</a:t>
              </a:r>
              <a:r>
                <a:rPr lang="vi-VN" sz="1800" smtClean="0"/>
                <a:t>óng </a:t>
              </a:r>
              <a:r>
                <a:rPr lang="vi-VN" sz="1800"/>
                <a:t>cả gầm reo lăn như </a:t>
              </a:r>
              <a:r>
                <a:rPr lang="vi-VN" sz="1800" smtClean="0"/>
                <a:t>chớp</a:t>
              </a:r>
              <a:r>
                <a:rPr lang="en-US" sz="1800" smtClean="0"/>
                <a:t>.</a:t>
              </a:r>
            </a:p>
            <a:p>
              <a:pPr marL="342900" indent="-342900" algn="just">
                <a:lnSpc>
                  <a:spcPct val="150000"/>
                </a:lnSpc>
                <a:buFont typeface="Wingdings" panose="05000000000000000000" pitchFamily="2" charset="2"/>
                <a:buChar char="ü"/>
              </a:pPr>
              <a:r>
                <a:rPr lang="en-US" sz="1800"/>
                <a:t>C</a:t>
              </a:r>
              <a:r>
                <a:rPr lang="vi-VN" sz="1800" smtClean="0"/>
                <a:t>ưỡi </a:t>
              </a:r>
              <a:r>
                <a:rPr lang="vi-VN" sz="1800"/>
                <a:t>lưng rồng hung </a:t>
              </a:r>
              <a:r>
                <a:rPr lang="vi-VN" sz="1800" smtClean="0"/>
                <a:t>h</a:t>
              </a:r>
              <a:r>
                <a:rPr lang="en-US" sz="1800"/>
                <a:t>ă</a:t>
              </a:r>
              <a:r>
                <a:rPr lang="vi-VN" sz="1800" smtClean="0"/>
                <a:t>ng</a:t>
              </a:r>
              <a:r>
                <a:rPr lang="en-US" sz="1800" smtClean="0"/>
                <a:t>.</a:t>
              </a:r>
            </a:p>
            <a:p>
              <a:pPr marL="342900" indent="-342900" algn="just">
                <a:lnSpc>
                  <a:spcPct val="150000"/>
                </a:lnSpc>
                <a:buFont typeface="Wingdings" panose="05000000000000000000" pitchFamily="2" charset="2"/>
                <a:buChar char="ü"/>
              </a:pPr>
              <a:r>
                <a:rPr lang="en-US" sz="1800"/>
                <a:t>C</a:t>
              </a:r>
              <a:r>
                <a:rPr lang="vi-VN" sz="1800" smtClean="0"/>
                <a:t>á </a:t>
              </a:r>
              <a:r>
                <a:rPr lang="vi-VN" sz="1800"/>
                <a:t>voi quác mồm to muốn đớp, cá mập quẫy đuôi cuồng nhe </a:t>
              </a:r>
              <a:r>
                <a:rPr lang="vi-VN" sz="1800" smtClean="0"/>
                <a:t>r</a:t>
              </a:r>
              <a:r>
                <a:rPr lang="en-US" sz="1800"/>
                <a:t>ă</a:t>
              </a:r>
              <a:r>
                <a:rPr lang="vi-VN" sz="1800" smtClean="0"/>
                <a:t>ng</a:t>
              </a:r>
              <a:r>
                <a:rPr lang="en-US" sz="1800" smtClean="0"/>
                <a:t>,</a:t>
              </a:r>
              <a:r>
                <a:rPr lang="vi-VN" sz="1800" smtClean="0"/>
                <a:t>...</a:t>
              </a:r>
              <a:endParaRPr lang="en-US" sz="1800"/>
            </a:p>
          </p:txBody>
        </p:sp>
      </p:grpSp>
      <p:pic>
        <p:nvPicPr>
          <p:cNvPr id="8196" name="Picture 4" descr="Tumblr: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3567" t="16220" r="11277" b="21640"/>
          <a:stretch/>
        </p:blipFill>
        <p:spPr bwMode="auto">
          <a:xfrm>
            <a:off x="841638" y="3401500"/>
            <a:ext cx="3096131" cy="1514449"/>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72671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outVertical)">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outVertical)">
                                      <p:cBhvr>
                                        <p:cTn id="18" dur="500"/>
                                        <p:tgtEl>
                                          <p:spTgt spid="16"/>
                                        </p:tgtEl>
                                      </p:cBhvr>
                                    </p:animEffect>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8196"/>
                                        </p:tgtEl>
                                        <p:attrNameLst>
                                          <p:attrName>style.visibility</p:attrName>
                                        </p:attrNameLst>
                                      </p:cBhvr>
                                      <p:to>
                                        <p:strVal val="visible"/>
                                      </p:to>
                                    </p:set>
                                    <p:animEffect transition="in" filter="randombar(horizontal)">
                                      <p:cBhvr>
                                        <p:cTn id="2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3E1"/>
        </a:solidFill>
        <a:effectLst/>
      </p:bgPr>
    </p:bg>
    <p:spTree>
      <p:nvGrpSpPr>
        <p:cNvPr id="1" name=""/>
        <p:cNvGrpSpPr/>
        <p:nvPr/>
      </p:nvGrpSpPr>
      <p:grpSpPr>
        <a:xfrm>
          <a:off x="0" y="0"/>
          <a:ext cx="0" cy="0"/>
          <a:chOff x="0" y="0"/>
          <a:chExt cx="0" cy="0"/>
        </a:xfrm>
      </p:grpSpPr>
      <p:sp>
        <p:nvSpPr>
          <p:cNvPr id="15" name="Pentagon 14"/>
          <p:cNvSpPr/>
          <p:nvPr/>
        </p:nvSpPr>
        <p:spPr>
          <a:xfrm>
            <a:off x="0" y="179999"/>
            <a:ext cx="2685143" cy="491285"/>
          </a:xfrm>
          <a:prstGeom prst="homePlate">
            <a:avLst>
              <a:gd name="adj" fmla="val 53083"/>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FFFF"/>
                </a:solidFill>
              </a:rPr>
              <a:t>c</a:t>
            </a:r>
            <a:r>
              <a:rPr lang="vi-VN" sz="2000" b="1" smtClean="0">
                <a:solidFill>
                  <a:srgbClr val="FFFFFF"/>
                </a:solidFill>
              </a:rPr>
              <a:t>. </a:t>
            </a:r>
            <a:r>
              <a:rPr lang="vi-VN" sz="2000" b="1">
                <a:solidFill>
                  <a:srgbClr val="FFFFFF"/>
                </a:solidFill>
              </a:rPr>
              <a:t>Cảnh giao </a:t>
            </a:r>
            <a:r>
              <a:rPr lang="vi-VN" sz="2000" b="1" smtClean="0">
                <a:solidFill>
                  <a:srgbClr val="FFFFFF"/>
                </a:solidFill>
              </a:rPr>
              <a:t>tranh</a:t>
            </a:r>
            <a:endParaRPr lang="en-US" sz="2000" b="1">
              <a:solidFill>
                <a:srgbClr val="FFFFFF"/>
              </a:solidFill>
            </a:endParaRPr>
          </a:p>
        </p:txBody>
      </p:sp>
      <p:grpSp>
        <p:nvGrpSpPr>
          <p:cNvPr id="14" name="Group 13"/>
          <p:cNvGrpSpPr/>
          <p:nvPr/>
        </p:nvGrpSpPr>
        <p:grpSpPr>
          <a:xfrm>
            <a:off x="2957293" y="179999"/>
            <a:ext cx="4126131" cy="624424"/>
            <a:chOff x="1858777" y="378121"/>
            <a:chExt cx="4126131" cy="624424"/>
          </a:xfrm>
        </p:grpSpPr>
        <p:sp>
          <p:nvSpPr>
            <p:cNvPr id="17" name="Rectangle 16"/>
            <p:cNvSpPr/>
            <p:nvPr/>
          </p:nvSpPr>
          <p:spPr>
            <a:xfrm>
              <a:off x="1892113" y="406695"/>
              <a:ext cx="4092795" cy="553998"/>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000" b="1" smtClean="0"/>
                <a:t>       </a:t>
              </a:r>
              <a:r>
                <a:rPr lang="vi-VN" sz="2000" b="1" smtClean="0"/>
                <a:t>Chi </a:t>
              </a:r>
              <a:r>
                <a:rPr lang="vi-VN" sz="2000" b="1"/>
                <a:t>tiết gây ấn tượng </a:t>
              </a:r>
              <a:r>
                <a:rPr lang="vi-VN" sz="2000" b="1" smtClean="0"/>
                <a:t>mạnh</a:t>
              </a:r>
              <a:r>
                <a:rPr lang="en-US" sz="2000" b="1" smtClean="0"/>
                <a:t>:</a:t>
              </a:r>
              <a:endParaRPr lang="en-US" sz="200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8777" y="378121"/>
              <a:ext cx="547248" cy="624424"/>
            </a:xfrm>
            <a:prstGeom prst="rect">
              <a:avLst/>
            </a:prstGeom>
          </p:spPr>
        </p:pic>
      </p:grpSp>
      <p:sp>
        <p:nvSpPr>
          <p:cNvPr id="19" name="8-Point Star 18"/>
          <p:cNvSpPr/>
          <p:nvPr/>
        </p:nvSpPr>
        <p:spPr>
          <a:xfrm rot="21106912">
            <a:off x="1071321" y="973130"/>
            <a:ext cx="1570297" cy="721797"/>
          </a:xfrm>
          <a:prstGeom prst="star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FFFF"/>
                </a:solidFill>
              </a:rPr>
              <a:t>Ví dụ</a:t>
            </a:r>
            <a:endParaRPr lang="en-US" sz="2000" b="1">
              <a:solidFill>
                <a:srgbClr val="FFFFFF"/>
              </a:solidFill>
            </a:endParaRPr>
          </a:p>
        </p:txBody>
      </p:sp>
      <p:grpSp>
        <p:nvGrpSpPr>
          <p:cNvPr id="20" name="Group 19"/>
          <p:cNvGrpSpPr/>
          <p:nvPr/>
        </p:nvGrpSpPr>
        <p:grpSpPr>
          <a:xfrm>
            <a:off x="2795732" y="864606"/>
            <a:ext cx="4575463" cy="2008765"/>
            <a:chOff x="805794" y="1538758"/>
            <a:chExt cx="4575463" cy="2008765"/>
          </a:xfrm>
        </p:grpSpPr>
        <p:sp>
          <p:nvSpPr>
            <p:cNvPr id="28" name="Folded Corner 27"/>
            <p:cNvSpPr/>
            <p:nvPr/>
          </p:nvSpPr>
          <p:spPr>
            <a:xfrm>
              <a:off x="805794" y="1722472"/>
              <a:ext cx="4575463" cy="1825051"/>
            </a:xfrm>
            <a:prstGeom prst="foldedCorner">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16382" y="1965087"/>
              <a:ext cx="4354286" cy="1477328"/>
            </a:xfrm>
            <a:prstGeom prst="rect">
              <a:avLst/>
            </a:prstGeom>
            <a:noFill/>
          </p:spPr>
          <p:txBody>
            <a:bodyPr wrap="square" rtlCol="0">
              <a:spAutoFit/>
            </a:bodyPr>
            <a:lstStyle/>
            <a:p>
              <a:pPr algn="just">
                <a:lnSpc>
                  <a:spcPct val="150000"/>
                </a:lnSpc>
              </a:pPr>
              <a:r>
                <a:rPr lang="vi-VN" sz="2000" smtClean="0"/>
                <a:t>Hoa </a:t>
              </a:r>
              <a:r>
                <a:rPr lang="vi-VN" sz="2000"/>
                <a:t>tay thần </a:t>
              </a:r>
              <a:r>
                <a:rPr lang="vi-VN" sz="2000" smtClean="0"/>
                <a:t>v</a:t>
              </a:r>
              <a:r>
                <a:rPr lang="en-US" sz="2000" smtClean="0"/>
                <a:t>ẫ</a:t>
              </a:r>
              <a:r>
                <a:rPr lang="vi-VN" sz="2000" smtClean="0"/>
                <a:t>y </a:t>
              </a:r>
              <a:r>
                <a:rPr lang="vi-VN" sz="2000"/>
                <a:t>hùm, voi, báo; </a:t>
              </a:r>
            </a:p>
            <a:p>
              <a:pPr algn="just">
                <a:lnSpc>
                  <a:spcPct val="150000"/>
                </a:lnSpc>
              </a:pPr>
              <a:r>
                <a:rPr lang="vi-VN" sz="2000"/>
                <a:t>Đuôi quắp, nhe nanh, giơ vuốt đồng, </a:t>
              </a:r>
            </a:p>
            <a:p>
              <a:pPr algn="just">
                <a:lnSpc>
                  <a:spcPct val="150000"/>
                </a:lnSpc>
              </a:pPr>
              <a:r>
                <a:rPr lang="vi-VN" sz="2000"/>
                <a:t>Đạp long đất núi, gầm, xông </a:t>
              </a:r>
              <a:r>
                <a:rPr lang="vi-VN" sz="2000" smtClean="0"/>
                <a:t>xáo</a:t>
              </a:r>
              <a:r>
                <a:rPr lang="en-US" sz="2000"/>
                <a:t>.</a:t>
              </a:r>
              <a:endParaRPr lang="vi-VN" sz="2000"/>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6200" y="1538758"/>
              <a:ext cx="414649" cy="426329"/>
            </a:xfrm>
            <a:prstGeom prst="rect">
              <a:avLst/>
            </a:prstGeom>
          </p:spPr>
        </p:pic>
      </p:grpSp>
      <p:grpSp>
        <p:nvGrpSpPr>
          <p:cNvPr id="34" name="Group 33"/>
          <p:cNvGrpSpPr/>
          <p:nvPr/>
        </p:nvGrpSpPr>
        <p:grpSpPr>
          <a:xfrm>
            <a:off x="4670928" y="3010878"/>
            <a:ext cx="3547875" cy="1477328"/>
            <a:chOff x="1720357" y="4223698"/>
            <a:chExt cx="3547875" cy="1477328"/>
          </a:xfrm>
        </p:grpSpPr>
        <p:pic>
          <p:nvPicPr>
            <p:cNvPr id="35" name="Picture 2" descr="https://cdn-icons-png.flaticon.com/128/981/9812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720357" y="4648264"/>
              <a:ext cx="628195" cy="628196"/>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2582380" y="4223698"/>
              <a:ext cx="2685852" cy="1477328"/>
            </a:xfrm>
            <a:prstGeom prst="rect">
              <a:avLst/>
            </a:prstGeom>
            <a:noFill/>
          </p:spPr>
          <p:txBody>
            <a:bodyPr wrap="square" rtlCol="0">
              <a:spAutoFit/>
            </a:bodyPr>
            <a:lstStyle/>
            <a:p>
              <a:pPr algn="just">
                <a:lnSpc>
                  <a:spcPct val="150000"/>
                </a:lnSpc>
              </a:pPr>
              <a:r>
                <a:rPr lang="en-US" sz="2000" smtClean="0"/>
                <a:t>Q</a:t>
              </a:r>
              <a:r>
                <a:rPr lang="vi-VN" sz="2000" smtClean="0"/>
                <a:t>uyền </a:t>
              </a:r>
              <a:r>
                <a:rPr lang="vi-VN" sz="2000"/>
                <a:t>lực và tài năng phi thường, thần kì của Sơn Tinh.</a:t>
              </a:r>
            </a:p>
          </p:txBody>
        </p:sp>
      </p:grpSp>
      <p:grpSp>
        <p:nvGrpSpPr>
          <p:cNvPr id="37" name="Group 36"/>
          <p:cNvGrpSpPr/>
          <p:nvPr/>
        </p:nvGrpSpPr>
        <p:grpSpPr>
          <a:xfrm>
            <a:off x="954563" y="3010878"/>
            <a:ext cx="3254668" cy="1477328"/>
            <a:chOff x="605200" y="2456835"/>
            <a:chExt cx="3254668" cy="1477328"/>
          </a:xfrm>
        </p:grpSpPr>
        <p:sp>
          <p:nvSpPr>
            <p:cNvPr id="38" name="TextBox 37"/>
            <p:cNvSpPr txBox="1"/>
            <p:nvPr/>
          </p:nvSpPr>
          <p:spPr>
            <a:xfrm>
              <a:off x="605200" y="2456835"/>
              <a:ext cx="3254668" cy="1477328"/>
            </a:xfrm>
            <a:prstGeom prst="rect">
              <a:avLst/>
            </a:prstGeom>
            <a:noFill/>
          </p:spPr>
          <p:txBody>
            <a:bodyPr wrap="square" rtlCol="0">
              <a:spAutoFit/>
            </a:bodyPr>
            <a:lstStyle/>
            <a:p>
              <a:pPr lvl="1" algn="just">
                <a:lnSpc>
                  <a:spcPct val="150000"/>
                </a:lnSpc>
              </a:pPr>
              <a:r>
                <a:rPr lang="en-US" sz="2000" smtClean="0"/>
                <a:t>    </a:t>
              </a:r>
              <a:r>
                <a:rPr lang="vi-VN" sz="2000" smtClean="0"/>
                <a:t>Sức </a:t>
              </a:r>
              <a:r>
                <a:rPr lang="vi-VN" sz="2000"/>
                <a:t>mạnh của Sơn Tinh biểu trưng cho đất, núi, sinh vật trên rừng.</a:t>
              </a:r>
            </a:p>
          </p:txBody>
        </p:sp>
        <p:pic>
          <p:nvPicPr>
            <p:cNvPr id="39" name="Picture 4" descr="https://cdn-icons-png.flaticon.com/128/2377/237787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80045148"/>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randombar(horizontal)">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left)">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3E1"/>
        </a:solidFill>
        <a:effectLst/>
      </p:bgPr>
    </p:bg>
    <p:spTree>
      <p:nvGrpSpPr>
        <p:cNvPr id="1" name=""/>
        <p:cNvGrpSpPr/>
        <p:nvPr/>
      </p:nvGrpSpPr>
      <p:grpSpPr>
        <a:xfrm>
          <a:off x="0" y="0"/>
          <a:ext cx="0" cy="0"/>
          <a:chOff x="0" y="0"/>
          <a:chExt cx="0" cy="0"/>
        </a:xfrm>
      </p:grpSpPr>
      <p:sp>
        <p:nvSpPr>
          <p:cNvPr id="5" name="TextBox 4"/>
          <p:cNvSpPr txBox="1"/>
          <p:nvPr/>
        </p:nvSpPr>
        <p:spPr>
          <a:xfrm>
            <a:off x="0" y="107022"/>
            <a:ext cx="9144000" cy="1131848"/>
          </a:xfrm>
          <a:prstGeom prst="rect">
            <a:avLst/>
          </a:prstGeom>
          <a:noFill/>
        </p:spPr>
        <p:txBody>
          <a:bodyPr wrap="square" rtlCol="0">
            <a:spAutoFit/>
          </a:bodyPr>
          <a:lstStyle/>
          <a:p>
            <a:pPr algn="ctr">
              <a:lnSpc>
                <a:spcPct val="150000"/>
              </a:lnSpc>
            </a:pPr>
            <a:r>
              <a:rPr lang="vi-VN" sz="2400" b="1" smtClean="0">
                <a:solidFill>
                  <a:srgbClr val="C00000"/>
                </a:solidFill>
              </a:rPr>
              <a:t>3. TÍNH CHẤT KÌ ẢO TRONG BÀI THƠ </a:t>
            </a:r>
            <a:endParaRPr lang="en-US" sz="2400" b="1" smtClean="0">
              <a:solidFill>
                <a:srgbClr val="C00000"/>
              </a:solidFill>
            </a:endParaRPr>
          </a:p>
          <a:p>
            <a:pPr algn="ctr">
              <a:lnSpc>
                <a:spcPct val="150000"/>
              </a:lnSpc>
            </a:pPr>
            <a:r>
              <a:rPr lang="vi-VN" sz="2400" b="1" smtClean="0">
                <a:solidFill>
                  <a:srgbClr val="C00000"/>
                </a:solidFill>
              </a:rPr>
              <a:t>VÀ TÌNH CẢM, CẢM XÚC CỦA NHÀ THƠ</a:t>
            </a:r>
            <a:endParaRPr lang="en-US" sz="2400" b="1" i="1">
              <a:solidFill>
                <a:srgbClr val="C00000"/>
              </a:solidFill>
            </a:endParaRPr>
          </a:p>
        </p:txBody>
      </p:sp>
      <p:grpSp>
        <p:nvGrpSpPr>
          <p:cNvPr id="11" name="Group 10"/>
          <p:cNvGrpSpPr/>
          <p:nvPr/>
        </p:nvGrpSpPr>
        <p:grpSpPr>
          <a:xfrm>
            <a:off x="3077051" y="1347442"/>
            <a:ext cx="5628788" cy="1649473"/>
            <a:chOff x="1017468" y="1293996"/>
            <a:chExt cx="5628788" cy="1649473"/>
          </a:xfrm>
        </p:grpSpPr>
        <p:sp>
          <p:nvSpPr>
            <p:cNvPr id="17" name="Rounded Rectangle 16"/>
            <p:cNvSpPr/>
            <p:nvPr/>
          </p:nvSpPr>
          <p:spPr>
            <a:xfrm>
              <a:off x="1023258" y="1427785"/>
              <a:ext cx="5622998" cy="1515684"/>
            </a:xfrm>
            <a:prstGeom prst="roundRect">
              <a:avLst>
                <a:gd name="adj" fmla="val 12194"/>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rPr>
                <a:t>     </a:t>
              </a:r>
              <a:r>
                <a:rPr lang="vi-VN" sz="2000" smtClean="0">
                  <a:solidFill>
                    <a:srgbClr val="000000"/>
                  </a:solidFill>
                </a:rPr>
                <a:t>Tính </a:t>
              </a:r>
              <a:r>
                <a:rPr lang="vi-VN" sz="2000">
                  <a:solidFill>
                    <a:srgbClr val="000000"/>
                  </a:solidFill>
                </a:rPr>
                <a:t>chất kì ảo thể hiện như thế nào trong câu chuyện được kể bằng thơ này? </a:t>
              </a:r>
              <a:r>
                <a:rPr lang="vi-VN" sz="2000" smtClean="0">
                  <a:solidFill>
                    <a:srgbClr val="000000"/>
                  </a:solidFill>
                </a:rPr>
                <a:t>Cách </a:t>
              </a:r>
              <a:r>
                <a:rPr lang="vi-VN" sz="2000">
                  <a:solidFill>
                    <a:srgbClr val="000000"/>
                  </a:solidFill>
                </a:rPr>
                <a:t>miêu tả những yếu tố kì ảo có gì đặc sắc?</a:t>
              </a:r>
              <a:endParaRPr lang="en-US" sz="2000">
                <a:solidFill>
                  <a:srgbClr val="000000"/>
                </a:solidFill>
              </a:endParaRPr>
            </a:p>
          </p:txBody>
        </p:sp>
        <p:pic>
          <p:nvPicPr>
            <p:cNvPr id="18" name="Picture 20" descr="https://lh5.googleusercontent.com/3S-EmRhxSIBwxQrvKCjshaYzv_wFR24429feKHmQM-cfjEZKZUU-_XvMVOSb6EOnbdjdex3VwNbGc-cQTTKpgyF1FkoA3iliMRwRbTfesM9l99thXv0kdu9QVwJLTB8VDbgmo9hudE998_gTJeZqng=s20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7468" y="1293996"/>
              <a:ext cx="443246" cy="6204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3077051" y="3130704"/>
            <a:ext cx="5628788" cy="1180762"/>
            <a:chOff x="1017468" y="1293996"/>
            <a:chExt cx="5628788" cy="1180762"/>
          </a:xfrm>
        </p:grpSpPr>
        <p:sp>
          <p:nvSpPr>
            <p:cNvPr id="20" name="Rounded Rectangle 19"/>
            <p:cNvSpPr/>
            <p:nvPr/>
          </p:nvSpPr>
          <p:spPr>
            <a:xfrm>
              <a:off x="1023258" y="1427785"/>
              <a:ext cx="5622998" cy="1046973"/>
            </a:xfrm>
            <a:prstGeom prst="roundRect">
              <a:avLst>
                <a:gd name="adj" fmla="val 12194"/>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smtClean="0">
                  <a:solidFill>
                    <a:srgbClr val="000000"/>
                  </a:solidFill>
                </a:rPr>
                <a:t>     </a:t>
              </a:r>
              <a:r>
                <a:rPr lang="vi-VN" sz="2000" smtClean="0">
                  <a:solidFill>
                    <a:srgbClr val="000000"/>
                  </a:solidFill>
                </a:rPr>
                <a:t>Nhận </a:t>
              </a:r>
              <a:r>
                <a:rPr lang="vi-VN" sz="2000">
                  <a:solidFill>
                    <a:srgbClr val="000000"/>
                  </a:solidFill>
                </a:rPr>
                <a:t>xét về cảm xúc, thái độ của nhà thơ trong tác phẩm.</a:t>
              </a:r>
              <a:endParaRPr lang="en-US" sz="2000">
                <a:solidFill>
                  <a:srgbClr val="000000"/>
                </a:solidFill>
              </a:endParaRPr>
            </a:p>
          </p:txBody>
        </p:sp>
        <p:pic>
          <p:nvPicPr>
            <p:cNvPr id="21" name="Picture 20" descr="https://lh5.googleusercontent.com/3S-EmRhxSIBwxQrvKCjshaYzv_wFR24429feKHmQM-cfjEZKZUU-_XvMVOSb6EOnbdjdex3VwNbGc-cQTTKpgyF1FkoA3iliMRwRbTfesM9l99thXv0kdu9QVwJLTB8VDbgmo9hudE998_gTJeZqng=s20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7468" y="1293996"/>
              <a:ext cx="443246" cy="620437"/>
            </a:xfrm>
            <a:prstGeom prst="rect">
              <a:avLst/>
            </a:prstGeom>
            <a:noFill/>
            <a:extLst>
              <a:ext uri="{909E8E84-426E-40DD-AFC4-6F175D3DCCD1}">
                <a14:hiddenFill xmlns:a14="http://schemas.microsoft.com/office/drawing/2010/main">
                  <a:solidFill>
                    <a:srgbClr val="FFFFFF"/>
                  </a:solidFill>
                </a14:hiddenFill>
              </a:ext>
            </a:extLst>
          </p:spPr>
        </p:pic>
      </p:grpSp>
      <p:pic>
        <p:nvPicPr>
          <p:cNvPr id="12290" name="Picture 2" descr="https://static2.yan.vn/YanNews/2167221/201902/thuy-tinh-va-son-tinh-ai-moi-thuc-su-manh-hon-53a4f202.jpg"/>
          <p:cNvPicPr>
            <a:picLocks noChangeAspect="1" noChangeArrowheads="1"/>
          </p:cNvPicPr>
          <p:nvPr/>
        </p:nvPicPr>
        <p:blipFill rotWithShape="1">
          <a:blip r:embed="rId3">
            <a:extLst>
              <a:ext uri="{28A0092B-C50C-407E-A947-70E740481C1C}">
                <a14:useLocalDpi xmlns:a14="http://schemas.microsoft.com/office/drawing/2010/main" val="0"/>
              </a:ext>
            </a:extLst>
          </a:blip>
          <a:srcRect b="6748"/>
          <a:stretch/>
        </p:blipFill>
        <p:spPr bwMode="auto">
          <a:xfrm>
            <a:off x="452867" y="1564589"/>
            <a:ext cx="2209800" cy="27468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242304"/>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wheel(1)">
                                      <p:cBhvr>
                                        <p:cTn id="12" dur="500"/>
                                        <p:tgtEl>
                                          <p:spTgt spid="1229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0" y="224217"/>
            <a:ext cx="2476500" cy="493840"/>
          </a:xfrm>
          <a:prstGeom prst="homePlate">
            <a:avLst/>
          </a:prstGeom>
          <a:solidFill>
            <a:schemeClr val="tx1">
              <a:lumMod val="60000"/>
              <a:lumOff val="4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FFFF"/>
                </a:solidFill>
              </a:rPr>
              <a:t>a. Tính chất kì ảo</a:t>
            </a:r>
          </a:p>
        </p:txBody>
      </p:sp>
      <p:grpSp>
        <p:nvGrpSpPr>
          <p:cNvPr id="6" name="Group 5"/>
          <p:cNvGrpSpPr/>
          <p:nvPr/>
        </p:nvGrpSpPr>
        <p:grpSpPr>
          <a:xfrm>
            <a:off x="2693431" y="219039"/>
            <a:ext cx="2017237" cy="553998"/>
            <a:chOff x="605200" y="2456835"/>
            <a:chExt cx="2017237" cy="553998"/>
          </a:xfrm>
        </p:grpSpPr>
        <p:sp>
          <p:nvSpPr>
            <p:cNvPr id="7" name="TextBox 6"/>
            <p:cNvSpPr txBox="1"/>
            <p:nvPr/>
          </p:nvSpPr>
          <p:spPr>
            <a:xfrm>
              <a:off x="605200" y="2456835"/>
              <a:ext cx="2017237" cy="553998"/>
            </a:xfrm>
            <a:prstGeom prst="rect">
              <a:avLst/>
            </a:prstGeom>
            <a:noFill/>
          </p:spPr>
          <p:txBody>
            <a:bodyPr wrap="square" rtlCol="0">
              <a:spAutoFit/>
            </a:bodyPr>
            <a:lstStyle/>
            <a:p>
              <a:pPr lvl="1" algn="just">
                <a:lnSpc>
                  <a:spcPct val="150000"/>
                </a:lnSpc>
              </a:pPr>
              <a:r>
                <a:rPr lang="en-US" sz="2000" b="1" smtClean="0"/>
                <a:t>    </a:t>
              </a:r>
              <a:r>
                <a:rPr lang="en-US" sz="2000" b="1"/>
                <a:t>Y</a:t>
              </a:r>
              <a:r>
                <a:rPr lang="vi-VN" sz="2000" b="1" smtClean="0"/>
                <a:t>ếu </a:t>
              </a:r>
              <a:r>
                <a:rPr lang="vi-VN" sz="2000" b="1"/>
                <a:t>tố kì </a:t>
              </a:r>
              <a:r>
                <a:rPr lang="vi-VN" sz="2000" b="1" smtClean="0"/>
                <a:t>ảo</a:t>
              </a:r>
              <a:r>
                <a:rPr lang="en-US" sz="2000" b="1" smtClean="0"/>
                <a:t>:</a:t>
              </a:r>
              <a:endParaRPr lang="vi-VN" sz="2000" b="1"/>
            </a:p>
          </p:txBody>
        </p:sp>
        <p:pic>
          <p:nvPicPr>
            <p:cNvPr id="8"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343931" y="885413"/>
            <a:ext cx="3557092" cy="101566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en-US" sz="2000" smtClean="0"/>
              <a:t>T</a:t>
            </a:r>
            <a:r>
              <a:rPr lang="vi-VN" sz="2000" smtClean="0"/>
              <a:t>hần </a:t>
            </a:r>
            <a:r>
              <a:rPr lang="vi-VN" sz="2000"/>
              <a:t>núi, thần nước </a:t>
            </a:r>
            <a:r>
              <a:rPr lang="vi-VN" sz="2000" smtClean="0"/>
              <a:t>muốn </a:t>
            </a:r>
            <a:r>
              <a:rPr lang="vi-VN" sz="2000"/>
              <a:t>lấy người trần làm </a:t>
            </a:r>
            <a:r>
              <a:rPr lang="vi-VN" sz="2000" smtClean="0"/>
              <a:t>vợ</a:t>
            </a:r>
            <a:r>
              <a:rPr lang="en-US" sz="2000" smtClean="0"/>
              <a:t>.</a:t>
            </a:r>
            <a:endParaRPr lang="vi-VN" sz="2000"/>
          </a:p>
        </p:txBody>
      </p:sp>
      <p:sp>
        <p:nvSpPr>
          <p:cNvPr id="10" name="TextBox 9"/>
          <p:cNvSpPr txBox="1"/>
          <p:nvPr/>
        </p:nvSpPr>
        <p:spPr>
          <a:xfrm>
            <a:off x="4040722" y="885412"/>
            <a:ext cx="4709578" cy="101566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en-US" sz="2000" smtClean="0"/>
              <a:t>Mỗi vị t</a:t>
            </a:r>
            <a:r>
              <a:rPr lang="vi-VN" sz="2000" smtClean="0"/>
              <a:t>hần có </a:t>
            </a:r>
            <a:r>
              <a:rPr lang="vi-VN" sz="2000"/>
              <a:t>những phép thần thông phi thường, có thể trổ tài </a:t>
            </a:r>
            <a:r>
              <a:rPr lang="vi-VN" sz="2000" smtClean="0"/>
              <a:t>ngay</a:t>
            </a:r>
            <a:r>
              <a:rPr lang="en-US" sz="2000" smtClean="0"/>
              <a:t>.</a:t>
            </a:r>
            <a:endParaRPr lang="vi-VN" sz="2000"/>
          </a:p>
        </p:txBody>
      </p:sp>
      <p:sp>
        <p:nvSpPr>
          <p:cNvPr id="11" name="TextBox 10"/>
          <p:cNvSpPr txBox="1"/>
          <p:nvPr/>
        </p:nvSpPr>
        <p:spPr>
          <a:xfrm>
            <a:off x="343931" y="1942850"/>
            <a:ext cx="8406369" cy="958660"/>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en-US" sz="2000" smtClean="0"/>
              <a:t>Đ</a:t>
            </a:r>
            <a:r>
              <a:rPr lang="vi-VN" sz="2000" smtClean="0"/>
              <a:t>ội </a:t>
            </a:r>
            <a:r>
              <a:rPr lang="vi-VN" sz="2000"/>
              <a:t>quân của Thuỷ Tinh là những loài thuỷ tộc ghê </a:t>
            </a:r>
            <a:r>
              <a:rPr lang="vi-VN" sz="2000" smtClean="0"/>
              <a:t>gớm</a:t>
            </a:r>
            <a:r>
              <a:rPr lang="en-US" sz="2000" smtClean="0"/>
              <a:t>,</a:t>
            </a:r>
            <a:r>
              <a:rPr lang="vi-VN" sz="2000" smtClean="0"/>
              <a:t> </a:t>
            </a:r>
            <a:r>
              <a:rPr lang="vi-VN" sz="2000"/>
              <a:t>đội quân của Sơn Tinh là những con vật dữ tợn </a:t>
            </a:r>
            <a:r>
              <a:rPr lang="vi-VN" sz="2000" smtClean="0"/>
              <a:t>chốn </a:t>
            </a:r>
            <a:r>
              <a:rPr lang="vi-VN" sz="2000"/>
              <a:t>rừng </a:t>
            </a:r>
            <a:r>
              <a:rPr lang="vi-VN" sz="2000" smtClean="0"/>
              <a:t>xanh</a:t>
            </a:r>
            <a:r>
              <a:rPr lang="en-US" sz="2000"/>
              <a:t>.</a:t>
            </a:r>
            <a:endParaRPr lang="vi-VN" sz="2000"/>
          </a:p>
        </p:txBody>
      </p:sp>
      <p:sp>
        <p:nvSpPr>
          <p:cNvPr id="12" name="Right Brace 11"/>
          <p:cNvSpPr/>
          <p:nvPr/>
        </p:nvSpPr>
        <p:spPr>
          <a:xfrm rot="5400000">
            <a:off x="4405993" y="-1070220"/>
            <a:ext cx="406400" cy="8282216"/>
          </a:xfrm>
          <a:prstGeom prst="rightBrace">
            <a:avLst>
              <a:gd name="adj1" fmla="val 27083"/>
              <a:gd name="adj2" fmla="val 46320"/>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5" name="Group 24"/>
          <p:cNvGrpSpPr/>
          <p:nvPr/>
        </p:nvGrpSpPr>
        <p:grpSpPr>
          <a:xfrm>
            <a:off x="841591" y="3007520"/>
            <a:ext cx="3703680" cy="1404110"/>
            <a:chOff x="841591" y="3007520"/>
            <a:chExt cx="3703680" cy="1404110"/>
          </a:xfrm>
        </p:grpSpPr>
        <p:grpSp>
          <p:nvGrpSpPr>
            <p:cNvPr id="18" name="Group 17"/>
            <p:cNvGrpSpPr/>
            <p:nvPr/>
          </p:nvGrpSpPr>
          <p:grpSpPr>
            <a:xfrm>
              <a:off x="841591" y="3241066"/>
              <a:ext cx="3703680" cy="1170564"/>
              <a:chOff x="3334658" y="1480944"/>
              <a:chExt cx="3703680" cy="1170564"/>
            </a:xfrm>
          </p:grpSpPr>
          <p:grpSp>
            <p:nvGrpSpPr>
              <p:cNvPr id="19" name="Group 18">
                <a:extLst>
                  <a:ext uri="{FF2B5EF4-FFF2-40B4-BE49-F238E27FC236}">
                    <a16:creationId xmlns:a16="http://schemas.microsoft.com/office/drawing/2014/main" id="{6A32A5F6-E82A-5127-350B-FAD04435DF38}"/>
                  </a:ext>
                </a:extLst>
              </p:cNvPr>
              <p:cNvGrpSpPr/>
              <p:nvPr/>
            </p:nvGrpSpPr>
            <p:grpSpPr>
              <a:xfrm>
                <a:off x="3334658" y="1480944"/>
                <a:ext cx="3703680" cy="1170564"/>
                <a:chOff x="-731431" y="269364"/>
                <a:chExt cx="3703680" cy="1170564"/>
              </a:xfrm>
            </p:grpSpPr>
            <p:sp>
              <p:nvSpPr>
                <p:cNvPr id="21" name="Rounded Rectangle 20">
                  <a:extLst>
                    <a:ext uri="{FF2B5EF4-FFF2-40B4-BE49-F238E27FC236}">
                      <a16:creationId xmlns:a16="http://schemas.microsoft.com/office/drawing/2014/main" id="{B07E0603-05AE-B8A0-B8BF-D9D930E3E03F}"/>
                    </a:ext>
                  </a:extLst>
                </p:cNvPr>
                <p:cNvSpPr/>
                <p:nvPr/>
              </p:nvSpPr>
              <p:spPr>
                <a:xfrm>
                  <a:off x="-731431" y="388888"/>
                  <a:ext cx="3673906" cy="1051040"/>
                </a:xfrm>
                <a:prstGeom prst="roundRect">
                  <a:avLst>
                    <a:gd name="adj" fmla="val 3600"/>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prstClr val="white"/>
                    </a:solidFill>
                    <a:effectLst/>
                    <a:uLnTx/>
                    <a:uFillTx/>
                    <a:latin typeface="+mj-lt"/>
                    <a:ea typeface="+mn-ea"/>
                    <a:cs typeface="+mn-cs"/>
                    <a:sym typeface="Arial"/>
                  </a:endParaRPr>
                </a:p>
              </p:txBody>
            </p:sp>
            <p:pic>
              <p:nvPicPr>
                <p:cNvPr id="22" name="Picture 21">
                  <a:extLst>
                    <a:ext uri="{FF2B5EF4-FFF2-40B4-BE49-F238E27FC236}">
                      <a16:creationId xmlns:a16="http://schemas.microsoft.com/office/drawing/2014/main" id="{E935C2F2-D669-7008-4817-4BA5E5FB95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3650" y="269364"/>
                  <a:ext cx="388599" cy="367771"/>
                </a:xfrm>
                <a:prstGeom prst="rect">
                  <a:avLst/>
                </a:prstGeom>
              </p:spPr>
            </p:pic>
          </p:grpSp>
          <p:sp>
            <p:nvSpPr>
              <p:cNvPr id="20" name="Rectangle 19">
                <a:extLst>
                  <a:ext uri="{FF2B5EF4-FFF2-40B4-BE49-F238E27FC236}">
                    <a16:creationId xmlns:a16="http://schemas.microsoft.com/office/drawing/2014/main" id="{0E2B3F39-AABD-4749-9521-BE8DE451189E}"/>
                  </a:ext>
                </a:extLst>
              </p:cNvPr>
              <p:cNvSpPr/>
              <p:nvPr/>
            </p:nvSpPr>
            <p:spPr>
              <a:xfrm>
                <a:off x="3413405" y="1618156"/>
                <a:ext cx="3359192" cy="1015663"/>
              </a:xfrm>
              <a:prstGeom prst="rect">
                <a:avLst/>
              </a:prstGeom>
            </p:spPr>
            <p:txBody>
              <a:bodyPr wrap="square"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t>Khả năng liên tưởng, tưởng tượng tài tình, sáng tạo.</a:t>
                </a:r>
                <a:endParaRPr lang="en-US" sz="2000"/>
              </a:p>
            </p:txBody>
          </p:sp>
        </p:grpSp>
        <p:sp>
          <p:nvSpPr>
            <p:cNvPr id="23" name="Down Arrow 22"/>
            <p:cNvSpPr/>
            <p:nvPr/>
          </p:nvSpPr>
          <p:spPr>
            <a:xfrm>
              <a:off x="2570078" y="3007520"/>
              <a:ext cx="216931" cy="417432"/>
            </a:xfrm>
            <a:prstGeom prst="downArrow">
              <a:avLst>
                <a:gd name="adj1" fmla="val 41218"/>
                <a:gd name="adj2" fmla="val 87941"/>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5345014" y="3007520"/>
            <a:ext cx="3020601" cy="1404110"/>
            <a:chOff x="5345014" y="3007520"/>
            <a:chExt cx="3020601" cy="1404110"/>
          </a:xfrm>
        </p:grpSpPr>
        <p:grpSp>
          <p:nvGrpSpPr>
            <p:cNvPr id="13" name="Group 12"/>
            <p:cNvGrpSpPr/>
            <p:nvPr/>
          </p:nvGrpSpPr>
          <p:grpSpPr>
            <a:xfrm>
              <a:off x="5345014" y="3241066"/>
              <a:ext cx="3020601" cy="1170564"/>
              <a:chOff x="4017737" y="1480944"/>
              <a:chExt cx="3020601" cy="1170564"/>
            </a:xfrm>
          </p:grpSpPr>
          <p:grpSp>
            <p:nvGrpSpPr>
              <p:cNvPr id="14" name="Group 13">
                <a:extLst>
                  <a:ext uri="{FF2B5EF4-FFF2-40B4-BE49-F238E27FC236}">
                    <a16:creationId xmlns:a16="http://schemas.microsoft.com/office/drawing/2014/main" id="{6A32A5F6-E82A-5127-350B-FAD04435DF38}"/>
                  </a:ext>
                </a:extLst>
              </p:cNvPr>
              <p:cNvGrpSpPr/>
              <p:nvPr/>
            </p:nvGrpSpPr>
            <p:grpSpPr>
              <a:xfrm>
                <a:off x="4017737" y="1480944"/>
                <a:ext cx="3020601" cy="1170564"/>
                <a:chOff x="-48352" y="269364"/>
                <a:chExt cx="3020601" cy="1170564"/>
              </a:xfrm>
            </p:grpSpPr>
            <p:sp>
              <p:nvSpPr>
                <p:cNvPr id="16" name="Rounded Rectangle 15">
                  <a:extLst>
                    <a:ext uri="{FF2B5EF4-FFF2-40B4-BE49-F238E27FC236}">
                      <a16:creationId xmlns:a16="http://schemas.microsoft.com/office/drawing/2014/main" id="{B07E0603-05AE-B8A0-B8BF-D9D930E3E03F}"/>
                    </a:ext>
                  </a:extLst>
                </p:cNvPr>
                <p:cNvSpPr/>
                <p:nvPr/>
              </p:nvSpPr>
              <p:spPr>
                <a:xfrm>
                  <a:off x="-48352" y="388888"/>
                  <a:ext cx="2990827" cy="1051040"/>
                </a:xfrm>
                <a:prstGeom prst="roundRect">
                  <a:avLst>
                    <a:gd name="adj" fmla="val 3600"/>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prstClr val="white"/>
                    </a:solidFill>
                    <a:effectLst/>
                    <a:uLnTx/>
                    <a:uFillTx/>
                    <a:latin typeface="+mj-lt"/>
                    <a:ea typeface="+mn-ea"/>
                    <a:cs typeface="+mn-cs"/>
                    <a:sym typeface="Arial"/>
                  </a:endParaRPr>
                </a:p>
              </p:txBody>
            </p:sp>
            <p:pic>
              <p:nvPicPr>
                <p:cNvPr id="17" name="Picture 16">
                  <a:extLst>
                    <a:ext uri="{FF2B5EF4-FFF2-40B4-BE49-F238E27FC236}">
                      <a16:creationId xmlns:a16="http://schemas.microsoft.com/office/drawing/2014/main" id="{E935C2F2-D669-7008-4817-4BA5E5FB95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3650" y="269364"/>
                  <a:ext cx="388599" cy="367771"/>
                </a:xfrm>
                <a:prstGeom prst="rect">
                  <a:avLst/>
                </a:prstGeom>
              </p:spPr>
            </p:pic>
          </p:grpSp>
          <p:sp>
            <p:nvSpPr>
              <p:cNvPr id="15" name="Rectangle 14">
                <a:extLst>
                  <a:ext uri="{FF2B5EF4-FFF2-40B4-BE49-F238E27FC236}">
                    <a16:creationId xmlns:a16="http://schemas.microsoft.com/office/drawing/2014/main" id="{0E2B3F39-AABD-4749-9521-BE8DE451189E}"/>
                  </a:ext>
                </a:extLst>
              </p:cNvPr>
              <p:cNvSpPr/>
              <p:nvPr/>
            </p:nvSpPr>
            <p:spPr>
              <a:xfrm>
                <a:off x="4066373" y="1618156"/>
                <a:ext cx="2728454" cy="1015663"/>
              </a:xfrm>
              <a:prstGeom prst="rect">
                <a:avLst/>
              </a:prstGeom>
            </p:spPr>
            <p:txBody>
              <a:bodyPr wrap="square"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t>Cách miêu tả đặc sắc, </a:t>
                </a:r>
                <a:r>
                  <a:rPr lang="vi-VN" sz="2000" smtClean="0"/>
                  <a:t>hài hước</a:t>
                </a:r>
                <a:r>
                  <a:rPr lang="en-US" sz="2000" smtClean="0"/>
                  <a:t>.</a:t>
                </a:r>
                <a:endParaRPr lang="en-US" sz="2000"/>
              </a:p>
            </p:txBody>
          </p:sp>
        </p:grpSp>
        <p:sp>
          <p:nvSpPr>
            <p:cNvPr id="24" name="Down Arrow 23"/>
            <p:cNvSpPr/>
            <p:nvPr/>
          </p:nvSpPr>
          <p:spPr>
            <a:xfrm>
              <a:off x="6645854" y="3007520"/>
              <a:ext cx="216931" cy="417432"/>
            </a:xfrm>
            <a:prstGeom prst="downArrow">
              <a:avLst>
                <a:gd name="adj1" fmla="val 41218"/>
                <a:gd name="adj2" fmla="val 87941"/>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344575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par>
                          <p:cTn id="38" fill="hold">
                            <p:stCondLst>
                              <p:cond delay="500"/>
                            </p:stCondLst>
                            <p:childTnLst>
                              <p:par>
                                <p:cTn id="39" presetID="22" presetClass="entr" presetSubtype="1"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up)">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up)">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1" grpId="0"/>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0" y="452111"/>
            <a:ext cx="4279900" cy="493840"/>
          </a:xfrm>
          <a:prstGeom prst="homePlat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a:solidFill>
                  <a:srgbClr val="FFFFFF"/>
                </a:solidFill>
              </a:rPr>
              <a:t>b. Cảm xúc, thái độ của nhà thơ</a:t>
            </a:r>
            <a:endParaRPr lang="en-US" sz="2000" b="1">
              <a:solidFill>
                <a:srgbClr val="FFFFFF"/>
              </a:solidFill>
            </a:endParaRPr>
          </a:p>
        </p:txBody>
      </p:sp>
      <p:pic>
        <p:nvPicPr>
          <p:cNvPr id="14340" name="Picture 4" descr="https://gcs.tripi.vn/public-tripi/tripi-feed/img/476513LzV/anh-mo-ta.png"/>
          <p:cNvPicPr>
            <a:picLocks noChangeAspect="1" noChangeArrowheads="1"/>
          </p:cNvPicPr>
          <p:nvPr/>
        </p:nvPicPr>
        <p:blipFill rotWithShape="1">
          <a:blip r:embed="rId2">
            <a:extLst>
              <a:ext uri="{28A0092B-C50C-407E-A947-70E740481C1C}">
                <a14:useLocalDpi xmlns:a14="http://schemas.microsoft.com/office/drawing/2010/main" val="0"/>
              </a:ext>
            </a:extLst>
          </a:blip>
          <a:srcRect l="4000" r="11714"/>
          <a:stretch/>
        </p:blipFill>
        <p:spPr bwMode="auto">
          <a:xfrm>
            <a:off x="4903974" y="772097"/>
            <a:ext cx="3716364" cy="2311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nvGrpSpPr>
          <p:cNvPr id="10" name="Group 9"/>
          <p:cNvGrpSpPr/>
          <p:nvPr/>
        </p:nvGrpSpPr>
        <p:grpSpPr>
          <a:xfrm>
            <a:off x="1269791" y="3498382"/>
            <a:ext cx="6638274" cy="616888"/>
            <a:chOff x="1821232" y="4223698"/>
            <a:chExt cx="6638274" cy="616888"/>
          </a:xfrm>
        </p:grpSpPr>
        <p:pic>
          <p:nvPicPr>
            <p:cNvPr id="11" name="Picture 2" descr="https://cdn-icons-png.flaticon.com/128/981/9812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821232" y="4223699"/>
              <a:ext cx="616887" cy="61688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2582379" y="4223698"/>
              <a:ext cx="5877127" cy="553998"/>
            </a:xfrm>
            <a:prstGeom prst="rect">
              <a:avLst/>
            </a:prstGeom>
            <a:noFill/>
          </p:spPr>
          <p:txBody>
            <a:bodyPr wrap="square" rtlCol="0">
              <a:spAutoFit/>
            </a:bodyPr>
            <a:lstStyle/>
            <a:p>
              <a:pPr algn="just">
                <a:lnSpc>
                  <a:spcPct val="150000"/>
                </a:lnSpc>
              </a:pPr>
              <a:r>
                <a:rPr lang="en-US" sz="2000" smtClean="0"/>
                <a:t>T</a:t>
              </a:r>
              <a:r>
                <a:rPr lang="vi-VN" sz="2000" smtClean="0"/>
                <a:t>ạo </a:t>
              </a:r>
              <a:r>
                <a:rPr lang="vi-VN" sz="2000"/>
                <a:t>nên sự tươi mới, trẻ trung, thú vị của bài thơ.</a:t>
              </a:r>
            </a:p>
          </p:txBody>
        </p:sp>
      </p:grpSp>
      <p:grpSp>
        <p:nvGrpSpPr>
          <p:cNvPr id="13" name="Group 12"/>
          <p:cNvGrpSpPr/>
          <p:nvPr/>
        </p:nvGrpSpPr>
        <p:grpSpPr>
          <a:xfrm>
            <a:off x="512549" y="1252671"/>
            <a:ext cx="3827889" cy="1938992"/>
            <a:chOff x="605199" y="2456835"/>
            <a:chExt cx="3827889" cy="1938992"/>
          </a:xfrm>
        </p:grpSpPr>
        <p:sp>
          <p:nvSpPr>
            <p:cNvPr id="14" name="TextBox 13"/>
            <p:cNvSpPr txBox="1"/>
            <p:nvPr/>
          </p:nvSpPr>
          <p:spPr>
            <a:xfrm>
              <a:off x="605199" y="2456835"/>
              <a:ext cx="3827889" cy="1938992"/>
            </a:xfrm>
            <a:prstGeom prst="rect">
              <a:avLst/>
            </a:prstGeom>
            <a:noFill/>
          </p:spPr>
          <p:txBody>
            <a:bodyPr wrap="square" rtlCol="0">
              <a:spAutoFit/>
            </a:bodyPr>
            <a:lstStyle/>
            <a:p>
              <a:pPr lvl="1" algn="just">
                <a:lnSpc>
                  <a:spcPct val="150000"/>
                </a:lnSpc>
              </a:pPr>
              <a:r>
                <a:rPr lang="en-US" sz="2000" smtClean="0"/>
                <a:t>    </a:t>
              </a:r>
              <a:r>
                <a:rPr lang="vi-VN" sz="2000" b="1" i="1" smtClean="0"/>
                <a:t>Cái </a:t>
              </a:r>
              <a:r>
                <a:rPr lang="vi-VN" sz="2000" b="1" i="1"/>
                <a:t>nhìn âu yếm, dí dỏm đối với các nhân vật: </a:t>
              </a:r>
              <a:r>
                <a:rPr lang="vi-VN" sz="2000"/>
                <a:t>Nhân vật nào cũng đáng yêu, vì yêu nên mới ghen tuông, giận dữ.</a:t>
              </a:r>
            </a:p>
          </p:txBody>
        </p:sp>
        <p:pic>
          <p:nvPicPr>
            <p:cNvPr id="15" name="Picture 4" descr="https://cdn-icons-png.flaticon.com/128/2377/237787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9484169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1" presetClass="entr" presetSubtype="1" fill="hold" nodeType="afterEffect">
                                  <p:stCondLst>
                                    <p:cond delay="0"/>
                                  </p:stCondLst>
                                  <p:childTnLst>
                                    <p:set>
                                      <p:cBhvr>
                                        <p:cTn id="17" dur="1" fill="hold">
                                          <p:stCondLst>
                                            <p:cond delay="0"/>
                                          </p:stCondLst>
                                        </p:cTn>
                                        <p:tgtEl>
                                          <p:spTgt spid="14340"/>
                                        </p:tgtEl>
                                        <p:attrNameLst>
                                          <p:attrName>style.visibility</p:attrName>
                                        </p:attrNameLst>
                                      </p:cBhvr>
                                      <p:to>
                                        <p:strVal val="visible"/>
                                      </p:to>
                                    </p:set>
                                    <p:animEffect transition="in" filter="wheel(1)">
                                      <p:cBhvr>
                                        <p:cTn id="18" dur="500"/>
                                        <p:tgtEl>
                                          <p:spTgt spid="1434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48"/>
        <p:cNvGrpSpPr/>
        <p:nvPr/>
      </p:nvGrpSpPr>
      <p:grpSpPr>
        <a:xfrm>
          <a:off x="0" y="0"/>
          <a:ext cx="0" cy="0"/>
          <a:chOff x="0" y="0"/>
          <a:chExt cx="0" cy="0"/>
        </a:xfrm>
      </p:grpSpPr>
      <p:grpSp>
        <p:nvGrpSpPr>
          <p:cNvPr id="5" name="Group 4"/>
          <p:cNvGrpSpPr/>
          <p:nvPr/>
        </p:nvGrpSpPr>
        <p:grpSpPr>
          <a:xfrm>
            <a:off x="3991502" y="1786877"/>
            <a:ext cx="4819325" cy="3130728"/>
            <a:chOff x="3517526" y="1568916"/>
            <a:chExt cx="5177188" cy="3363203"/>
          </a:xfrm>
        </p:grpSpPr>
        <p:sp>
          <p:nvSpPr>
            <p:cNvPr id="2449" name="Google Shape;2449;p40"/>
            <p:cNvSpPr/>
            <p:nvPr/>
          </p:nvSpPr>
          <p:spPr>
            <a:xfrm>
              <a:off x="4009100" y="4737950"/>
              <a:ext cx="4685614" cy="194169"/>
            </a:xfrm>
            <a:custGeom>
              <a:avLst/>
              <a:gdLst/>
              <a:ahLst/>
              <a:cxnLst/>
              <a:rect l="l" t="t" r="r" b="b"/>
              <a:pathLst>
                <a:path w="72925" h="4816" extrusionOk="0">
                  <a:moveTo>
                    <a:pt x="36463" y="0"/>
                  </a:moveTo>
                  <a:cubicBezTo>
                    <a:pt x="26791" y="0"/>
                    <a:pt x="17517" y="254"/>
                    <a:pt x="10679" y="705"/>
                  </a:cubicBezTo>
                  <a:cubicBezTo>
                    <a:pt x="3842" y="1157"/>
                    <a:pt x="1" y="1769"/>
                    <a:pt x="1" y="2408"/>
                  </a:cubicBezTo>
                  <a:cubicBezTo>
                    <a:pt x="1" y="3047"/>
                    <a:pt x="3842" y="3659"/>
                    <a:pt x="10679" y="4111"/>
                  </a:cubicBezTo>
                  <a:cubicBezTo>
                    <a:pt x="17517" y="4562"/>
                    <a:pt x="26791" y="4816"/>
                    <a:pt x="36463" y="4816"/>
                  </a:cubicBezTo>
                  <a:cubicBezTo>
                    <a:pt x="46133" y="4816"/>
                    <a:pt x="55407" y="4562"/>
                    <a:pt x="62245" y="4111"/>
                  </a:cubicBezTo>
                  <a:cubicBezTo>
                    <a:pt x="69082" y="3659"/>
                    <a:pt x="72924" y="3047"/>
                    <a:pt x="72924" y="2408"/>
                  </a:cubicBezTo>
                  <a:cubicBezTo>
                    <a:pt x="72924" y="1769"/>
                    <a:pt x="69082" y="1157"/>
                    <a:pt x="62245" y="705"/>
                  </a:cubicBezTo>
                  <a:cubicBezTo>
                    <a:pt x="55407" y="254"/>
                    <a:pt x="46133" y="0"/>
                    <a:pt x="36463" y="0"/>
                  </a:cubicBezTo>
                  <a:close/>
                </a:path>
              </a:pathLst>
            </a:custGeom>
            <a:solidFill>
              <a:srgbClr val="23376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3" name="Google Shape;2453;p40"/>
            <p:cNvGrpSpPr/>
            <p:nvPr/>
          </p:nvGrpSpPr>
          <p:grpSpPr>
            <a:xfrm>
              <a:off x="3517526" y="3383147"/>
              <a:ext cx="3115393" cy="1448203"/>
              <a:chOff x="3517526" y="3383147"/>
              <a:chExt cx="3115393" cy="1448203"/>
            </a:xfrm>
          </p:grpSpPr>
          <p:sp>
            <p:nvSpPr>
              <p:cNvPr id="2454" name="Google Shape;2454;p40"/>
              <p:cNvSpPr/>
              <p:nvPr/>
            </p:nvSpPr>
            <p:spPr>
              <a:xfrm rot="-2700000" flipH="1">
                <a:off x="3849080" y="3726166"/>
                <a:ext cx="430971" cy="1116289"/>
              </a:xfrm>
              <a:custGeom>
                <a:avLst/>
                <a:gdLst/>
                <a:ahLst/>
                <a:cxnLst/>
                <a:rect l="l" t="t" r="r" b="b"/>
                <a:pathLst>
                  <a:path w="17239" h="44652" extrusionOk="0">
                    <a:moveTo>
                      <a:pt x="2289" y="0"/>
                    </a:moveTo>
                    <a:lnTo>
                      <a:pt x="2289" y="0"/>
                    </a:lnTo>
                    <a:cubicBezTo>
                      <a:pt x="1923" y="6332"/>
                      <a:pt x="6177" y="8597"/>
                      <a:pt x="7384" y="9111"/>
                    </a:cubicBezTo>
                    <a:cubicBezTo>
                      <a:pt x="7832" y="10134"/>
                      <a:pt x="8223" y="11159"/>
                      <a:pt x="8558" y="12188"/>
                    </a:cubicBezTo>
                    <a:cubicBezTo>
                      <a:pt x="7693" y="10704"/>
                      <a:pt x="5979" y="9040"/>
                      <a:pt x="2647" y="9040"/>
                    </a:cubicBezTo>
                    <a:cubicBezTo>
                      <a:pt x="1859" y="9040"/>
                      <a:pt x="980" y="9133"/>
                      <a:pt x="0" y="9344"/>
                    </a:cubicBezTo>
                    <a:cubicBezTo>
                      <a:pt x="2399" y="13895"/>
                      <a:pt x="6017" y="14585"/>
                      <a:pt x="7992" y="14585"/>
                    </a:cubicBezTo>
                    <a:cubicBezTo>
                      <a:pt x="8558" y="14585"/>
                      <a:pt x="8989" y="14528"/>
                      <a:pt x="9217" y="14489"/>
                    </a:cubicBezTo>
                    <a:cubicBezTo>
                      <a:pt x="9745" y="16630"/>
                      <a:pt x="10031" y="18776"/>
                      <a:pt x="10078" y="20924"/>
                    </a:cubicBezTo>
                    <a:cubicBezTo>
                      <a:pt x="9600" y="18986"/>
                      <a:pt x="7992" y="15876"/>
                      <a:pt x="2599" y="15876"/>
                    </a:cubicBezTo>
                    <a:cubicBezTo>
                      <a:pt x="2345" y="15876"/>
                      <a:pt x="2082" y="15883"/>
                      <a:pt x="1811" y="15897"/>
                    </a:cubicBezTo>
                    <a:cubicBezTo>
                      <a:pt x="3907" y="22107"/>
                      <a:pt x="8956" y="22442"/>
                      <a:pt x="10064" y="22442"/>
                    </a:cubicBezTo>
                    <a:cubicBezTo>
                      <a:pt x="10067" y="22442"/>
                      <a:pt x="10071" y="22442"/>
                      <a:pt x="10074" y="22442"/>
                    </a:cubicBezTo>
                    <a:lnTo>
                      <a:pt x="10074" y="22442"/>
                    </a:lnTo>
                    <a:cubicBezTo>
                      <a:pt x="10011" y="24570"/>
                      <a:pt x="9710" y="26700"/>
                      <a:pt x="9178" y="28825"/>
                    </a:cubicBezTo>
                    <a:cubicBezTo>
                      <a:pt x="9266" y="27011"/>
                      <a:pt x="8773" y="22512"/>
                      <a:pt x="1970" y="21605"/>
                    </a:cubicBezTo>
                    <a:lnTo>
                      <a:pt x="1970" y="21605"/>
                    </a:lnTo>
                    <a:cubicBezTo>
                      <a:pt x="2922" y="28330"/>
                      <a:pt x="8145" y="29437"/>
                      <a:pt x="8982" y="29572"/>
                    </a:cubicBezTo>
                    <a:cubicBezTo>
                      <a:pt x="8828" y="30127"/>
                      <a:pt x="8660" y="30683"/>
                      <a:pt x="8472" y="31237"/>
                    </a:cubicBezTo>
                    <a:cubicBezTo>
                      <a:pt x="6995" y="35655"/>
                      <a:pt x="4538" y="39884"/>
                      <a:pt x="1172" y="43808"/>
                    </a:cubicBezTo>
                    <a:cubicBezTo>
                      <a:pt x="743" y="44309"/>
                      <a:pt x="685" y="44372"/>
                      <a:pt x="798" y="44544"/>
                    </a:cubicBezTo>
                    <a:cubicBezTo>
                      <a:pt x="800" y="44548"/>
                      <a:pt x="804" y="44550"/>
                      <a:pt x="806" y="44554"/>
                    </a:cubicBezTo>
                    <a:cubicBezTo>
                      <a:pt x="853" y="44618"/>
                      <a:pt x="926" y="44652"/>
                      <a:pt x="1000" y="44652"/>
                    </a:cubicBezTo>
                    <a:cubicBezTo>
                      <a:pt x="1047" y="44652"/>
                      <a:pt x="1093" y="44639"/>
                      <a:pt x="1136" y="44612"/>
                    </a:cubicBezTo>
                    <a:cubicBezTo>
                      <a:pt x="1183" y="44581"/>
                      <a:pt x="1213" y="44540"/>
                      <a:pt x="1230" y="44493"/>
                    </a:cubicBezTo>
                    <a:cubicBezTo>
                      <a:pt x="1275" y="44434"/>
                      <a:pt x="1404" y="44282"/>
                      <a:pt x="1543" y="44121"/>
                    </a:cubicBezTo>
                    <a:cubicBezTo>
                      <a:pt x="4951" y="40149"/>
                      <a:pt x="7439" y="35865"/>
                      <a:pt x="8937" y="31391"/>
                    </a:cubicBezTo>
                    <a:cubicBezTo>
                      <a:pt x="9096" y="30910"/>
                      <a:pt x="9246" y="30427"/>
                      <a:pt x="9383" y="29946"/>
                    </a:cubicBezTo>
                    <a:cubicBezTo>
                      <a:pt x="9486" y="29953"/>
                      <a:pt x="9615" y="29958"/>
                      <a:pt x="9765" y="29958"/>
                    </a:cubicBezTo>
                    <a:cubicBezTo>
                      <a:pt x="11508" y="29958"/>
                      <a:pt x="16140" y="29299"/>
                      <a:pt x="16633" y="22315"/>
                    </a:cubicBezTo>
                    <a:lnTo>
                      <a:pt x="16633" y="22315"/>
                    </a:lnTo>
                    <a:cubicBezTo>
                      <a:pt x="12971" y="23066"/>
                      <a:pt x="11089" y="25006"/>
                      <a:pt x="10123" y="26736"/>
                    </a:cubicBezTo>
                    <a:cubicBezTo>
                      <a:pt x="10354" y="25405"/>
                      <a:pt x="10502" y="24075"/>
                      <a:pt x="10553" y="22741"/>
                    </a:cubicBezTo>
                    <a:cubicBezTo>
                      <a:pt x="11684" y="22618"/>
                      <a:pt x="17239" y="21622"/>
                      <a:pt x="16355" y="13900"/>
                    </a:cubicBezTo>
                    <a:lnTo>
                      <a:pt x="16355" y="13900"/>
                    </a:lnTo>
                    <a:cubicBezTo>
                      <a:pt x="12398" y="15514"/>
                      <a:pt x="11013" y="18225"/>
                      <a:pt x="10545" y="20224"/>
                    </a:cubicBezTo>
                    <a:cubicBezTo>
                      <a:pt x="10461" y="18381"/>
                      <a:pt x="10203" y="16537"/>
                      <a:pt x="9769" y="14700"/>
                    </a:cubicBezTo>
                    <a:cubicBezTo>
                      <a:pt x="10974" y="14356"/>
                      <a:pt x="16110" y="12433"/>
                      <a:pt x="14043" y="5064"/>
                    </a:cubicBezTo>
                    <a:lnTo>
                      <a:pt x="14043" y="5064"/>
                    </a:lnTo>
                    <a:cubicBezTo>
                      <a:pt x="9980" y="7537"/>
                      <a:pt x="9276" y="10850"/>
                      <a:pt x="9289" y="12894"/>
                    </a:cubicBezTo>
                    <a:cubicBezTo>
                      <a:pt x="8892" y="11558"/>
                      <a:pt x="8401" y="10226"/>
                      <a:pt x="7822" y="8896"/>
                    </a:cubicBezTo>
                    <a:cubicBezTo>
                      <a:pt x="8253" y="7537"/>
                      <a:pt x="9340" y="2429"/>
                      <a:pt x="2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5" name="Google Shape;2455;p40"/>
              <p:cNvGrpSpPr/>
              <p:nvPr/>
            </p:nvGrpSpPr>
            <p:grpSpPr>
              <a:xfrm>
                <a:off x="4316299" y="4433991"/>
                <a:ext cx="2236596" cy="386456"/>
                <a:chOff x="5100638" y="3089000"/>
                <a:chExt cx="998525" cy="172525"/>
              </a:xfrm>
            </p:grpSpPr>
            <p:sp>
              <p:nvSpPr>
                <p:cNvPr id="2456" name="Google Shape;2456;p40"/>
                <p:cNvSpPr/>
                <p:nvPr/>
              </p:nvSpPr>
              <p:spPr>
                <a:xfrm>
                  <a:off x="5551438" y="3089000"/>
                  <a:ext cx="547725" cy="172500"/>
                </a:xfrm>
                <a:custGeom>
                  <a:avLst/>
                  <a:gdLst/>
                  <a:ahLst/>
                  <a:cxnLst/>
                  <a:rect l="l" t="t" r="r" b="b"/>
                  <a:pathLst>
                    <a:path w="21909" h="6900" extrusionOk="0">
                      <a:moveTo>
                        <a:pt x="1" y="1"/>
                      </a:moveTo>
                      <a:lnTo>
                        <a:pt x="1" y="6900"/>
                      </a:lnTo>
                      <a:lnTo>
                        <a:pt x="18462" y="6900"/>
                      </a:lnTo>
                      <a:cubicBezTo>
                        <a:pt x="20367" y="6900"/>
                        <a:pt x="21909" y="5354"/>
                        <a:pt x="21909" y="3450"/>
                      </a:cubicBezTo>
                      <a:cubicBezTo>
                        <a:pt x="21909" y="2497"/>
                        <a:pt x="21523" y="1635"/>
                        <a:pt x="20900" y="1011"/>
                      </a:cubicBezTo>
                      <a:cubicBezTo>
                        <a:pt x="20276" y="387"/>
                        <a:pt x="19414" y="1"/>
                        <a:pt x="18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0"/>
                <p:cNvSpPr/>
                <p:nvPr/>
              </p:nvSpPr>
              <p:spPr>
                <a:xfrm>
                  <a:off x="5100638" y="3089000"/>
                  <a:ext cx="678875" cy="172525"/>
                </a:xfrm>
                <a:custGeom>
                  <a:avLst/>
                  <a:gdLst/>
                  <a:ahLst/>
                  <a:cxnLst/>
                  <a:rect l="l" t="t" r="r" b="b"/>
                  <a:pathLst>
                    <a:path w="27155" h="6901" extrusionOk="0">
                      <a:moveTo>
                        <a:pt x="335" y="1"/>
                      </a:moveTo>
                      <a:cubicBezTo>
                        <a:pt x="151" y="1"/>
                        <a:pt x="1" y="151"/>
                        <a:pt x="1" y="336"/>
                      </a:cubicBezTo>
                      <a:cubicBezTo>
                        <a:pt x="1" y="520"/>
                        <a:pt x="151" y="669"/>
                        <a:pt x="335" y="669"/>
                      </a:cubicBezTo>
                      <a:lnTo>
                        <a:pt x="23360" y="669"/>
                      </a:lnTo>
                      <a:cubicBezTo>
                        <a:pt x="24857" y="669"/>
                        <a:pt x="26069" y="1882"/>
                        <a:pt x="26069" y="3379"/>
                      </a:cubicBezTo>
                      <a:cubicBezTo>
                        <a:pt x="26069" y="4874"/>
                        <a:pt x="24857" y="6087"/>
                        <a:pt x="23360" y="6087"/>
                      </a:cubicBezTo>
                      <a:lnTo>
                        <a:pt x="335" y="6087"/>
                      </a:lnTo>
                      <a:cubicBezTo>
                        <a:pt x="151" y="6087"/>
                        <a:pt x="1" y="6236"/>
                        <a:pt x="1" y="6422"/>
                      </a:cubicBezTo>
                      <a:lnTo>
                        <a:pt x="1" y="6567"/>
                      </a:lnTo>
                      <a:cubicBezTo>
                        <a:pt x="1" y="6751"/>
                        <a:pt x="151" y="6901"/>
                        <a:pt x="335" y="6901"/>
                      </a:cubicBezTo>
                      <a:lnTo>
                        <a:pt x="23613" y="6901"/>
                      </a:lnTo>
                      <a:cubicBezTo>
                        <a:pt x="25510" y="6900"/>
                        <a:pt x="27110" y="5401"/>
                        <a:pt x="27140" y="3504"/>
                      </a:cubicBezTo>
                      <a:cubicBezTo>
                        <a:pt x="27154" y="2529"/>
                        <a:pt x="26766" y="1647"/>
                        <a:pt x="26132" y="1011"/>
                      </a:cubicBezTo>
                      <a:cubicBezTo>
                        <a:pt x="25507" y="387"/>
                        <a:pt x="24645" y="1"/>
                        <a:pt x="236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0"/>
                <p:cNvSpPr/>
                <p:nvPr/>
              </p:nvSpPr>
              <p:spPr>
                <a:xfrm>
                  <a:off x="5125613" y="3105725"/>
                  <a:ext cx="626750" cy="135450"/>
                </a:xfrm>
                <a:custGeom>
                  <a:avLst/>
                  <a:gdLst/>
                  <a:ahLst/>
                  <a:cxnLst/>
                  <a:rect l="l" t="t" r="r" b="b"/>
                  <a:pathLst>
                    <a:path w="25070" h="5418" extrusionOk="0">
                      <a:moveTo>
                        <a:pt x="1" y="0"/>
                      </a:moveTo>
                      <a:lnTo>
                        <a:pt x="1" y="5418"/>
                      </a:lnTo>
                      <a:lnTo>
                        <a:pt x="22361" y="5418"/>
                      </a:lnTo>
                      <a:cubicBezTo>
                        <a:pt x="23858" y="5418"/>
                        <a:pt x="25070" y="4205"/>
                        <a:pt x="25070" y="2710"/>
                      </a:cubicBezTo>
                      <a:cubicBezTo>
                        <a:pt x="25070" y="1213"/>
                        <a:pt x="23858" y="0"/>
                        <a:pt x="223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0"/>
                <p:cNvSpPr/>
                <p:nvPr/>
              </p:nvSpPr>
              <p:spPr>
                <a:xfrm>
                  <a:off x="5821638" y="3137600"/>
                  <a:ext cx="220925" cy="71700"/>
                </a:xfrm>
                <a:custGeom>
                  <a:avLst/>
                  <a:gdLst/>
                  <a:ahLst/>
                  <a:cxnLst/>
                  <a:rect l="l" t="t" r="r" b="b"/>
                  <a:pathLst>
                    <a:path w="8837" h="2868" extrusionOk="0">
                      <a:moveTo>
                        <a:pt x="122" y="0"/>
                      </a:moveTo>
                      <a:cubicBezTo>
                        <a:pt x="122" y="68"/>
                        <a:pt x="67" y="122"/>
                        <a:pt x="1" y="122"/>
                      </a:cubicBezTo>
                      <a:lnTo>
                        <a:pt x="1" y="2746"/>
                      </a:lnTo>
                      <a:cubicBezTo>
                        <a:pt x="67" y="2746"/>
                        <a:pt x="122" y="2800"/>
                        <a:pt x="122" y="2868"/>
                      </a:cubicBezTo>
                      <a:lnTo>
                        <a:pt x="8715" y="2868"/>
                      </a:lnTo>
                      <a:cubicBezTo>
                        <a:pt x="8715" y="2800"/>
                        <a:pt x="8769" y="2746"/>
                        <a:pt x="8837" y="2746"/>
                      </a:cubicBezTo>
                      <a:lnTo>
                        <a:pt x="8837" y="122"/>
                      </a:lnTo>
                      <a:cubicBezTo>
                        <a:pt x="8769" y="122"/>
                        <a:pt x="8715" y="68"/>
                        <a:pt x="87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0"/>
                <p:cNvSpPr/>
                <p:nvPr/>
              </p:nvSpPr>
              <p:spPr>
                <a:xfrm>
                  <a:off x="5862938" y="3164225"/>
                  <a:ext cx="140750" cy="18450"/>
                </a:xfrm>
                <a:custGeom>
                  <a:avLst/>
                  <a:gdLst/>
                  <a:ahLst/>
                  <a:cxnLst/>
                  <a:rect l="l" t="t" r="r" b="b"/>
                  <a:pathLst>
                    <a:path w="5630" h="738" extrusionOk="0">
                      <a:moveTo>
                        <a:pt x="2296" y="1"/>
                      </a:moveTo>
                      <a:cubicBezTo>
                        <a:pt x="2264" y="1"/>
                        <a:pt x="2231" y="6"/>
                        <a:pt x="2197" y="17"/>
                      </a:cubicBezTo>
                      <a:cubicBezTo>
                        <a:pt x="2064" y="60"/>
                        <a:pt x="2009" y="196"/>
                        <a:pt x="1988" y="327"/>
                      </a:cubicBezTo>
                      <a:cubicBezTo>
                        <a:pt x="1956" y="524"/>
                        <a:pt x="2113" y="737"/>
                        <a:pt x="2317" y="737"/>
                      </a:cubicBezTo>
                      <a:cubicBezTo>
                        <a:pt x="2332" y="737"/>
                        <a:pt x="2347" y="736"/>
                        <a:pt x="2362" y="733"/>
                      </a:cubicBezTo>
                      <a:cubicBezTo>
                        <a:pt x="2550" y="704"/>
                        <a:pt x="2719" y="471"/>
                        <a:pt x="2650" y="282"/>
                      </a:cubicBezTo>
                      <a:cubicBezTo>
                        <a:pt x="2629" y="227"/>
                        <a:pt x="2600" y="177"/>
                        <a:pt x="2561" y="131"/>
                      </a:cubicBezTo>
                      <a:cubicBezTo>
                        <a:pt x="2492" y="53"/>
                        <a:pt x="2399" y="1"/>
                        <a:pt x="2296" y="1"/>
                      </a:cubicBezTo>
                      <a:close/>
                      <a:moveTo>
                        <a:pt x="340" y="2"/>
                      </a:moveTo>
                      <a:cubicBezTo>
                        <a:pt x="308" y="2"/>
                        <a:pt x="275" y="7"/>
                        <a:pt x="242" y="18"/>
                      </a:cubicBezTo>
                      <a:cubicBezTo>
                        <a:pt x="108" y="62"/>
                        <a:pt x="52" y="196"/>
                        <a:pt x="31" y="328"/>
                      </a:cubicBezTo>
                      <a:cubicBezTo>
                        <a:pt x="0" y="527"/>
                        <a:pt x="158" y="738"/>
                        <a:pt x="362" y="738"/>
                      </a:cubicBezTo>
                      <a:cubicBezTo>
                        <a:pt x="376" y="738"/>
                        <a:pt x="391" y="736"/>
                        <a:pt x="406" y="734"/>
                      </a:cubicBezTo>
                      <a:cubicBezTo>
                        <a:pt x="596" y="704"/>
                        <a:pt x="763" y="472"/>
                        <a:pt x="693" y="284"/>
                      </a:cubicBezTo>
                      <a:cubicBezTo>
                        <a:pt x="675" y="227"/>
                        <a:pt x="644" y="177"/>
                        <a:pt x="606" y="132"/>
                      </a:cubicBezTo>
                      <a:cubicBezTo>
                        <a:pt x="537" y="54"/>
                        <a:pt x="443" y="2"/>
                        <a:pt x="340" y="2"/>
                      </a:cubicBezTo>
                      <a:close/>
                      <a:moveTo>
                        <a:pt x="1319" y="2"/>
                      </a:moveTo>
                      <a:cubicBezTo>
                        <a:pt x="1286" y="2"/>
                        <a:pt x="1253" y="7"/>
                        <a:pt x="1220" y="18"/>
                      </a:cubicBezTo>
                      <a:cubicBezTo>
                        <a:pt x="1086" y="62"/>
                        <a:pt x="1030" y="196"/>
                        <a:pt x="1010" y="328"/>
                      </a:cubicBezTo>
                      <a:cubicBezTo>
                        <a:pt x="979" y="527"/>
                        <a:pt x="1137" y="738"/>
                        <a:pt x="1340" y="738"/>
                      </a:cubicBezTo>
                      <a:cubicBezTo>
                        <a:pt x="1355" y="738"/>
                        <a:pt x="1370" y="736"/>
                        <a:pt x="1384" y="734"/>
                      </a:cubicBezTo>
                      <a:cubicBezTo>
                        <a:pt x="1575" y="704"/>
                        <a:pt x="1742" y="472"/>
                        <a:pt x="1672" y="284"/>
                      </a:cubicBezTo>
                      <a:cubicBezTo>
                        <a:pt x="1652" y="227"/>
                        <a:pt x="1622" y="177"/>
                        <a:pt x="1584" y="132"/>
                      </a:cubicBezTo>
                      <a:cubicBezTo>
                        <a:pt x="1516" y="54"/>
                        <a:pt x="1422" y="2"/>
                        <a:pt x="1319" y="2"/>
                      </a:cubicBezTo>
                      <a:close/>
                      <a:moveTo>
                        <a:pt x="3251" y="2"/>
                      </a:moveTo>
                      <a:cubicBezTo>
                        <a:pt x="3219" y="2"/>
                        <a:pt x="3186" y="7"/>
                        <a:pt x="3152" y="18"/>
                      </a:cubicBezTo>
                      <a:cubicBezTo>
                        <a:pt x="3019" y="62"/>
                        <a:pt x="2962" y="196"/>
                        <a:pt x="2942" y="328"/>
                      </a:cubicBezTo>
                      <a:cubicBezTo>
                        <a:pt x="2911" y="527"/>
                        <a:pt x="3068" y="738"/>
                        <a:pt x="3272" y="738"/>
                      </a:cubicBezTo>
                      <a:cubicBezTo>
                        <a:pt x="3287" y="738"/>
                        <a:pt x="3301" y="736"/>
                        <a:pt x="3316" y="734"/>
                      </a:cubicBezTo>
                      <a:cubicBezTo>
                        <a:pt x="3506" y="704"/>
                        <a:pt x="3673" y="472"/>
                        <a:pt x="3604" y="284"/>
                      </a:cubicBezTo>
                      <a:cubicBezTo>
                        <a:pt x="3586" y="227"/>
                        <a:pt x="3555" y="177"/>
                        <a:pt x="3516" y="132"/>
                      </a:cubicBezTo>
                      <a:cubicBezTo>
                        <a:pt x="3448" y="54"/>
                        <a:pt x="3354" y="2"/>
                        <a:pt x="3251" y="2"/>
                      </a:cubicBezTo>
                      <a:close/>
                      <a:moveTo>
                        <a:pt x="4229" y="2"/>
                      </a:moveTo>
                      <a:cubicBezTo>
                        <a:pt x="4197" y="2"/>
                        <a:pt x="4164" y="7"/>
                        <a:pt x="4131" y="18"/>
                      </a:cubicBezTo>
                      <a:cubicBezTo>
                        <a:pt x="3997" y="62"/>
                        <a:pt x="3941" y="196"/>
                        <a:pt x="3920" y="328"/>
                      </a:cubicBezTo>
                      <a:cubicBezTo>
                        <a:pt x="3889" y="527"/>
                        <a:pt x="4048" y="738"/>
                        <a:pt x="4251" y="738"/>
                      </a:cubicBezTo>
                      <a:cubicBezTo>
                        <a:pt x="4265" y="738"/>
                        <a:pt x="4280" y="736"/>
                        <a:pt x="4295" y="734"/>
                      </a:cubicBezTo>
                      <a:cubicBezTo>
                        <a:pt x="4485" y="704"/>
                        <a:pt x="4652" y="472"/>
                        <a:pt x="4582" y="284"/>
                      </a:cubicBezTo>
                      <a:cubicBezTo>
                        <a:pt x="4563" y="227"/>
                        <a:pt x="4532" y="177"/>
                        <a:pt x="4495" y="132"/>
                      </a:cubicBezTo>
                      <a:cubicBezTo>
                        <a:pt x="4426" y="54"/>
                        <a:pt x="4332" y="2"/>
                        <a:pt x="4229" y="2"/>
                      </a:cubicBezTo>
                      <a:close/>
                      <a:moveTo>
                        <a:pt x="5207" y="2"/>
                      </a:moveTo>
                      <a:cubicBezTo>
                        <a:pt x="5175" y="2"/>
                        <a:pt x="5142" y="7"/>
                        <a:pt x="5109" y="18"/>
                      </a:cubicBezTo>
                      <a:cubicBezTo>
                        <a:pt x="4975" y="62"/>
                        <a:pt x="4918" y="196"/>
                        <a:pt x="4898" y="328"/>
                      </a:cubicBezTo>
                      <a:cubicBezTo>
                        <a:pt x="4867" y="527"/>
                        <a:pt x="5024" y="738"/>
                        <a:pt x="5228" y="738"/>
                      </a:cubicBezTo>
                      <a:cubicBezTo>
                        <a:pt x="5243" y="738"/>
                        <a:pt x="5257" y="736"/>
                        <a:pt x="5272" y="734"/>
                      </a:cubicBezTo>
                      <a:cubicBezTo>
                        <a:pt x="5463" y="704"/>
                        <a:pt x="5630" y="472"/>
                        <a:pt x="5560" y="284"/>
                      </a:cubicBezTo>
                      <a:cubicBezTo>
                        <a:pt x="5540" y="227"/>
                        <a:pt x="5511" y="177"/>
                        <a:pt x="5472" y="132"/>
                      </a:cubicBezTo>
                      <a:cubicBezTo>
                        <a:pt x="5404" y="54"/>
                        <a:pt x="5310" y="2"/>
                        <a:pt x="5207"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0"/>
                <p:cNvSpPr/>
                <p:nvPr/>
              </p:nvSpPr>
              <p:spPr>
                <a:xfrm>
                  <a:off x="5125613" y="3125800"/>
                  <a:ext cx="567375" cy="97225"/>
                </a:xfrm>
                <a:custGeom>
                  <a:avLst/>
                  <a:gdLst/>
                  <a:ahLst/>
                  <a:cxnLst/>
                  <a:rect l="l" t="t" r="r" b="b"/>
                  <a:pathLst>
                    <a:path w="22695" h="3889" extrusionOk="0">
                      <a:moveTo>
                        <a:pt x="1" y="1"/>
                      </a:moveTo>
                      <a:lnTo>
                        <a:pt x="1" y="631"/>
                      </a:lnTo>
                      <a:lnTo>
                        <a:pt x="22666" y="631"/>
                      </a:lnTo>
                      <a:cubicBezTo>
                        <a:pt x="22681" y="631"/>
                        <a:pt x="22693" y="619"/>
                        <a:pt x="22694" y="604"/>
                      </a:cubicBezTo>
                      <a:lnTo>
                        <a:pt x="22694" y="27"/>
                      </a:lnTo>
                      <a:cubicBezTo>
                        <a:pt x="22694" y="12"/>
                        <a:pt x="22682" y="1"/>
                        <a:pt x="22667" y="1"/>
                      </a:cubicBezTo>
                      <a:close/>
                      <a:moveTo>
                        <a:pt x="1" y="1631"/>
                      </a:moveTo>
                      <a:lnTo>
                        <a:pt x="1" y="2261"/>
                      </a:lnTo>
                      <a:lnTo>
                        <a:pt x="22667" y="2261"/>
                      </a:lnTo>
                      <a:cubicBezTo>
                        <a:pt x="22681" y="2261"/>
                        <a:pt x="22693" y="2249"/>
                        <a:pt x="22693" y="2234"/>
                      </a:cubicBezTo>
                      <a:lnTo>
                        <a:pt x="22693" y="1657"/>
                      </a:lnTo>
                      <a:cubicBezTo>
                        <a:pt x="22693" y="1642"/>
                        <a:pt x="22681" y="1631"/>
                        <a:pt x="22666" y="1631"/>
                      </a:cubicBezTo>
                      <a:close/>
                      <a:moveTo>
                        <a:pt x="1" y="3260"/>
                      </a:moveTo>
                      <a:lnTo>
                        <a:pt x="1" y="3889"/>
                      </a:lnTo>
                      <a:lnTo>
                        <a:pt x="22667" y="3889"/>
                      </a:lnTo>
                      <a:cubicBezTo>
                        <a:pt x="22681" y="3889"/>
                        <a:pt x="22693" y="3877"/>
                        <a:pt x="22693" y="3862"/>
                      </a:cubicBezTo>
                      <a:lnTo>
                        <a:pt x="22693" y="3286"/>
                      </a:lnTo>
                      <a:cubicBezTo>
                        <a:pt x="22693" y="3271"/>
                        <a:pt x="22681" y="3260"/>
                        <a:pt x="22666" y="3260"/>
                      </a:cubicBezTo>
                      <a:close/>
                    </a:path>
                  </a:pathLst>
                </a:custGeom>
                <a:solidFill>
                  <a:srgbClr val="F9B050">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2" name="Google Shape;2462;p40"/>
              <p:cNvGrpSpPr/>
              <p:nvPr/>
            </p:nvGrpSpPr>
            <p:grpSpPr>
              <a:xfrm flipH="1">
                <a:off x="4119024" y="3707692"/>
                <a:ext cx="2513896" cy="180936"/>
                <a:chOff x="4976838" y="2773263"/>
                <a:chExt cx="1122325" cy="80775"/>
              </a:xfrm>
            </p:grpSpPr>
            <p:sp>
              <p:nvSpPr>
                <p:cNvPr id="2463" name="Google Shape;2463;p40"/>
                <p:cNvSpPr/>
                <p:nvPr/>
              </p:nvSpPr>
              <p:spPr>
                <a:xfrm>
                  <a:off x="4976838" y="2773313"/>
                  <a:ext cx="1122325" cy="80700"/>
                </a:xfrm>
                <a:custGeom>
                  <a:avLst/>
                  <a:gdLst/>
                  <a:ahLst/>
                  <a:cxnLst/>
                  <a:rect l="l" t="t" r="r" b="b"/>
                  <a:pathLst>
                    <a:path w="44893" h="3228" extrusionOk="0">
                      <a:moveTo>
                        <a:pt x="0" y="1"/>
                      </a:moveTo>
                      <a:lnTo>
                        <a:pt x="0" y="3228"/>
                      </a:lnTo>
                      <a:lnTo>
                        <a:pt x="44892" y="3228"/>
                      </a:lnTo>
                      <a:lnTo>
                        <a:pt x="448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0"/>
                <p:cNvSpPr/>
                <p:nvPr/>
              </p:nvSpPr>
              <p:spPr>
                <a:xfrm>
                  <a:off x="5123988" y="2773313"/>
                  <a:ext cx="48950" cy="80700"/>
                </a:xfrm>
                <a:custGeom>
                  <a:avLst/>
                  <a:gdLst/>
                  <a:ahLst/>
                  <a:cxnLst/>
                  <a:rect l="l" t="t" r="r" b="b"/>
                  <a:pathLst>
                    <a:path w="1958" h="3228" extrusionOk="0">
                      <a:moveTo>
                        <a:pt x="1" y="1"/>
                      </a:moveTo>
                      <a:lnTo>
                        <a:pt x="1" y="3228"/>
                      </a:lnTo>
                      <a:lnTo>
                        <a:pt x="1957" y="3228"/>
                      </a:lnTo>
                      <a:lnTo>
                        <a:pt x="19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0"/>
                <p:cNvSpPr/>
                <p:nvPr/>
              </p:nvSpPr>
              <p:spPr>
                <a:xfrm>
                  <a:off x="6012788" y="2773313"/>
                  <a:ext cx="48925" cy="80700"/>
                </a:xfrm>
                <a:custGeom>
                  <a:avLst/>
                  <a:gdLst/>
                  <a:ahLst/>
                  <a:cxnLst/>
                  <a:rect l="l" t="t" r="r" b="b"/>
                  <a:pathLst>
                    <a:path w="1957" h="3228" extrusionOk="0">
                      <a:moveTo>
                        <a:pt x="1" y="1"/>
                      </a:moveTo>
                      <a:lnTo>
                        <a:pt x="1" y="3228"/>
                      </a:lnTo>
                      <a:lnTo>
                        <a:pt x="1957" y="3228"/>
                      </a:lnTo>
                      <a:lnTo>
                        <a:pt x="19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0"/>
                <p:cNvSpPr/>
                <p:nvPr/>
              </p:nvSpPr>
              <p:spPr>
                <a:xfrm>
                  <a:off x="5011663" y="2773263"/>
                  <a:ext cx="1035775" cy="80775"/>
                </a:xfrm>
                <a:custGeom>
                  <a:avLst/>
                  <a:gdLst/>
                  <a:ahLst/>
                  <a:cxnLst/>
                  <a:rect l="l" t="t" r="r" b="b"/>
                  <a:pathLst>
                    <a:path w="41431" h="3231" extrusionOk="0">
                      <a:moveTo>
                        <a:pt x="20703" y="1"/>
                      </a:moveTo>
                      <a:cubicBezTo>
                        <a:pt x="20259" y="742"/>
                        <a:pt x="20046" y="1620"/>
                        <a:pt x="20140" y="2490"/>
                      </a:cubicBezTo>
                      <a:cubicBezTo>
                        <a:pt x="20166" y="2739"/>
                        <a:pt x="20230" y="2985"/>
                        <a:pt x="20305" y="3228"/>
                      </a:cubicBezTo>
                      <a:lnTo>
                        <a:pt x="37179" y="3228"/>
                      </a:lnTo>
                      <a:cubicBezTo>
                        <a:pt x="35743" y="1913"/>
                        <a:pt x="33888" y="1573"/>
                        <a:pt x="31984" y="1573"/>
                      </a:cubicBezTo>
                      <a:cubicBezTo>
                        <a:pt x="30637" y="1573"/>
                        <a:pt x="29266" y="1743"/>
                        <a:pt x="28000" y="1858"/>
                      </a:cubicBezTo>
                      <a:cubicBezTo>
                        <a:pt x="27790" y="1877"/>
                        <a:pt x="27378" y="1903"/>
                        <a:pt x="26892" y="1903"/>
                      </a:cubicBezTo>
                      <a:cubicBezTo>
                        <a:pt x="25337" y="1903"/>
                        <a:pt x="23022" y="1636"/>
                        <a:pt x="24133" y="1"/>
                      </a:cubicBezTo>
                      <a:close/>
                      <a:moveTo>
                        <a:pt x="1" y="3"/>
                      </a:moveTo>
                      <a:lnTo>
                        <a:pt x="1" y="3230"/>
                      </a:lnTo>
                      <a:lnTo>
                        <a:pt x="2823" y="3230"/>
                      </a:lnTo>
                      <a:lnTo>
                        <a:pt x="2823" y="3"/>
                      </a:lnTo>
                      <a:close/>
                      <a:moveTo>
                        <a:pt x="5065" y="3"/>
                      </a:moveTo>
                      <a:lnTo>
                        <a:pt x="5065" y="3230"/>
                      </a:lnTo>
                      <a:lnTo>
                        <a:pt x="5878" y="3230"/>
                      </a:lnTo>
                      <a:lnTo>
                        <a:pt x="5878" y="3"/>
                      </a:lnTo>
                      <a:close/>
                      <a:moveTo>
                        <a:pt x="40618" y="3"/>
                      </a:moveTo>
                      <a:lnTo>
                        <a:pt x="40618" y="3230"/>
                      </a:lnTo>
                      <a:lnTo>
                        <a:pt x="41431" y="3230"/>
                      </a:lnTo>
                      <a:lnTo>
                        <a:pt x="41431" y="3"/>
                      </a:lnTo>
                      <a:close/>
                      <a:moveTo>
                        <a:pt x="13500" y="3"/>
                      </a:moveTo>
                      <a:cubicBezTo>
                        <a:pt x="13119" y="163"/>
                        <a:pt x="12730" y="305"/>
                        <a:pt x="12336" y="437"/>
                      </a:cubicBezTo>
                      <a:cubicBezTo>
                        <a:pt x="10997" y="882"/>
                        <a:pt x="9401" y="1117"/>
                        <a:pt x="8312" y="2100"/>
                      </a:cubicBezTo>
                      <a:cubicBezTo>
                        <a:pt x="7965" y="2415"/>
                        <a:pt x="7728" y="2805"/>
                        <a:pt x="7572" y="3231"/>
                      </a:cubicBezTo>
                      <a:lnTo>
                        <a:pt x="12417" y="3231"/>
                      </a:lnTo>
                      <a:cubicBezTo>
                        <a:pt x="12449" y="3020"/>
                        <a:pt x="12507" y="2801"/>
                        <a:pt x="12590" y="2573"/>
                      </a:cubicBezTo>
                      <a:cubicBezTo>
                        <a:pt x="13245" y="790"/>
                        <a:pt x="14927" y="586"/>
                        <a:pt x="16425" y="4"/>
                      </a:cubicBezTo>
                      <a:lnTo>
                        <a:pt x="13500" y="4"/>
                      </a:lnTo>
                      <a:lnTo>
                        <a:pt x="13500" y="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0"/>
                <p:cNvSpPr/>
                <p:nvPr/>
              </p:nvSpPr>
              <p:spPr>
                <a:xfrm>
                  <a:off x="5983088" y="2780838"/>
                  <a:ext cx="15875" cy="61700"/>
                </a:xfrm>
                <a:custGeom>
                  <a:avLst/>
                  <a:gdLst/>
                  <a:ahLst/>
                  <a:cxnLst/>
                  <a:rect l="l" t="t" r="r" b="b"/>
                  <a:pathLst>
                    <a:path w="635" h="2468" extrusionOk="0">
                      <a:moveTo>
                        <a:pt x="347" y="0"/>
                      </a:moveTo>
                      <a:cubicBezTo>
                        <a:pt x="286" y="0"/>
                        <a:pt x="259" y="173"/>
                        <a:pt x="275" y="211"/>
                      </a:cubicBezTo>
                      <a:cubicBezTo>
                        <a:pt x="257" y="195"/>
                        <a:pt x="212" y="185"/>
                        <a:pt x="168" y="185"/>
                      </a:cubicBezTo>
                      <a:cubicBezTo>
                        <a:pt x="131" y="185"/>
                        <a:pt x="96" y="193"/>
                        <a:pt x="82" y="210"/>
                      </a:cubicBezTo>
                      <a:cubicBezTo>
                        <a:pt x="38" y="268"/>
                        <a:pt x="177" y="329"/>
                        <a:pt x="214" y="339"/>
                      </a:cubicBezTo>
                      <a:cubicBezTo>
                        <a:pt x="197" y="371"/>
                        <a:pt x="104" y="539"/>
                        <a:pt x="156" y="563"/>
                      </a:cubicBezTo>
                      <a:cubicBezTo>
                        <a:pt x="159" y="564"/>
                        <a:pt x="163" y="565"/>
                        <a:pt x="167" y="565"/>
                      </a:cubicBezTo>
                      <a:cubicBezTo>
                        <a:pt x="190" y="565"/>
                        <a:pt x="231" y="543"/>
                        <a:pt x="243" y="534"/>
                      </a:cubicBezTo>
                      <a:cubicBezTo>
                        <a:pt x="254" y="525"/>
                        <a:pt x="343" y="424"/>
                        <a:pt x="343" y="424"/>
                      </a:cubicBezTo>
                      <a:lnTo>
                        <a:pt x="343" y="424"/>
                      </a:lnTo>
                      <a:cubicBezTo>
                        <a:pt x="376" y="440"/>
                        <a:pt x="398" y="462"/>
                        <a:pt x="425" y="488"/>
                      </a:cubicBezTo>
                      <a:cubicBezTo>
                        <a:pt x="444" y="506"/>
                        <a:pt x="497" y="573"/>
                        <a:pt x="534" y="573"/>
                      </a:cubicBezTo>
                      <a:cubicBezTo>
                        <a:pt x="536" y="573"/>
                        <a:pt x="538" y="573"/>
                        <a:pt x="540" y="572"/>
                      </a:cubicBezTo>
                      <a:cubicBezTo>
                        <a:pt x="589" y="559"/>
                        <a:pt x="514" y="386"/>
                        <a:pt x="492" y="357"/>
                      </a:cubicBezTo>
                      <a:cubicBezTo>
                        <a:pt x="521" y="329"/>
                        <a:pt x="621" y="288"/>
                        <a:pt x="621" y="235"/>
                      </a:cubicBezTo>
                      <a:cubicBezTo>
                        <a:pt x="621" y="206"/>
                        <a:pt x="573" y="198"/>
                        <a:pt x="524" y="198"/>
                      </a:cubicBezTo>
                      <a:cubicBezTo>
                        <a:pt x="486" y="198"/>
                        <a:pt x="447" y="203"/>
                        <a:pt x="430" y="206"/>
                      </a:cubicBezTo>
                      <a:cubicBezTo>
                        <a:pt x="427" y="161"/>
                        <a:pt x="413" y="43"/>
                        <a:pt x="377" y="13"/>
                      </a:cubicBezTo>
                      <a:cubicBezTo>
                        <a:pt x="366" y="4"/>
                        <a:pt x="356" y="0"/>
                        <a:pt x="347" y="0"/>
                      </a:cubicBezTo>
                      <a:close/>
                      <a:moveTo>
                        <a:pt x="235" y="894"/>
                      </a:moveTo>
                      <a:cubicBezTo>
                        <a:pt x="233" y="894"/>
                        <a:pt x="231" y="894"/>
                        <a:pt x="229" y="894"/>
                      </a:cubicBezTo>
                      <a:cubicBezTo>
                        <a:pt x="178" y="903"/>
                        <a:pt x="218" y="1049"/>
                        <a:pt x="231" y="1087"/>
                      </a:cubicBezTo>
                      <a:cubicBezTo>
                        <a:pt x="187" y="1099"/>
                        <a:pt x="74" y="1131"/>
                        <a:pt x="49" y="1171"/>
                      </a:cubicBezTo>
                      <a:cubicBezTo>
                        <a:pt x="13" y="1232"/>
                        <a:pt x="102" y="1253"/>
                        <a:pt x="177" y="1253"/>
                      </a:cubicBezTo>
                      <a:cubicBezTo>
                        <a:pt x="215" y="1253"/>
                        <a:pt x="249" y="1248"/>
                        <a:pt x="262" y="1240"/>
                      </a:cubicBezTo>
                      <a:lnTo>
                        <a:pt x="262" y="1240"/>
                      </a:lnTo>
                      <a:cubicBezTo>
                        <a:pt x="241" y="1277"/>
                        <a:pt x="252" y="1406"/>
                        <a:pt x="295" y="1429"/>
                      </a:cubicBezTo>
                      <a:cubicBezTo>
                        <a:pt x="302" y="1433"/>
                        <a:pt x="308" y="1435"/>
                        <a:pt x="315" y="1435"/>
                      </a:cubicBezTo>
                      <a:cubicBezTo>
                        <a:pt x="366" y="1435"/>
                        <a:pt x="398" y="1313"/>
                        <a:pt x="401" y="1278"/>
                      </a:cubicBezTo>
                      <a:cubicBezTo>
                        <a:pt x="426" y="1287"/>
                        <a:pt x="523" y="1321"/>
                        <a:pt x="583" y="1321"/>
                      </a:cubicBezTo>
                      <a:cubicBezTo>
                        <a:pt x="608" y="1321"/>
                        <a:pt x="626" y="1316"/>
                        <a:pt x="630" y="1300"/>
                      </a:cubicBezTo>
                      <a:cubicBezTo>
                        <a:pt x="635" y="1279"/>
                        <a:pt x="599" y="1231"/>
                        <a:pt x="585" y="1218"/>
                      </a:cubicBezTo>
                      <a:cubicBezTo>
                        <a:pt x="578" y="1210"/>
                        <a:pt x="464" y="1139"/>
                        <a:pt x="461" y="1139"/>
                      </a:cubicBezTo>
                      <a:cubicBezTo>
                        <a:pt x="461" y="1139"/>
                        <a:pt x="461" y="1139"/>
                        <a:pt x="461" y="1139"/>
                      </a:cubicBezTo>
                      <a:cubicBezTo>
                        <a:pt x="472" y="1104"/>
                        <a:pt x="491" y="1077"/>
                        <a:pt x="510" y="1047"/>
                      </a:cubicBezTo>
                      <a:cubicBezTo>
                        <a:pt x="526" y="1024"/>
                        <a:pt x="591" y="953"/>
                        <a:pt x="575" y="919"/>
                      </a:cubicBezTo>
                      <a:cubicBezTo>
                        <a:pt x="571" y="911"/>
                        <a:pt x="563" y="907"/>
                        <a:pt x="552" y="907"/>
                      </a:cubicBezTo>
                      <a:cubicBezTo>
                        <a:pt x="503" y="907"/>
                        <a:pt x="391" y="980"/>
                        <a:pt x="370" y="1001"/>
                      </a:cubicBezTo>
                      <a:cubicBezTo>
                        <a:pt x="340" y="977"/>
                        <a:pt x="284" y="894"/>
                        <a:pt x="235" y="894"/>
                      </a:cubicBezTo>
                      <a:close/>
                      <a:moveTo>
                        <a:pt x="506" y="1894"/>
                      </a:moveTo>
                      <a:cubicBezTo>
                        <a:pt x="448" y="1894"/>
                        <a:pt x="350" y="1985"/>
                        <a:pt x="339" y="2017"/>
                      </a:cubicBezTo>
                      <a:cubicBezTo>
                        <a:pt x="334" y="1978"/>
                        <a:pt x="250" y="1895"/>
                        <a:pt x="200" y="1895"/>
                      </a:cubicBezTo>
                      <a:cubicBezTo>
                        <a:pt x="197" y="1895"/>
                        <a:pt x="195" y="1895"/>
                        <a:pt x="193" y="1895"/>
                      </a:cubicBezTo>
                      <a:cubicBezTo>
                        <a:pt x="122" y="1910"/>
                        <a:pt x="188" y="2048"/>
                        <a:pt x="211" y="2079"/>
                      </a:cubicBezTo>
                      <a:cubicBezTo>
                        <a:pt x="178" y="2092"/>
                        <a:pt x="0" y="2161"/>
                        <a:pt x="24" y="2213"/>
                      </a:cubicBezTo>
                      <a:cubicBezTo>
                        <a:pt x="33" y="2231"/>
                        <a:pt x="92" y="2245"/>
                        <a:pt x="109" y="2246"/>
                      </a:cubicBezTo>
                      <a:cubicBezTo>
                        <a:pt x="110" y="2246"/>
                        <a:pt x="110" y="2246"/>
                        <a:pt x="110" y="2246"/>
                      </a:cubicBezTo>
                      <a:cubicBezTo>
                        <a:pt x="129" y="2246"/>
                        <a:pt x="256" y="2226"/>
                        <a:pt x="256" y="2225"/>
                      </a:cubicBezTo>
                      <a:cubicBezTo>
                        <a:pt x="270" y="2258"/>
                        <a:pt x="274" y="2290"/>
                        <a:pt x="278" y="2327"/>
                      </a:cubicBezTo>
                      <a:cubicBezTo>
                        <a:pt x="280" y="2354"/>
                        <a:pt x="279" y="2450"/>
                        <a:pt x="313" y="2466"/>
                      </a:cubicBezTo>
                      <a:cubicBezTo>
                        <a:pt x="315" y="2467"/>
                        <a:pt x="317" y="2467"/>
                        <a:pt x="320" y="2467"/>
                      </a:cubicBezTo>
                      <a:cubicBezTo>
                        <a:pt x="364" y="2467"/>
                        <a:pt x="411" y="2303"/>
                        <a:pt x="413" y="2269"/>
                      </a:cubicBezTo>
                      <a:cubicBezTo>
                        <a:pt x="415" y="2269"/>
                        <a:pt x="416" y="2269"/>
                        <a:pt x="418" y="2269"/>
                      </a:cubicBezTo>
                      <a:cubicBezTo>
                        <a:pt x="443" y="2269"/>
                        <a:pt x="487" y="2278"/>
                        <a:pt x="525" y="2278"/>
                      </a:cubicBezTo>
                      <a:cubicBezTo>
                        <a:pt x="552" y="2278"/>
                        <a:pt x="577" y="2273"/>
                        <a:pt x="590" y="2257"/>
                      </a:cubicBezTo>
                      <a:cubicBezTo>
                        <a:pt x="623" y="2216"/>
                        <a:pt x="497" y="2133"/>
                        <a:pt x="461" y="2113"/>
                      </a:cubicBezTo>
                      <a:cubicBezTo>
                        <a:pt x="487" y="2075"/>
                        <a:pt x="552" y="1976"/>
                        <a:pt x="545" y="1931"/>
                      </a:cubicBezTo>
                      <a:cubicBezTo>
                        <a:pt x="540" y="1904"/>
                        <a:pt x="525" y="1894"/>
                        <a:pt x="506" y="1894"/>
                      </a:cubicBezTo>
                      <a:close/>
                    </a:path>
                  </a:pathLst>
                </a:custGeom>
                <a:solidFill>
                  <a:srgbClr val="6BB3E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0"/>
                <p:cNvSpPr/>
                <p:nvPr/>
              </p:nvSpPr>
              <p:spPr>
                <a:xfrm>
                  <a:off x="5361288" y="2808413"/>
                  <a:ext cx="114725" cy="45600"/>
                </a:xfrm>
                <a:custGeom>
                  <a:avLst/>
                  <a:gdLst/>
                  <a:ahLst/>
                  <a:cxnLst/>
                  <a:rect l="l" t="t" r="r" b="b"/>
                  <a:pathLst>
                    <a:path w="4589" h="1824" extrusionOk="0">
                      <a:moveTo>
                        <a:pt x="2564" y="0"/>
                      </a:moveTo>
                      <a:cubicBezTo>
                        <a:pt x="2420" y="0"/>
                        <a:pt x="2273" y="14"/>
                        <a:pt x="2125" y="41"/>
                      </a:cubicBezTo>
                      <a:cubicBezTo>
                        <a:pt x="1257" y="196"/>
                        <a:pt x="221" y="902"/>
                        <a:pt x="0" y="1824"/>
                      </a:cubicBezTo>
                      <a:lnTo>
                        <a:pt x="4589" y="1824"/>
                      </a:lnTo>
                      <a:cubicBezTo>
                        <a:pt x="4539" y="1563"/>
                        <a:pt x="4470" y="1308"/>
                        <a:pt x="4343" y="1067"/>
                      </a:cubicBezTo>
                      <a:cubicBezTo>
                        <a:pt x="3973" y="359"/>
                        <a:pt x="3309" y="0"/>
                        <a:pt x="2564" y="0"/>
                      </a:cubicBezTo>
                      <a:close/>
                    </a:path>
                  </a:pathLst>
                </a:custGeom>
                <a:solidFill>
                  <a:srgbClr val="6BB3E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0"/>
                <p:cNvSpPr/>
                <p:nvPr/>
              </p:nvSpPr>
              <p:spPr>
                <a:xfrm>
                  <a:off x="5674838" y="2773313"/>
                  <a:ext cx="137825" cy="24625"/>
                </a:xfrm>
                <a:custGeom>
                  <a:avLst/>
                  <a:gdLst/>
                  <a:ahLst/>
                  <a:cxnLst/>
                  <a:rect l="l" t="t" r="r" b="b"/>
                  <a:pathLst>
                    <a:path w="5513" h="985" extrusionOk="0">
                      <a:moveTo>
                        <a:pt x="0" y="1"/>
                      </a:moveTo>
                      <a:cubicBezTo>
                        <a:pt x="348" y="554"/>
                        <a:pt x="1002" y="863"/>
                        <a:pt x="1829" y="959"/>
                      </a:cubicBezTo>
                      <a:cubicBezTo>
                        <a:pt x="1976" y="976"/>
                        <a:pt x="2126" y="984"/>
                        <a:pt x="2276" y="984"/>
                      </a:cubicBezTo>
                      <a:cubicBezTo>
                        <a:pt x="3328" y="984"/>
                        <a:pt x="4458" y="585"/>
                        <a:pt x="5513" y="1"/>
                      </a:cubicBezTo>
                      <a:close/>
                    </a:path>
                  </a:pathLst>
                </a:custGeom>
                <a:solidFill>
                  <a:srgbClr val="6BB3E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0" name="Google Shape;2470;p40"/>
              <p:cNvGrpSpPr/>
              <p:nvPr/>
            </p:nvGrpSpPr>
            <p:grpSpPr>
              <a:xfrm rot="-5400000" flipH="1">
                <a:off x="5111417" y="3093517"/>
                <a:ext cx="545368" cy="2135575"/>
                <a:chOff x="1877900" y="2091175"/>
                <a:chExt cx="292000" cy="1143425"/>
              </a:xfrm>
            </p:grpSpPr>
            <p:sp>
              <p:nvSpPr>
                <p:cNvPr id="2471" name="Google Shape;2471;p40"/>
                <p:cNvSpPr/>
                <p:nvPr/>
              </p:nvSpPr>
              <p:spPr>
                <a:xfrm>
                  <a:off x="1877900" y="2091175"/>
                  <a:ext cx="291975" cy="1143425"/>
                </a:xfrm>
                <a:custGeom>
                  <a:avLst/>
                  <a:gdLst/>
                  <a:ahLst/>
                  <a:cxnLst/>
                  <a:rect l="l" t="t" r="r" b="b"/>
                  <a:pathLst>
                    <a:path w="11679" h="45737" extrusionOk="0">
                      <a:moveTo>
                        <a:pt x="1" y="1"/>
                      </a:moveTo>
                      <a:lnTo>
                        <a:pt x="1" y="45737"/>
                      </a:lnTo>
                      <a:lnTo>
                        <a:pt x="11678" y="45737"/>
                      </a:lnTo>
                      <a:lnTo>
                        <a:pt x="116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0"/>
                <p:cNvSpPr/>
                <p:nvPr/>
              </p:nvSpPr>
              <p:spPr>
                <a:xfrm>
                  <a:off x="1877900" y="2165650"/>
                  <a:ext cx="291950" cy="126100"/>
                </a:xfrm>
                <a:custGeom>
                  <a:avLst/>
                  <a:gdLst/>
                  <a:ahLst/>
                  <a:cxnLst/>
                  <a:rect l="l" t="t" r="r" b="b"/>
                  <a:pathLst>
                    <a:path w="11678" h="5044" extrusionOk="0">
                      <a:moveTo>
                        <a:pt x="1" y="0"/>
                      </a:moveTo>
                      <a:lnTo>
                        <a:pt x="1" y="2312"/>
                      </a:lnTo>
                      <a:lnTo>
                        <a:pt x="1626" y="2312"/>
                      </a:lnTo>
                      <a:cubicBezTo>
                        <a:pt x="1223" y="2644"/>
                        <a:pt x="992" y="3029"/>
                        <a:pt x="992" y="3440"/>
                      </a:cubicBezTo>
                      <a:cubicBezTo>
                        <a:pt x="992" y="3861"/>
                        <a:pt x="1233" y="4001"/>
                        <a:pt x="1654" y="4001"/>
                      </a:cubicBezTo>
                      <a:cubicBezTo>
                        <a:pt x="2290" y="4001"/>
                        <a:pt x="3338" y="3680"/>
                        <a:pt x="4583" y="3525"/>
                      </a:cubicBezTo>
                      <a:lnTo>
                        <a:pt x="4583" y="3525"/>
                      </a:lnTo>
                      <a:cubicBezTo>
                        <a:pt x="4493" y="3926"/>
                        <a:pt x="4609" y="4351"/>
                        <a:pt x="4947" y="4670"/>
                      </a:cubicBezTo>
                      <a:cubicBezTo>
                        <a:pt x="5212" y="4919"/>
                        <a:pt x="5585" y="5043"/>
                        <a:pt x="5953" y="5043"/>
                      </a:cubicBezTo>
                      <a:cubicBezTo>
                        <a:pt x="6098" y="5043"/>
                        <a:pt x="6242" y="5024"/>
                        <a:pt x="6379" y="4986"/>
                      </a:cubicBezTo>
                      <a:cubicBezTo>
                        <a:pt x="7006" y="4809"/>
                        <a:pt x="7344" y="4158"/>
                        <a:pt x="7241" y="3544"/>
                      </a:cubicBezTo>
                      <a:lnTo>
                        <a:pt x="7241" y="3544"/>
                      </a:lnTo>
                      <a:cubicBezTo>
                        <a:pt x="8422" y="3705"/>
                        <a:pt x="9413" y="4002"/>
                        <a:pt x="10025" y="4002"/>
                      </a:cubicBezTo>
                      <a:cubicBezTo>
                        <a:pt x="10445" y="4002"/>
                        <a:pt x="10686" y="3862"/>
                        <a:pt x="10686" y="3441"/>
                      </a:cubicBezTo>
                      <a:cubicBezTo>
                        <a:pt x="10686" y="3030"/>
                        <a:pt x="10455" y="2645"/>
                        <a:pt x="10053" y="2313"/>
                      </a:cubicBezTo>
                      <a:lnTo>
                        <a:pt x="11677" y="2313"/>
                      </a:lnTo>
                      <a:lnTo>
                        <a:pt x="116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0"/>
                <p:cNvSpPr/>
                <p:nvPr/>
              </p:nvSpPr>
              <p:spPr>
                <a:xfrm>
                  <a:off x="1913025" y="2306750"/>
                  <a:ext cx="221800" cy="712250"/>
                </a:xfrm>
                <a:custGeom>
                  <a:avLst/>
                  <a:gdLst/>
                  <a:ahLst/>
                  <a:cxnLst/>
                  <a:rect l="l" t="t" r="r" b="b"/>
                  <a:pathLst>
                    <a:path w="8872" h="28490" extrusionOk="0">
                      <a:moveTo>
                        <a:pt x="253" y="0"/>
                      </a:moveTo>
                      <a:cubicBezTo>
                        <a:pt x="253" y="139"/>
                        <a:pt x="140" y="253"/>
                        <a:pt x="0" y="253"/>
                      </a:cubicBezTo>
                      <a:lnTo>
                        <a:pt x="0" y="28237"/>
                      </a:lnTo>
                      <a:cubicBezTo>
                        <a:pt x="139" y="28237"/>
                        <a:pt x="253" y="28349"/>
                        <a:pt x="253" y="28490"/>
                      </a:cubicBezTo>
                      <a:lnTo>
                        <a:pt x="8618" y="28490"/>
                      </a:lnTo>
                      <a:cubicBezTo>
                        <a:pt x="8618" y="28350"/>
                        <a:pt x="8731" y="28237"/>
                        <a:pt x="8869" y="28237"/>
                      </a:cubicBezTo>
                      <a:cubicBezTo>
                        <a:pt x="8870" y="28237"/>
                        <a:pt x="8871" y="28237"/>
                        <a:pt x="8871" y="28237"/>
                      </a:cubicBezTo>
                      <a:lnTo>
                        <a:pt x="8871" y="253"/>
                      </a:lnTo>
                      <a:cubicBezTo>
                        <a:pt x="8732" y="253"/>
                        <a:pt x="8618" y="141"/>
                        <a:pt x="86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0"/>
                <p:cNvSpPr/>
                <p:nvPr/>
              </p:nvSpPr>
              <p:spPr>
                <a:xfrm>
                  <a:off x="1936250" y="2329400"/>
                  <a:ext cx="175325" cy="666900"/>
                </a:xfrm>
                <a:custGeom>
                  <a:avLst/>
                  <a:gdLst/>
                  <a:ahLst/>
                  <a:cxnLst/>
                  <a:rect l="l" t="t" r="r" b="b"/>
                  <a:pathLst>
                    <a:path w="7013" h="26676" extrusionOk="0">
                      <a:moveTo>
                        <a:pt x="253" y="0"/>
                      </a:moveTo>
                      <a:cubicBezTo>
                        <a:pt x="253" y="140"/>
                        <a:pt x="141" y="254"/>
                        <a:pt x="1" y="254"/>
                      </a:cubicBezTo>
                      <a:lnTo>
                        <a:pt x="1" y="26423"/>
                      </a:lnTo>
                      <a:cubicBezTo>
                        <a:pt x="140" y="26423"/>
                        <a:pt x="253" y="26535"/>
                        <a:pt x="253" y="26676"/>
                      </a:cubicBezTo>
                      <a:lnTo>
                        <a:pt x="6760" y="26676"/>
                      </a:lnTo>
                      <a:cubicBezTo>
                        <a:pt x="6760" y="26535"/>
                        <a:pt x="6874" y="26423"/>
                        <a:pt x="7013" y="26423"/>
                      </a:cubicBezTo>
                      <a:lnTo>
                        <a:pt x="7013" y="254"/>
                      </a:lnTo>
                      <a:cubicBezTo>
                        <a:pt x="6874" y="254"/>
                        <a:pt x="6760" y="142"/>
                        <a:pt x="6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0"/>
                <p:cNvSpPr/>
                <p:nvPr/>
              </p:nvSpPr>
              <p:spPr>
                <a:xfrm>
                  <a:off x="1877900" y="2122725"/>
                  <a:ext cx="291975" cy="15125"/>
                </a:xfrm>
                <a:custGeom>
                  <a:avLst/>
                  <a:gdLst/>
                  <a:ahLst/>
                  <a:cxnLst/>
                  <a:rect l="l" t="t" r="r" b="b"/>
                  <a:pathLst>
                    <a:path w="11679" h="605" extrusionOk="0">
                      <a:moveTo>
                        <a:pt x="1" y="1"/>
                      </a:moveTo>
                      <a:lnTo>
                        <a:pt x="1" y="605"/>
                      </a:lnTo>
                      <a:lnTo>
                        <a:pt x="11678" y="605"/>
                      </a:lnTo>
                      <a:lnTo>
                        <a:pt x="1167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0"/>
                <p:cNvSpPr/>
                <p:nvPr/>
              </p:nvSpPr>
              <p:spPr>
                <a:xfrm>
                  <a:off x="1877900" y="3191525"/>
                  <a:ext cx="291975" cy="15125"/>
                </a:xfrm>
                <a:custGeom>
                  <a:avLst/>
                  <a:gdLst/>
                  <a:ahLst/>
                  <a:cxnLst/>
                  <a:rect l="l" t="t" r="r" b="b"/>
                  <a:pathLst>
                    <a:path w="11679" h="605" extrusionOk="0">
                      <a:moveTo>
                        <a:pt x="1" y="1"/>
                      </a:moveTo>
                      <a:lnTo>
                        <a:pt x="1" y="605"/>
                      </a:lnTo>
                      <a:lnTo>
                        <a:pt x="11678" y="605"/>
                      </a:lnTo>
                      <a:lnTo>
                        <a:pt x="1167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0"/>
                <p:cNvSpPr/>
                <p:nvPr/>
              </p:nvSpPr>
              <p:spPr>
                <a:xfrm>
                  <a:off x="2000150" y="2379625"/>
                  <a:ext cx="47500" cy="570325"/>
                </a:xfrm>
                <a:custGeom>
                  <a:avLst/>
                  <a:gdLst/>
                  <a:ahLst/>
                  <a:cxnLst/>
                  <a:rect l="l" t="t" r="r" b="b"/>
                  <a:pathLst>
                    <a:path w="1900" h="22813" extrusionOk="0">
                      <a:moveTo>
                        <a:pt x="950" y="0"/>
                      </a:moveTo>
                      <a:lnTo>
                        <a:pt x="1" y="950"/>
                      </a:lnTo>
                      <a:lnTo>
                        <a:pt x="950" y="1899"/>
                      </a:lnTo>
                      <a:lnTo>
                        <a:pt x="1899" y="950"/>
                      </a:lnTo>
                      <a:lnTo>
                        <a:pt x="950" y="0"/>
                      </a:lnTo>
                      <a:close/>
                      <a:moveTo>
                        <a:pt x="950" y="2324"/>
                      </a:moveTo>
                      <a:lnTo>
                        <a:pt x="1" y="3273"/>
                      </a:lnTo>
                      <a:lnTo>
                        <a:pt x="950" y="4223"/>
                      </a:lnTo>
                      <a:lnTo>
                        <a:pt x="1899" y="3273"/>
                      </a:lnTo>
                      <a:lnTo>
                        <a:pt x="950" y="2324"/>
                      </a:lnTo>
                      <a:close/>
                      <a:moveTo>
                        <a:pt x="950" y="4647"/>
                      </a:moveTo>
                      <a:lnTo>
                        <a:pt x="1" y="5597"/>
                      </a:lnTo>
                      <a:lnTo>
                        <a:pt x="950" y="6546"/>
                      </a:lnTo>
                      <a:lnTo>
                        <a:pt x="1899" y="5597"/>
                      </a:lnTo>
                      <a:lnTo>
                        <a:pt x="950" y="4647"/>
                      </a:lnTo>
                      <a:close/>
                      <a:moveTo>
                        <a:pt x="950" y="6971"/>
                      </a:moveTo>
                      <a:lnTo>
                        <a:pt x="1" y="7920"/>
                      </a:lnTo>
                      <a:lnTo>
                        <a:pt x="950" y="8870"/>
                      </a:lnTo>
                      <a:lnTo>
                        <a:pt x="1899" y="7920"/>
                      </a:lnTo>
                      <a:lnTo>
                        <a:pt x="950" y="6971"/>
                      </a:lnTo>
                      <a:close/>
                      <a:moveTo>
                        <a:pt x="950" y="9296"/>
                      </a:moveTo>
                      <a:lnTo>
                        <a:pt x="1" y="10245"/>
                      </a:lnTo>
                      <a:lnTo>
                        <a:pt x="950" y="11194"/>
                      </a:lnTo>
                      <a:lnTo>
                        <a:pt x="1899" y="10245"/>
                      </a:lnTo>
                      <a:lnTo>
                        <a:pt x="950" y="9296"/>
                      </a:lnTo>
                      <a:close/>
                      <a:moveTo>
                        <a:pt x="950" y="11620"/>
                      </a:moveTo>
                      <a:lnTo>
                        <a:pt x="1" y="12569"/>
                      </a:lnTo>
                      <a:lnTo>
                        <a:pt x="950" y="13518"/>
                      </a:lnTo>
                      <a:lnTo>
                        <a:pt x="1899" y="12569"/>
                      </a:lnTo>
                      <a:lnTo>
                        <a:pt x="950" y="11620"/>
                      </a:lnTo>
                      <a:close/>
                      <a:moveTo>
                        <a:pt x="950" y="13943"/>
                      </a:moveTo>
                      <a:lnTo>
                        <a:pt x="1" y="14893"/>
                      </a:lnTo>
                      <a:lnTo>
                        <a:pt x="950" y="15841"/>
                      </a:lnTo>
                      <a:lnTo>
                        <a:pt x="1899" y="14893"/>
                      </a:lnTo>
                      <a:lnTo>
                        <a:pt x="950" y="13943"/>
                      </a:lnTo>
                      <a:close/>
                      <a:moveTo>
                        <a:pt x="950" y="16267"/>
                      </a:moveTo>
                      <a:lnTo>
                        <a:pt x="1" y="17216"/>
                      </a:lnTo>
                      <a:lnTo>
                        <a:pt x="950" y="18166"/>
                      </a:lnTo>
                      <a:lnTo>
                        <a:pt x="1899" y="17216"/>
                      </a:lnTo>
                      <a:lnTo>
                        <a:pt x="950" y="16267"/>
                      </a:lnTo>
                      <a:close/>
                      <a:moveTo>
                        <a:pt x="950" y="18590"/>
                      </a:moveTo>
                      <a:lnTo>
                        <a:pt x="1" y="19540"/>
                      </a:lnTo>
                      <a:lnTo>
                        <a:pt x="950" y="20489"/>
                      </a:lnTo>
                      <a:lnTo>
                        <a:pt x="1899" y="19540"/>
                      </a:lnTo>
                      <a:lnTo>
                        <a:pt x="950" y="18590"/>
                      </a:lnTo>
                      <a:close/>
                      <a:moveTo>
                        <a:pt x="950" y="20914"/>
                      </a:moveTo>
                      <a:lnTo>
                        <a:pt x="1" y="21863"/>
                      </a:lnTo>
                      <a:lnTo>
                        <a:pt x="950" y="22813"/>
                      </a:lnTo>
                      <a:lnTo>
                        <a:pt x="1899" y="21863"/>
                      </a:lnTo>
                      <a:lnTo>
                        <a:pt x="950" y="2091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0"/>
                <p:cNvSpPr/>
                <p:nvPr/>
              </p:nvSpPr>
              <p:spPr>
                <a:xfrm>
                  <a:off x="1877975" y="3031100"/>
                  <a:ext cx="291925" cy="132600"/>
                </a:xfrm>
                <a:custGeom>
                  <a:avLst/>
                  <a:gdLst/>
                  <a:ahLst/>
                  <a:cxnLst/>
                  <a:rect l="l" t="t" r="r" b="b"/>
                  <a:pathLst>
                    <a:path w="11677" h="5304" extrusionOk="0">
                      <a:moveTo>
                        <a:pt x="5948" y="0"/>
                      </a:moveTo>
                      <a:cubicBezTo>
                        <a:pt x="5581" y="0"/>
                        <a:pt x="5210" y="124"/>
                        <a:pt x="4945" y="374"/>
                      </a:cubicBezTo>
                      <a:cubicBezTo>
                        <a:pt x="4530" y="766"/>
                        <a:pt x="4445" y="1321"/>
                        <a:pt x="4672" y="1792"/>
                      </a:cubicBezTo>
                      <a:cubicBezTo>
                        <a:pt x="3387" y="1640"/>
                        <a:pt x="2304" y="1303"/>
                        <a:pt x="1652" y="1303"/>
                      </a:cubicBezTo>
                      <a:cubicBezTo>
                        <a:pt x="1232" y="1303"/>
                        <a:pt x="990" y="1443"/>
                        <a:pt x="990" y="1863"/>
                      </a:cubicBezTo>
                      <a:cubicBezTo>
                        <a:pt x="990" y="2274"/>
                        <a:pt x="1221" y="2659"/>
                        <a:pt x="1624" y="2992"/>
                      </a:cubicBezTo>
                      <a:lnTo>
                        <a:pt x="0" y="2992"/>
                      </a:lnTo>
                      <a:lnTo>
                        <a:pt x="0" y="5303"/>
                      </a:lnTo>
                      <a:lnTo>
                        <a:pt x="11677" y="5303"/>
                      </a:lnTo>
                      <a:lnTo>
                        <a:pt x="11677" y="2992"/>
                      </a:lnTo>
                      <a:lnTo>
                        <a:pt x="10052" y="2992"/>
                      </a:lnTo>
                      <a:cubicBezTo>
                        <a:pt x="10453" y="2659"/>
                        <a:pt x="10684" y="2275"/>
                        <a:pt x="10684" y="1865"/>
                      </a:cubicBezTo>
                      <a:cubicBezTo>
                        <a:pt x="10684" y="1444"/>
                        <a:pt x="10442" y="1304"/>
                        <a:pt x="10021" y="1304"/>
                      </a:cubicBezTo>
                      <a:cubicBezTo>
                        <a:pt x="9396" y="1304"/>
                        <a:pt x="8377" y="1612"/>
                        <a:pt x="7163" y="1771"/>
                      </a:cubicBezTo>
                      <a:cubicBezTo>
                        <a:pt x="7437" y="1092"/>
                        <a:pt x="7098" y="262"/>
                        <a:pt x="6377" y="59"/>
                      </a:cubicBezTo>
                      <a:cubicBezTo>
                        <a:pt x="6239" y="20"/>
                        <a:pt x="6094" y="0"/>
                        <a:pt x="59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0"/>
                <p:cNvSpPr/>
                <p:nvPr/>
              </p:nvSpPr>
              <p:spPr>
                <a:xfrm>
                  <a:off x="1900100" y="3121950"/>
                  <a:ext cx="255000" cy="25750"/>
                </a:xfrm>
                <a:custGeom>
                  <a:avLst/>
                  <a:gdLst/>
                  <a:ahLst/>
                  <a:cxnLst/>
                  <a:rect l="l" t="t" r="r" b="b"/>
                  <a:pathLst>
                    <a:path w="10200" h="1030" extrusionOk="0">
                      <a:moveTo>
                        <a:pt x="592" y="1"/>
                      </a:moveTo>
                      <a:cubicBezTo>
                        <a:pt x="370" y="1"/>
                        <a:pt x="153" y="148"/>
                        <a:pt x="83" y="358"/>
                      </a:cubicBezTo>
                      <a:cubicBezTo>
                        <a:pt x="1" y="602"/>
                        <a:pt x="181" y="914"/>
                        <a:pt x="416" y="1000"/>
                      </a:cubicBezTo>
                      <a:cubicBezTo>
                        <a:pt x="471" y="1020"/>
                        <a:pt x="530" y="1030"/>
                        <a:pt x="589" y="1030"/>
                      </a:cubicBezTo>
                      <a:cubicBezTo>
                        <a:pt x="844" y="1030"/>
                        <a:pt x="1101" y="850"/>
                        <a:pt x="1107" y="581"/>
                      </a:cubicBezTo>
                      <a:cubicBezTo>
                        <a:pt x="1112" y="298"/>
                        <a:pt x="944" y="36"/>
                        <a:pt x="647" y="4"/>
                      </a:cubicBezTo>
                      <a:cubicBezTo>
                        <a:pt x="628" y="2"/>
                        <a:pt x="610" y="1"/>
                        <a:pt x="592" y="1"/>
                      </a:cubicBezTo>
                      <a:close/>
                      <a:moveTo>
                        <a:pt x="2865" y="1"/>
                      </a:moveTo>
                      <a:cubicBezTo>
                        <a:pt x="2642" y="1"/>
                        <a:pt x="2426" y="148"/>
                        <a:pt x="2356" y="358"/>
                      </a:cubicBezTo>
                      <a:cubicBezTo>
                        <a:pt x="2273" y="602"/>
                        <a:pt x="2453" y="914"/>
                        <a:pt x="2688" y="1000"/>
                      </a:cubicBezTo>
                      <a:cubicBezTo>
                        <a:pt x="2744" y="1020"/>
                        <a:pt x="2803" y="1030"/>
                        <a:pt x="2862" y="1030"/>
                      </a:cubicBezTo>
                      <a:cubicBezTo>
                        <a:pt x="3116" y="1030"/>
                        <a:pt x="3373" y="850"/>
                        <a:pt x="3378" y="581"/>
                      </a:cubicBezTo>
                      <a:cubicBezTo>
                        <a:pt x="3384" y="298"/>
                        <a:pt x="3217" y="36"/>
                        <a:pt x="2919" y="4"/>
                      </a:cubicBezTo>
                      <a:cubicBezTo>
                        <a:pt x="2901" y="2"/>
                        <a:pt x="2883" y="1"/>
                        <a:pt x="2865" y="1"/>
                      </a:cubicBezTo>
                      <a:close/>
                      <a:moveTo>
                        <a:pt x="5137" y="1"/>
                      </a:moveTo>
                      <a:cubicBezTo>
                        <a:pt x="4914" y="1"/>
                        <a:pt x="4698" y="148"/>
                        <a:pt x="4627" y="358"/>
                      </a:cubicBezTo>
                      <a:cubicBezTo>
                        <a:pt x="4545" y="602"/>
                        <a:pt x="4724" y="914"/>
                        <a:pt x="4959" y="1000"/>
                      </a:cubicBezTo>
                      <a:cubicBezTo>
                        <a:pt x="5015" y="1020"/>
                        <a:pt x="5074" y="1030"/>
                        <a:pt x="5133" y="1030"/>
                      </a:cubicBezTo>
                      <a:cubicBezTo>
                        <a:pt x="5388" y="1030"/>
                        <a:pt x="5644" y="850"/>
                        <a:pt x="5650" y="581"/>
                      </a:cubicBezTo>
                      <a:cubicBezTo>
                        <a:pt x="5654" y="298"/>
                        <a:pt x="5488" y="36"/>
                        <a:pt x="5191" y="4"/>
                      </a:cubicBezTo>
                      <a:cubicBezTo>
                        <a:pt x="5173" y="2"/>
                        <a:pt x="5155" y="1"/>
                        <a:pt x="5137" y="1"/>
                      </a:cubicBezTo>
                      <a:close/>
                      <a:moveTo>
                        <a:pt x="7408" y="1"/>
                      </a:moveTo>
                      <a:cubicBezTo>
                        <a:pt x="7186" y="1"/>
                        <a:pt x="6969" y="148"/>
                        <a:pt x="6898" y="358"/>
                      </a:cubicBezTo>
                      <a:cubicBezTo>
                        <a:pt x="6817" y="602"/>
                        <a:pt x="6996" y="914"/>
                        <a:pt x="7231" y="1000"/>
                      </a:cubicBezTo>
                      <a:cubicBezTo>
                        <a:pt x="7287" y="1020"/>
                        <a:pt x="7345" y="1030"/>
                        <a:pt x="7405" y="1030"/>
                      </a:cubicBezTo>
                      <a:cubicBezTo>
                        <a:pt x="7659" y="1030"/>
                        <a:pt x="7916" y="850"/>
                        <a:pt x="7921" y="581"/>
                      </a:cubicBezTo>
                      <a:cubicBezTo>
                        <a:pt x="7926" y="298"/>
                        <a:pt x="7759" y="36"/>
                        <a:pt x="7463" y="4"/>
                      </a:cubicBezTo>
                      <a:cubicBezTo>
                        <a:pt x="7445" y="2"/>
                        <a:pt x="7427" y="1"/>
                        <a:pt x="7408" y="1"/>
                      </a:cubicBezTo>
                      <a:close/>
                      <a:moveTo>
                        <a:pt x="9679" y="1"/>
                      </a:moveTo>
                      <a:cubicBezTo>
                        <a:pt x="9457" y="1"/>
                        <a:pt x="9240" y="148"/>
                        <a:pt x="9170" y="358"/>
                      </a:cubicBezTo>
                      <a:cubicBezTo>
                        <a:pt x="9088" y="602"/>
                        <a:pt x="9267" y="914"/>
                        <a:pt x="9503" y="1000"/>
                      </a:cubicBezTo>
                      <a:cubicBezTo>
                        <a:pt x="9559" y="1020"/>
                        <a:pt x="9618" y="1030"/>
                        <a:pt x="9677" y="1030"/>
                      </a:cubicBezTo>
                      <a:cubicBezTo>
                        <a:pt x="9932" y="1030"/>
                        <a:pt x="10188" y="850"/>
                        <a:pt x="10194" y="581"/>
                      </a:cubicBezTo>
                      <a:cubicBezTo>
                        <a:pt x="10199" y="298"/>
                        <a:pt x="10032" y="36"/>
                        <a:pt x="9734" y="4"/>
                      </a:cubicBezTo>
                      <a:cubicBezTo>
                        <a:pt x="9716" y="2"/>
                        <a:pt x="9697" y="1"/>
                        <a:pt x="96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0"/>
                <p:cNvSpPr/>
                <p:nvPr/>
              </p:nvSpPr>
              <p:spPr>
                <a:xfrm>
                  <a:off x="1900075" y="2181075"/>
                  <a:ext cx="255025" cy="25750"/>
                </a:xfrm>
                <a:custGeom>
                  <a:avLst/>
                  <a:gdLst/>
                  <a:ahLst/>
                  <a:cxnLst/>
                  <a:rect l="l" t="t" r="r" b="b"/>
                  <a:pathLst>
                    <a:path w="10201" h="1030" extrusionOk="0">
                      <a:moveTo>
                        <a:pt x="589" y="0"/>
                      </a:moveTo>
                      <a:cubicBezTo>
                        <a:pt x="529" y="0"/>
                        <a:pt x="470" y="10"/>
                        <a:pt x="414" y="30"/>
                      </a:cubicBezTo>
                      <a:cubicBezTo>
                        <a:pt x="179" y="116"/>
                        <a:pt x="1" y="428"/>
                        <a:pt x="82" y="672"/>
                      </a:cubicBezTo>
                      <a:cubicBezTo>
                        <a:pt x="153" y="882"/>
                        <a:pt x="370" y="1029"/>
                        <a:pt x="592" y="1029"/>
                      </a:cubicBezTo>
                      <a:cubicBezTo>
                        <a:pt x="610" y="1029"/>
                        <a:pt x="628" y="1028"/>
                        <a:pt x="647" y="1026"/>
                      </a:cubicBezTo>
                      <a:cubicBezTo>
                        <a:pt x="945" y="994"/>
                        <a:pt x="1112" y="732"/>
                        <a:pt x="1106" y="449"/>
                      </a:cubicBezTo>
                      <a:cubicBezTo>
                        <a:pt x="1102" y="181"/>
                        <a:pt x="844" y="0"/>
                        <a:pt x="589" y="0"/>
                      </a:cubicBezTo>
                      <a:close/>
                      <a:moveTo>
                        <a:pt x="2861" y="0"/>
                      </a:moveTo>
                      <a:cubicBezTo>
                        <a:pt x="2802" y="0"/>
                        <a:pt x="2743" y="10"/>
                        <a:pt x="2687" y="30"/>
                      </a:cubicBezTo>
                      <a:cubicBezTo>
                        <a:pt x="2454" y="116"/>
                        <a:pt x="2273" y="428"/>
                        <a:pt x="2355" y="672"/>
                      </a:cubicBezTo>
                      <a:cubicBezTo>
                        <a:pt x="2426" y="882"/>
                        <a:pt x="2642" y="1029"/>
                        <a:pt x="2865" y="1029"/>
                      </a:cubicBezTo>
                      <a:cubicBezTo>
                        <a:pt x="2883" y="1029"/>
                        <a:pt x="2901" y="1028"/>
                        <a:pt x="2919" y="1026"/>
                      </a:cubicBezTo>
                      <a:cubicBezTo>
                        <a:pt x="3216" y="994"/>
                        <a:pt x="3385" y="732"/>
                        <a:pt x="3378" y="449"/>
                      </a:cubicBezTo>
                      <a:cubicBezTo>
                        <a:pt x="3374" y="181"/>
                        <a:pt x="3117" y="0"/>
                        <a:pt x="2861" y="0"/>
                      </a:cubicBezTo>
                      <a:close/>
                      <a:moveTo>
                        <a:pt x="5133" y="0"/>
                      </a:moveTo>
                      <a:cubicBezTo>
                        <a:pt x="5074" y="0"/>
                        <a:pt x="5015" y="10"/>
                        <a:pt x="4959" y="30"/>
                      </a:cubicBezTo>
                      <a:cubicBezTo>
                        <a:pt x="4726" y="116"/>
                        <a:pt x="4545" y="428"/>
                        <a:pt x="4626" y="672"/>
                      </a:cubicBezTo>
                      <a:cubicBezTo>
                        <a:pt x="4697" y="882"/>
                        <a:pt x="4914" y="1029"/>
                        <a:pt x="5137" y="1029"/>
                      </a:cubicBezTo>
                      <a:cubicBezTo>
                        <a:pt x="5155" y="1029"/>
                        <a:pt x="5173" y="1028"/>
                        <a:pt x="5191" y="1026"/>
                      </a:cubicBezTo>
                      <a:cubicBezTo>
                        <a:pt x="5487" y="994"/>
                        <a:pt x="5656" y="732"/>
                        <a:pt x="5649" y="449"/>
                      </a:cubicBezTo>
                      <a:cubicBezTo>
                        <a:pt x="5645" y="181"/>
                        <a:pt x="5388" y="0"/>
                        <a:pt x="5133" y="0"/>
                      </a:cubicBezTo>
                      <a:close/>
                      <a:moveTo>
                        <a:pt x="7405" y="0"/>
                      </a:moveTo>
                      <a:cubicBezTo>
                        <a:pt x="7346" y="0"/>
                        <a:pt x="7287" y="10"/>
                        <a:pt x="7232" y="30"/>
                      </a:cubicBezTo>
                      <a:cubicBezTo>
                        <a:pt x="6999" y="116"/>
                        <a:pt x="6818" y="428"/>
                        <a:pt x="6899" y="672"/>
                      </a:cubicBezTo>
                      <a:cubicBezTo>
                        <a:pt x="6970" y="882"/>
                        <a:pt x="7187" y="1029"/>
                        <a:pt x="7409" y="1029"/>
                      </a:cubicBezTo>
                      <a:cubicBezTo>
                        <a:pt x="7428" y="1029"/>
                        <a:pt x="7446" y="1028"/>
                        <a:pt x="7464" y="1026"/>
                      </a:cubicBezTo>
                      <a:cubicBezTo>
                        <a:pt x="7760" y="994"/>
                        <a:pt x="7929" y="732"/>
                        <a:pt x="7922" y="449"/>
                      </a:cubicBezTo>
                      <a:cubicBezTo>
                        <a:pt x="7917" y="181"/>
                        <a:pt x="7660" y="0"/>
                        <a:pt x="7405" y="0"/>
                      </a:cubicBezTo>
                      <a:close/>
                      <a:moveTo>
                        <a:pt x="9677" y="0"/>
                      </a:moveTo>
                      <a:cubicBezTo>
                        <a:pt x="9618" y="0"/>
                        <a:pt x="9559" y="10"/>
                        <a:pt x="9504" y="30"/>
                      </a:cubicBezTo>
                      <a:cubicBezTo>
                        <a:pt x="9269" y="116"/>
                        <a:pt x="9090" y="428"/>
                        <a:pt x="9171" y="672"/>
                      </a:cubicBezTo>
                      <a:cubicBezTo>
                        <a:pt x="9241" y="882"/>
                        <a:pt x="9458" y="1029"/>
                        <a:pt x="9680" y="1029"/>
                      </a:cubicBezTo>
                      <a:cubicBezTo>
                        <a:pt x="9698" y="1029"/>
                        <a:pt x="9717" y="1028"/>
                        <a:pt x="9735" y="1026"/>
                      </a:cubicBezTo>
                      <a:cubicBezTo>
                        <a:pt x="10032" y="994"/>
                        <a:pt x="10200" y="732"/>
                        <a:pt x="10195" y="449"/>
                      </a:cubicBezTo>
                      <a:cubicBezTo>
                        <a:pt x="10189" y="181"/>
                        <a:pt x="9932" y="0"/>
                        <a:pt x="9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0"/>
                <p:cNvSpPr/>
                <p:nvPr/>
              </p:nvSpPr>
              <p:spPr>
                <a:xfrm>
                  <a:off x="1955800" y="2417575"/>
                  <a:ext cx="7625" cy="490575"/>
                </a:xfrm>
                <a:custGeom>
                  <a:avLst/>
                  <a:gdLst/>
                  <a:ahLst/>
                  <a:cxnLst/>
                  <a:rect l="l" t="t" r="r" b="b"/>
                  <a:pathLst>
                    <a:path w="305" h="19623" extrusionOk="0">
                      <a:moveTo>
                        <a:pt x="1" y="1"/>
                      </a:moveTo>
                      <a:lnTo>
                        <a:pt x="1" y="19622"/>
                      </a:lnTo>
                      <a:lnTo>
                        <a:pt x="304" y="19622"/>
                      </a:lnTo>
                      <a:lnTo>
                        <a:pt x="3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0"/>
                <p:cNvSpPr/>
                <p:nvPr/>
              </p:nvSpPr>
              <p:spPr>
                <a:xfrm>
                  <a:off x="2086350" y="2417575"/>
                  <a:ext cx="7600" cy="490575"/>
                </a:xfrm>
                <a:custGeom>
                  <a:avLst/>
                  <a:gdLst/>
                  <a:ahLst/>
                  <a:cxnLst/>
                  <a:rect l="l" t="t" r="r" b="b"/>
                  <a:pathLst>
                    <a:path w="304" h="19623" extrusionOk="0">
                      <a:moveTo>
                        <a:pt x="0" y="1"/>
                      </a:moveTo>
                      <a:lnTo>
                        <a:pt x="0" y="19622"/>
                      </a:lnTo>
                      <a:lnTo>
                        <a:pt x="304" y="19622"/>
                      </a:lnTo>
                      <a:lnTo>
                        <a:pt x="3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3" name="Google Shape;2483;p40"/>
              <p:cNvGrpSpPr/>
              <p:nvPr/>
            </p:nvGrpSpPr>
            <p:grpSpPr>
              <a:xfrm flipH="1">
                <a:off x="4119026" y="3383147"/>
                <a:ext cx="2408564" cy="495824"/>
                <a:chOff x="6913575" y="2702975"/>
                <a:chExt cx="1075300" cy="221350"/>
              </a:xfrm>
            </p:grpSpPr>
            <p:sp>
              <p:nvSpPr>
                <p:cNvPr id="2484" name="Google Shape;2484;p40"/>
                <p:cNvSpPr/>
                <p:nvPr/>
              </p:nvSpPr>
              <p:spPr>
                <a:xfrm>
                  <a:off x="6913575" y="2702975"/>
                  <a:ext cx="1075300" cy="145075"/>
                </a:xfrm>
                <a:custGeom>
                  <a:avLst/>
                  <a:gdLst/>
                  <a:ahLst/>
                  <a:cxnLst/>
                  <a:rect l="l" t="t" r="r" b="b"/>
                  <a:pathLst>
                    <a:path w="43012" h="5803" extrusionOk="0">
                      <a:moveTo>
                        <a:pt x="518" y="0"/>
                      </a:moveTo>
                      <a:cubicBezTo>
                        <a:pt x="232" y="0"/>
                        <a:pt x="0" y="231"/>
                        <a:pt x="0" y="518"/>
                      </a:cubicBezTo>
                      <a:cubicBezTo>
                        <a:pt x="0" y="804"/>
                        <a:pt x="231" y="1035"/>
                        <a:pt x="518" y="1035"/>
                      </a:cubicBezTo>
                      <a:lnTo>
                        <a:pt x="39835" y="1035"/>
                      </a:lnTo>
                      <a:cubicBezTo>
                        <a:pt x="40866" y="1035"/>
                        <a:pt x="41702" y="1871"/>
                        <a:pt x="41702" y="2901"/>
                      </a:cubicBezTo>
                      <a:cubicBezTo>
                        <a:pt x="41702" y="3932"/>
                        <a:pt x="40866" y="4767"/>
                        <a:pt x="39835" y="4767"/>
                      </a:cubicBezTo>
                      <a:lnTo>
                        <a:pt x="518" y="4767"/>
                      </a:lnTo>
                      <a:cubicBezTo>
                        <a:pt x="232" y="4767"/>
                        <a:pt x="0" y="5000"/>
                        <a:pt x="0" y="5285"/>
                      </a:cubicBezTo>
                      <a:cubicBezTo>
                        <a:pt x="0" y="5572"/>
                        <a:pt x="231" y="5803"/>
                        <a:pt x="518" y="5803"/>
                      </a:cubicBezTo>
                      <a:lnTo>
                        <a:pt x="40111" y="5803"/>
                      </a:lnTo>
                      <a:cubicBezTo>
                        <a:pt x="41712" y="5803"/>
                        <a:pt x="43012" y="4504"/>
                        <a:pt x="43012" y="2901"/>
                      </a:cubicBezTo>
                      <a:cubicBezTo>
                        <a:pt x="43012" y="1300"/>
                        <a:pt x="41713" y="0"/>
                        <a:pt x="40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0"/>
                <p:cNvSpPr/>
                <p:nvPr/>
              </p:nvSpPr>
              <p:spPr>
                <a:xfrm>
                  <a:off x="6939900" y="2728825"/>
                  <a:ext cx="1016225" cy="93325"/>
                </a:xfrm>
                <a:custGeom>
                  <a:avLst/>
                  <a:gdLst/>
                  <a:ahLst/>
                  <a:cxnLst/>
                  <a:rect l="l" t="t" r="r" b="b"/>
                  <a:pathLst>
                    <a:path w="40649" h="3733" extrusionOk="0">
                      <a:moveTo>
                        <a:pt x="1" y="1"/>
                      </a:moveTo>
                      <a:lnTo>
                        <a:pt x="1" y="3732"/>
                      </a:lnTo>
                      <a:lnTo>
                        <a:pt x="38783" y="3732"/>
                      </a:lnTo>
                      <a:cubicBezTo>
                        <a:pt x="39441" y="3732"/>
                        <a:pt x="40018" y="3393"/>
                        <a:pt x="40350" y="2878"/>
                      </a:cubicBezTo>
                      <a:cubicBezTo>
                        <a:pt x="40540" y="2588"/>
                        <a:pt x="40649" y="2240"/>
                        <a:pt x="40649" y="1867"/>
                      </a:cubicBezTo>
                      <a:cubicBezTo>
                        <a:pt x="40649" y="838"/>
                        <a:pt x="39814" y="3"/>
                        <a:pt x="38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0"/>
                <p:cNvSpPr/>
                <p:nvPr/>
              </p:nvSpPr>
              <p:spPr>
                <a:xfrm>
                  <a:off x="6939875" y="2744700"/>
                  <a:ext cx="922025" cy="65225"/>
                </a:xfrm>
                <a:custGeom>
                  <a:avLst/>
                  <a:gdLst/>
                  <a:ahLst/>
                  <a:cxnLst/>
                  <a:rect l="l" t="t" r="r" b="b"/>
                  <a:pathLst>
                    <a:path w="36881" h="2609" extrusionOk="0">
                      <a:moveTo>
                        <a:pt x="1" y="1"/>
                      </a:moveTo>
                      <a:lnTo>
                        <a:pt x="1" y="423"/>
                      </a:lnTo>
                      <a:lnTo>
                        <a:pt x="36670" y="423"/>
                      </a:lnTo>
                      <a:cubicBezTo>
                        <a:pt x="36786" y="423"/>
                        <a:pt x="36880" y="328"/>
                        <a:pt x="36880" y="213"/>
                      </a:cubicBezTo>
                      <a:cubicBezTo>
                        <a:pt x="36880" y="96"/>
                        <a:pt x="36786" y="1"/>
                        <a:pt x="36670" y="1"/>
                      </a:cubicBezTo>
                      <a:close/>
                      <a:moveTo>
                        <a:pt x="1" y="1093"/>
                      </a:moveTo>
                      <a:lnTo>
                        <a:pt x="1" y="1516"/>
                      </a:lnTo>
                      <a:lnTo>
                        <a:pt x="36670" y="1516"/>
                      </a:lnTo>
                      <a:cubicBezTo>
                        <a:pt x="36786" y="1516"/>
                        <a:pt x="36880" y="1421"/>
                        <a:pt x="36880" y="1305"/>
                      </a:cubicBezTo>
                      <a:cubicBezTo>
                        <a:pt x="36880" y="1188"/>
                        <a:pt x="36786" y="1093"/>
                        <a:pt x="36670" y="1093"/>
                      </a:cubicBezTo>
                      <a:close/>
                      <a:moveTo>
                        <a:pt x="1" y="2186"/>
                      </a:moveTo>
                      <a:lnTo>
                        <a:pt x="1" y="2609"/>
                      </a:lnTo>
                      <a:lnTo>
                        <a:pt x="36670" y="2609"/>
                      </a:lnTo>
                      <a:cubicBezTo>
                        <a:pt x="36786" y="2609"/>
                        <a:pt x="36880" y="2513"/>
                        <a:pt x="36880" y="2397"/>
                      </a:cubicBezTo>
                      <a:cubicBezTo>
                        <a:pt x="36880" y="2280"/>
                        <a:pt x="36786" y="2186"/>
                        <a:pt x="36670" y="2186"/>
                      </a:cubicBezTo>
                      <a:close/>
                    </a:path>
                  </a:pathLst>
                </a:custGeom>
                <a:solidFill>
                  <a:srgbClr val="F9B050">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0"/>
                <p:cNvSpPr/>
                <p:nvPr/>
              </p:nvSpPr>
              <p:spPr>
                <a:xfrm>
                  <a:off x="7184625" y="2744700"/>
                  <a:ext cx="110800" cy="179625"/>
                </a:xfrm>
                <a:custGeom>
                  <a:avLst/>
                  <a:gdLst/>
                  <a:ahLst/>
                  <a:cxnLst/>
                  <a:rect l="l" t="t" r="r" b="b"/>
                  <a:pathLst>
                    <a:path w="4432" h="7185" extrusionOk="0">
                      <a:moveTo>
                        <a:pt x="0" y="1"/>
                      </a:moveTo>
                      <a:lnTo>
                        <a:pt x="0" y="7184"/>
                      </a:lnTo>
                      <a:lnTo>
                        <a:pt x="2215" y="5643"/>
                      </a:lnTo>
                      <a:lnTo>
                        <a:pt x="4432" y="7184"/>
                      </a:lnTo>
                      <a:lnTo>
                        <a:pt x="4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0"/>
                <p:cNvSpPr/>
                <p:nvPr/>
              </p:nvSpPr>
              <p:spPr>
                <a:xfrm>
                  <a:off x="7193800" y="2784750"/>
                  <a:ext cx="86275" cy="74750"/>
                </a:xfrm>
                <a:custGeom>
                  <a:avLst/>
                  <a:gdLst/>
                  <a:ahLst/>
                  <a:cxnLst/>
                  <a:rect l="l" t="t" r="r" b="b"/>
                  <a:pathLst>
                    <a:path w="3451" h="2990" extrusionOk="0">
                      <a:moveTo>
                        <a:pt x="1858" y="0"/>
                      </a:moveTo>
                      <a:cubicBezTo>
                        <a:pt x="1811" y="0"/>
                        <a:pt x="1764" y="3"/>
                        <a:pt x="1719" y="10"/>
                      </a:cubicBezTo>
                      <a:cubicBezTo>
                        <a:pt x="1507" y="41"/>
                        <a:pt x="1339" y="142"/>
                        <a:pt x="1154" y="242"/>
                      </a:cubicBezTo>
                      <a:cubicBezTo>
                        <a:pt x="378" y="659"/>
                        <a:pt x="0" y="1775"/>
                        <a:pt x="596" y="2517"/>
                      </a:cubicBezTo>
                      <a:cubicBezTo>
                        <a:pt x="854" y="2839"/>
                        <a:pt x="1330" y="2946"/>
                        <a:pt x="1720" y="2982"/>
                      </a:cubicBezTo>
                      <a:cubicBezTo>
                        <a:pt x="1771" y="2987"/>
                        <a:pt x="1823" y="2989"/>
                        <a:pt x="1875" y="2989"/>
                      </a:cubicBezTo>
                      <a:cubicBezTo>
                        <a:pt x="2644" y="2989"/>
                        <a:pt x="3451" y="2474"/>
                        <a:pt x="3439" y="1622"/>
                      </a:cubicBezTo>
                      <a:cubicBezTo>
                        <a:pt x="3434" y="1206"/>
                        <a:pt x="3192" y="568"/>
                        <a:pt x="2838" y="330"/>
                      </a:cubicBezTo>
                      <a:cubicBezTo>
                        <a:pt x="2577" y="156"/>
                        <a:pt x="2195" y="0"/>
                        <a:pt x="1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89" name="Google Shape;2489;p40"/>
            <p:cNvGrpSpPr/>
            <p:nvPr/>
          </p:nvGrpSpPr>
          <p:grpSpPr>
            <a:xfrm>
              <a:off x="6679309" y="1568916"/>
              <a:ext cx="1815586" cy="3262426"/>
              <a:chOff x="6679309" y="1568916"/>
              <a:chExt cx="1815586" cy="3262426"/>
            </a:xfrm>
          </p:grpSpPr>
          <p:sp>
            <p:nvSpPr>
              <p:cNvPr id="2490" name="Google Shape;2490;p40"/>
              <p:cNvSpPr/>
              <p:nvPr/>
            </p:nvSpPr>
            <p:spPr>
              <a:xfrm rot="801400">
                <a:off x="7940839" y="1603597"/>
                <a:ext cx="430952" cy="1116242"/>
              </a:xfrm>
              <a:custGeom>
                <a:avLst/>
                <a:gdLst/>
                <a:ahLst/>
                <a:cxnLst/>
                <a:rect l="l" t="t" r="r" b="b"/>
                <a:pathLst>
                  <a:path w="17239" h="44652" extrusionOk="0">
                    <a:moveTo>
                      <a:pt x="2289" y="0"/>
                    </a:moveTo>
                    <a:lnTo>
                      <a:pt x="2289" y="0"/>
                    </a:lnTo>
                    <a:cubicBezTo>
                      <a:pt x="1923" y="6332"/>
                      <a:pt x="6177" y="8597"/>
                      <a:pt x="7384" y="9111"/>
                    </a:cubicBezTo>
                    <a:cubicBezTo>
                      <a:pt x="7832" y="10134"/>
                      <a:pt x="8223" y="11159"/>
                      <a:pt x="8558" y="12188"/>
                    </a:cubicBezTo>
                    <a:cubicBezTo>
                      <a:pt x="7693" y="10704"/>
                      <a:pt x="5979" y="9040"/>
                      <a:pt x="2647" y="9040"/>
                    </a:cubicBezTo>
                    <a:cubicBezTo>
                      <a:pt x="1859" y="9040"/>
                      <a:pt x="980" y="9133"/>
                      <a:pt x="0" y="9344"/>
                    </a:cubicBezTo>
                    <a:cubicBezTo>
                      <a:pt x="2399" y="13895"/>
                      <a:pt x="6017" y="14585"/>
                      <a:pt x="7992" y="14585"/>
                    </a:cubicBezTo>
                    <a:cubicBezTo>
                      <a:pt x="8558" y="14585"/>
                      <a:pt x="8989" y="14528"/>
                      <a:pt x="9217" y="14489"/>
                    </a:cubicBezTo>
                    <a:cubicBezTo>
                      <a:pt x="9745" y="16630"/>
                      <a:pt x="10031" y="18776"/>
                      <a:pt x="10078" y="20924"/>
                    </a:cubicBezTo>
                    <a:cubicBezTo>
                      <a:pt x="9600" y="18986"/>
                      <a:pt x="7992" y="15876"/>
                      <a:pt x="2599" y="15876"/>
                    </a:cubicBezTo>
                    <a:cubicBezTo>
                      <a:pt x="2345" y="15876"/>
                      <a:pt x="2082" y="15883"/>
                      <a:pt x="1811" y="15897"/>
                    </a:cubicBezTo>
                    <a:cubicBezTo>
                      <a:pt x="3907" y="22107"/>
                      <a:pt x="8956" y="22442"/>
                      <a:pt x="10064" y="22442"/>
                    </a:cubicBezTo>
                    <a:cubicBezTo>
                      <a:pt x="10067" y="22442"/>
                      <a:pt x="10071" y="22442"/>
                      <a:pt x="10074" y="22442"/>
                    </a:cubicBezTo>
                    <a:lnTo>
                      <a:pt x="10074" y="22442"/>
                    </a:lnTo>
                    <a:cubicBezTo>
                      <a:pt x="10011" y="24570"/>
                      <a:pt x="9710" y="26700"/>
                      <a:pt x="9178" y="28825"/>
                    </a:cubicBezTo>
                    <a:cubicBezTo>
                      <a:pt x="9266" y="27011"/>
                      <a:pt x="8773" y="22512"/>
                      <a:pt x="1970" y="21605"/>
                    </a:cubicBezTo>
                    <a:lnTo>
                      <a:pt x="1970" y="21605"/>
                    </a:lnTo>
                    <a:cubicBezTo>
                      <a:pt x="2922" y="28330"/>
                      <a:pt x="8145" y="29437"/>
                      <a:pt x="8982" y="29572"/>
                    </a:cubicBezTo>
                    <a:cubicBezTo>
                      <a:pt x="8828" y="30127"/>
                      <a:pt x="8660" y="30683"/>
                      <a:pt x="8472" y="31237"/>
                    </a:cubicBezTo>
                    <a:cubicBezTo>
                      <a:pt x="6995" y="35655"/>
                      <a:pt x="4538" y="39884"/>
                      <a:pt x="1172" y="43808"/>
                    </a:cubicBezTo>
                    <a:cubicBezTo>
                      <a:pt x="743" y="44309"/>
                      <a:pt x="685" y="44372"/>
                      <a:pt x="798" y="44544"/>
                    </a:cubicBezTo>
                    <a:cubicBezTo>
                      <a:pt x="800" y="44548"/>
                      <a:pt x="804" y="44550"/>
                      <a:pt x="806" y="44554"/>
                    </a:cubicBezTo>
                    <a:cubicBezTo>
                      <a:pt x="853" y="44618"/>
                      <a:pt x="926" y="44652"/>
                      <a:pt x="1000" y="44652"/>
                    </a:cubicBezTo>
                    <a:cubicBezTo>
                      <a:pt x="1047" y="44652"/>
                      <a:pt x="1093" y="44639"/>
                      <a:pt x="1136" y="44612"/>
                    </a:cubicBezTo>
                    <a:cubicBezTo>
                      <a:pt x="1183" y="44581"/>
                      <a:pt x="1213" y="44540"/>
                      <a:pt x="1230" y="44493"/>
                    </a:cubicBezTo>
                    <a:cubicBezTo>
                      <a:pt x="1275" y="44434"/>
                      <a:pt x="1404" y="44282"/>
                      <a:pt x="1543" y="44121"/>
                    </a:cubicBezTo>
                    <a:cubicBezTo>
                      <a:pt x="4951" y="40149"/>
                      <a:pt x="7439" y="35865"/>
                      <a:pt x="8937" y="31391"/>
                    </a:cubicBezTo>
                    <a:cubicBezTo>
                      <a:pt x="9096" y="30910"/>
                      <a:pt x="9246" y="30427"/>
                      <a:pt x="9383" y="29946"/>
                    </a:cubicBezTo>
                    <a:cubicBezTo>
                      <a:pt x="9486" y="29953"/>
                      <a:pt x="9615" y="29958"/>
                      <a:pt x="9765" y="29958"/>
                    </a:cubicBezTo>
                    <a:cubicBezTo>
                      <a:pt x="11508" y="29958"/>
                      <a:pt x="16140" y="29299"/>
                      <a:pt x="16633" y="22315"/>
                    </a:cubicBezTo>
                    <a:lnTo>
                      <a:pt x="16633" y="22315"/>
                    </a:lnTo>
                    <a:cubicBezTo>
                      <a:pt x="12971" y="23066"/>
                      <a:pt x="11089" y="25006"/>
                      <a:pt x="10123" y="26736"/>
                    </a:cubicBezTo>
                    <a:cubicBezTo>
                      <a:pt x="10354" y="25405"/>
                      <a:pt x="10502" y="24075"/>
                      <a:pt x="10553" y="22741"/>
                    </a:cubicBezTo>
                    <a:cubicBezTo>
                      <a:pt x="11684" y="22618"/>
                      <a:pt x="17239" y="21622"/>
                      <a:pt x="16355" y="13900"/>
                    </a:cubicBezTo>
                    <a:lnTo>
                      <a:pt x="16355" y="13900"/>
                    </a:lnTo>
                    <a:cubicBezTo>
                      <a:pt x="12398" y="15514"/>
                      <a:pt x="11013" y="18225"/>
                      <a:pt x="10545" y="20224"/>
                    </a:cubicBezTo>
                    <a:cubicBezTo>
                      <a:pt x="10461" y="18381"/>
                      <a:pt x="10203" y="16537"/>
                      <a:pt x="9769" y="14700"/>
                    </a:cubicBezTo>
                    <a:cubicBezTo>
                      <a:pt x="10974" y="14356"/>
                      <a:pt x="16110" y="12433"/>
                      <a:pt x="14043" y="5064"/>
                    </a:cubicBezTo>
                    <a:lnTo>
                      <a:pt x="14043" y="5064"/>
                    </a:lnTo>
                    <a:cubicBezTo>
                      <a:pt x="9980" y="7537"/>
                      <a:pt x="9276" y="10850"/>
                      <a:pt x="9289" y="12894"/>
                    </a:cubicBezTo>
                    <a:cubicBezTo>
                      <a:pt x="8892" y="11558"/>
                      <a:pt x="8401" y="10226"/>
                      <a:pt x="7822" y="8896"/>
                    </a:cubicBezTo>
                    <a:cubicBezTo>
                      <a:pt x="8253" y="7537"/>
                      <a:pt x="9340" y="2429"/>
                      <a:pt x="2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1" name="Google Shape;2491;p40"/>
              <p:cNvGrpSpPr/>
              <p:nvPr/>
            </p:nvGrpSpPr>
            <p:grpSpPr>
              <a:xfrm rot="5812310" flipH="1">
                <a:off x="5816296" y="3494348"/>
                <a:ext cx="2326966" cy="324856"/>
                <a:chOff x="6899888" y="3500100"/>
                <a:chExt cx="1038875" cy="145025"/>
              </a:xfrm>
            </p:grpSpPr>
            <p:sp>
              <p:nvSpPr>
                <p:cNvPr id="2492" name="Google Shape;2492;p40"/>
                <p:cNvSpPr/>
                <p:nvPr/>
              </p:nvSpPr>
              <p:spPr>
                <a:xfrm>
                  <a:off x="6899888" y="3500100"/>
                  <a:ext cx="1038875" cy="145025"/>
                </a:xfrm>
                <a:custGeom>
                  <a:avLst/>
                  <a:gdLst/>
                  <a:ahLst/>
                  <a:cxnLst/>
                  <a:rect l="l" t="t" r="r" b="b"/>
                  <a:pathLst>
                    <a:path w="41555" h="5801" extrusionOk="0">
                      <a:moveTo>
                        <a:pt x="1" y="1"/>
                      </a:moveTo>
                      <a:lnTo>
                        <a:pt x="1" y="5801"/>
                      </a:lnTo>
                      <a:lnTo>
                        <a:pt x="41555" y="5801"/>
                      </a:lnTo>
                      <a:lnTo>
                        <a:pt x="415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0"/>
                <p:cNvSpPr/>
                <p:nvPr/>
              </p:nvSpPr>
              <p:spPr>
                <a:xfrm>
                  <a:off x="7057938" y="3517850"/>
                  <a:ext cx="262350" cy="107625"/>
                </a:xfrm>
                <a:custGeom>
                  <a:avLst/>
                  <a:gdLst/>
                  <a:ahLst/>
                  <a:cxnLst/>
                  <a:rect l="l" t="t" r="r" b="b"/>
                  <a:pathLst>
                    <a:path w="10494" h="4305" extrusionOk="0">
                      <a:moveTo>
                        <a:pt x="132" y="1"/>
                      </a:moveTo>
                      <a:cubicBezTo>
                        <a:pt x="132" y="73"/>
                        <a:pt x="73" y="132"/>
                        <a:pt x="0" y="132"/>
                      </a:cubicBezTo>
                      <a:lnTo>
                        <a:pt x="0" y="4174"/>
                      </a:lnTo>
                      <a:cubicBezTo>
                        <a:pt x="73" y="4174"/>
                        <a:pt x="132" y="4233"/>
                        <a:pt x="132" y="4305"/>
                      </a:cubicBezTo>
                      <a:lnTo>
                        <a:pt x="10363" y="4305"/>
                      </a:lnTo>
                      <a:cubicBezTo>
                        <a:pt x="10363" y="4233"/>
                        <a:pt x="10421" y="4174"/>
                        <a:pt x="10494" y="4174"/>
                      </a:cubicBezTo>
                      <a:lnTo>
                        <a:pt x="10494" y="132"/>
                      </a:lnTo>
                      <a:cubicBezTo>
                        <a:pt x="10422" y="132"/>
                        <a:pt x="10363" y="73"/>
                        <a:pt x="10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0"/>
                <p:cNvSpPr/>
                <p:nvPr/>
              </p:nvSpPr>
              <p:spPr>
                <a:xfrm>
                  <a:off x="7431513" y="3521000"/>
                  <a:ext cx="326200" cy="100325"/>
                </a:xfrm>
                <a:custGeom>
                  <a:avLst/>
                  <a:gdLst/>
                  <a:ahLst/>
                  <a:cxnLst/>
                  <a:rect l="l" t="t" r="r" b="b"/>
                  <a:pathLst>
                    <a:path w="13048" h="4013" extrusionOk="0">
                      <a:moveTo>
                        <a:pt x="6763" y="0"/>
                      </a:moveTo>
                      <a:cubicBezTo>
                        <a:pt x="3974" y="0"/>
                        <a:pt x="1165" y="59"/>
                        <a:pt x="851" y="144"/>
                      </a:cubicBezTo>
                      <a:cubicBezTo>
                        <a:pt x="689" y="188"/>
                        <a:pt x="546" y="247"/>
                        <a:pt x="436" y="323"/>
                      </a:cubicBezTo>
                      <a:cubicBezTo>
                        <a:pt x="0" y="619"/>
                        <a:pt x="121" y="1104"/>
                        <a:pt x="112" y="1544"/>
                      </a:cubicBezTo>
                      <a:cubicBezTo>
                        <a:pt x="102" y="2129"/>
                        <a:pt x="89" y="2771"/>
                        <a:pt x="177" y="3353"/>
                      </a:cubicBezTo>
                      <a:cubicBezTo>
                        <a:pt x="228" y="3687"/>
                        <a:pt x="327" y="3881"/>
                        <a:pt x="693" y="3968"/>
                      </a:cubicBezTo>
                      <a:cubicBezTo>
                        <a:pt x="829" y="4000"/>
                        <a:pt x="1755" y="4012"/>
                        <a:pt x="3020" y="4012"/>
                      </a:cubicBezTo>
                      <a:cubicBezTo>
                        <a:pt x="6189" y="4012"/>
                        <a:pt x="11488" y="3939"/>
                        <a:pt x="11830" y="3932"/>
                      </a:cubicBezTo>
                      <a:cubicBezTo>
                        <a:pt x="12186" y="3925"/>
                        <a:pt x="12684" y="3892"/>
                        <a:pt x="12848" y="3419"/>
                      </a:cubicBezTo>
                      <a:cubicBezTo>
                        <a:pt x="13048" y="2842"/>
                        <a:pt x="12929" y="2176"/>
                        <a:pt x="12921" y="1571"/>
                      </a:cubicBezTo>
                      <a:cubicBezTo>
                        <a:pt x="12914" y="1040"/>
                        <a:pt x="13004" y="524"/>
                        <a:pt x="12560" y="211"/>
                      </a:cubicBezTo>
                      <a:cubicBezTo>
                        <a:pt x="12346" y="59"/>
                        <a:pt x="9564" y="0"/>
                        <a:pt x="6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0"/>
                <p:cNvSpPr/>
                <p:nvPr/>
              </p:nvSpPr>
              <p:spPr>
                <a:xfrm>
                  <a:off x="7448613" y="3531825"/>
                  <a:ext cx="292575" cy="78725"/>
                </a:xfrm>
                <a:custGeom>
                  <a:avLst/>
                  <a:gdLst/>
                  <a:ahLst/>
                  <a:cxnLst/>
                  <a:rect l="l" t="t" r="r" b="b"/>
                  <a:pathLst>
                    <a:path w="11703" h="3149" extrusionOk="0">
                      <a:moveTo>
                        <a:pt x="5330" y="134"/>
                      </a:moveTo>
                      <a:cubicBezTo>
                        <a:pt x="8063" y="134"/>
                        <a:pt x="11033" y="189"/>
                        <a:pt x="11209" y="286"/>
                      </a:cubicBezTo>
                      <a:cubicBezTo>
                        <a:pt x="11509" y="464"/>
                        <a:pt x="11504" y="740"/>
                        <a:pt x="11499" y="1061"/>
                      </a:cubicBezTo>
                      <a:cubicBezTo>
                        <a:pt x="11498" y="1123"/>
                        <a:pt x="11497" y="1184"/>
                        <a:pt x="11498" y="1247"/>
                      </a:cubicBezTo>
                      <a:cubicBezTo>
                        <a:pt x="11499" y="1365"/>
                        <a:pt x="11508" y="1487"/>
                        <a:pt x="11516" y="1606"/>
                      </a:cubicBezTo>
                      <a:cubicBezTo>
                        <a:pt x="11540" y="1947"/>
                        <a:pt x="11564" y="2300"/>
                        <a:pt x="11438" y="2607"/>
                      </a:cubicBezTo>
                      <a:cubicBezTo>
                        <a:pt x="11317" y="2896"/>
                        <a:pt x="10959" y="2942"/>
                        <a:pt x="10590" y="2948"/>
                      </a:cubicBezTo>
                      <a:cubicBezTo>
                        <a:pt x="10232" y="2954"/>
                        <a:pt x="5507" y="3008"/>
                        <a:pt x="2693" y="3008"/>
                      </a:cubicBezTo>
                      <a:cubicBezTo>
                        <a:pt x="1571" y="3008"/>
                        <a:pt x="753" y="2999"/>
                        <a:pt x="636" y="2976"/>
                      </a:cubicBezTo>
                      <a:cubicBezTo>
                        <a:pt x="341" y="2917"/>
                        <a:pt x="270" y="2798"/>
                        <a:pt x="229" y="2569"/>
                      </a:cubicBezTo>
                      <a:cubicBezTo>
                        <a:pt x="152" y="2149"/>
                        <a:pt x="162" y="1673"/>
                        <a:pt x="172" y="1253"/>
                      </a:cubicBezTo>
                      <a:lnTo>
                        <a:pt x="172" y="1227"/>
                      </a:lnTo>
                      <a:cubicBezTo>
                        <a:pt x="173" y="1165"/>
                        <a:pt x="171" y="1101"/>
                        <a:pt x="169" y="1034"/>
                      </a:cubicBezTo>
                      <a:cubicBezTo>
                        <a:pt x="156" y="765"/>
                        <a:pt x="145" y="531"/>
                        <a:pt x="425" y="371"/>
                      </a:cubicBezTo>
                      <a:cubicBezTo>
                        <a:pt x="516" y="320"/>
                        <a:pt x="635" y="277"/>
                        <a:pt x="778" y="245"/>
                      </a:cubicBezTo>
                      <a:cubicBezTo>
                        <a:pt x="1114" y="169"/>
                        <a:pt x="3147" y="134"/>
                        <a:pt x="5330" y="134"/>
                      </a:cubicBezTo>
                      <a:close/>
                      <a:moveTo>
                        <a:pt x="6046" y="0"/>
                      </a:moveTo>
                      <a:cubicBezTo>
                        <a:pt x="3674" y="0"/>
                        <a:pt x="1049" y="41"/>
                        <a:pt x="746" y="109"/>
                      </a:cubicBezTo>
                      <a:cubicBezTo>
                        <a:pt x="588" y="146"/>
                        <a:pt x="457" y="193"/>
                        <a:pt x="354" y="251"/>
                      </a:cubicBezTo>
                      <a:cubicBezTo>
                        <a:pt x="1" y="451"/>
                        <a:pt x="15" y="765"/>
                        <a:pt x="26" y="1042"/>
                      </a:cubicBezTo>
                      <a:cubicBezTo>
                        <a:pt x="30" y="1103"/>
                        <a:pt x="32" y="1166"/>
                        <a:pt x="31" y="1226"/>
                      </a:cubicBezTo>
                      <a:lnTo>
                        <a:pt x="31" y="1251"/>
                      </a:lnTo>
                      <a:cubicBezTo>
                        <a:pt x="21" y="1678"/>
                        <a:pt x="10" y="2162"/>
                        <a:pt x="89" y="2596"/>
                      </a:cubicBezTo>
                      <a:cubicBezTo>
                        <a:pt x="138" y="2861"/>
                        <a:pt x="240" y="3042"/>
                        <a:pt x="607" y="3114"/>
                      </a:cubicBezTo>
                      <a:cubicBezTo>
                        <a:pt x="736" y="3139"/>
                        <a:pt x="1582" y="3149"/>
                        <a:pt x="2732" y="3149"/>
                      </a:cubicBezTo>
                      <a:cubicBezTo>
                        <a:pt x="5601" y="3149"/>
                        <a:pt x="10357" y="3090"/>
                        <a:pt x="10582" y="3090"/>
                      </a:cubicBezTo>
                      <a:cubicBezTo>
                        <a:pt x="10586" y="3090"/>
                        <a:pt x="10588" y="3090"/>
                        <a:pt x="10590" y="3090"/>
                      </a:cubicBezTo>
                      <a:cubicBezTo>
                        <a:pt x="10869" y="3086"/>
                        <a:pt x="11392" y="3077"/>
                        <a:pt x="11563" y="2663"/>
                      </a:cubicBezTo>
                      <a:cubicBezTo>
                        <a:pt x="11703" y="2325"/>
                        <a:pt x="11678" y="1955"/>
                        <a:pt x="11653" y="1599"/>
                      </a:cubicBezTo>
                      <a:cubicBezTo>
                        <a:pt x="11643" y="1477"/>
                        <a:pt x="11636" y="1361"/>
                        <a:pt x="11633" y="1247"/>
                      </a:cubicBezTo>
                      <a:cubicBezTo>
                        <a:pt x="11632" y="1187"/>
                        <a:pt x="11633" y="1126"/>
                        <a:pt x="11636" y="1066"/>
                      </a:cubicBezTo>
                      <a:cubicBezTo>
                        <a:pt x="11641" y="733"/>
                        <a:pt x="11647" y="387"/>
                        <a:pt x="11277" y="168"/>
                      </a:cubicBezTo>
                      <a:cubicBezTo>
                        <a:pt x="11022" y="17"/>
                        <a:pt x="7551" y="0"/>
                        <a:pt x="60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0"/>
                <p:cNvSpPr/>
                <p:nvPr/>
              </p:nvSpPr>
              <p:spPr>
                <a:xfrm>
                  <a:off x="7101013" y="3548800"/>
                  <a:ext cx="177900" cy="46825"/>
                </a:xfrm>
                <a:custGeom>
                  <a:avLst/>
                  <a:gdLst/>
                  <a:ahLst/>
                  <a:cxnLst/>
                  <a:rect l="l" t="t" r="r" b="b"/>
                  <a:pathLst>
                    <a:path w="7116" h="1873" extrusionOk="0">
                      <a:moveTo>
                        <a:pt x="1128" y="1"/>
                      </a:moveTo>
                      <a:cubicBezTo>
                        <a:pt x="758" y="1"/>
                        <a:pt x="354" y="197"/>
                        <a:pt x="160" y="493"/>
                      </a:cubicBezTo>
                      <a:cubicBezTo>
                        <a:pt x="41" y="676"/>
                        <a:pt x="0" y="895"/>
                        <a:pt x="95" y="1133"/>
                      </a:cubicBezTo>
                      <a:cubicBezTo>
                        <a:pt x="232" y="1471"/>
                        <a:pt x="543" y="1830"/>
                        <a:pt x="937" y="1830"/>
                      </a:cubicBezTo>
                      <a:cubicBezTo>
                        <a:pt x="1117" y="1830"/>
                        <a:pt x="1315" y="1755"/>
                        <a:pt x="1522" y="1568"/>
                      </a:cubicBezTo>
                      <a:cubicBezTo>
                        <a:pt x="1804" y="1315"/>
                        <a:pt x="1962" y="935"/>
                        <a:pt x="1874" y="566"/>
                      </a:cubicBezTo>
                      <a:cubicBezTo>
                        <a:pt x="1778" y="165"/>
                        <a:pt x="1467" y="1"/>
                        <a:pt x="1128" y="1"/>
                      </a:cubicBezTo>
                      <a:close/>
                      <a:moveTo>
                        <a:pt x="6280" y="1"/>
                      </a:moveTo>
                      <a:cubicBezTo>
                        <a:pt x="5910" y="1"/>
                        <a:pt x="5507" y="197"/>
                        <a:pt x="5313" y="494"/>
                      </a:cubicBezTo>
                      <a:cubicBezTo>
                        <a:pt x="5193" y="676"/>
                        <a:pt x="5153" y="898"/>
                        <a:pt x="5249" y="1134"/>
                      </a:cubicBezTo>
                      <a:cubicBezTo>
                        <a:pt x="5384" y="1472"/>
                        <a:pt x="5694" y="1830"/>
                        <a:pt x="6089" y="1830"/>
                      </a:cubicBezTo>
                      <a:cubicBezTo>
                        <a:pt x="6269" y="1830"/>
                        <a:pt x="6467" y="1755"/>
                        <a:pt x="6674" y="1569"/>
                      </a:cubicBezTo>
                      <a:cubicBezTo>
                        <a:pt x="6957" y="1316"/>
                        <a:pt x="7115" y="936"/>
                        <a:pt x="7026" y="567"/>
                      </a:cubicBezTo>
                      <a:cubicBezTo>
                        <a:pt x="6930" y="165"/>
                        <a:pt x="6619" y="1"/>
                        <a:pt x="6280" y="1"/>
                      </a:cubicBezTo>
                      <a:close/>
                      <a:moveTo>
                        <a:pt x="3492" y="2"/>
                      </a:moveTo>
                      <a:cubicBezTo>
                        <a:pt x="3261" y="2"/>
                        <a:pt x="3025" y="118"/>
                        <a:pt x="2823" y="427"/>
                      </a:cubicBezTo>
                      <a:cubicBezTo>
                        <a:pt x="2615" y="745"/>
                        <a:pt x="2561" y="1152"/>
                        <a:pt x="2742" y="1487"/>
                      </a:cubicBezTo>
                      <a:cubicBezTo>
                        <a:pt x="2889" y="1761"/>
                        <a:pt x="3122" y="1873"/>
                        <a:pt x="3368" y="1873"/>
                      </a:cubicBezTo>
                      <a:cubicBezTo>
                        <a:pt x="3802" y="1873"/>
                        <a:pt x="4280" y="1526"/>
                        <a:pt x="4415" y="1114"/>
                      </a:cubicBezTo>
                      <a:cubicBezTo>
                        <a:pt x="4484" y="906"/>
                        <a:pt x="4466" y="684"/>
                        <a:pt x="4314" y="480"/>
                      </a:cubicBezTo>
                      <a:cubicBezTo>
                        <a:pt x="4128" y="232"/>
                        <a:pt x="3816" y="2"/>
                        <a:pt x="3492"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0"/>
                <p:cNvSpPr/>
                <p:nvPr/>
              </p:nvSpPr>
              <p:spPr>
                <a:xfrm>
                  <a:off x="7470688" y="3556750"/>
                  <a:ext cx="244875" cy="30525"/>
                </a:xfrm>
                <a:custGeom>
                  <a:avLst/>
                  <a:gdLst/>
                  <a:ahLst/>
                  <a:cxnLst/>
                  <a:rect l="l" t="t" r="r" b="b"/>
                  <a:pathLst>
                    <a:path w="9795" h="1221" extrusionOk="0">
                      <a:moveTo>
                        <a:pt x="4089" y="1"/>
                      </a:moveTo>
                      <a:cubicBezTo>
                        <a:pt x="3848" y="1"/>
                        <a:pt x="3584" y="129"/>
                        <a:pt x="3458" y="323"/>
                      </a:cubicBezTo>
                      <a:cubicBezTo>
                        <a:pt x="3380" y="442"/>
                        <a:pt x="3353" y="585"/>
                        <a:pt x="3416" y="738"/>
                      </a:cubicBezTo>
                      <a:cubicBezTo>
                        <a:pt x="3505" y="958"/>
                        <a:pt x="3707" y="1192"/>
                        <a:pt x="3964" y="1192"/>
                      </a:cubicBezTo>
                      <a:cubicBezTo>
                        <a:pt x="4081" y="1192"/>
                        <a:pt x="4210" y="1143"/>
                        <a:pt x="4346" y="1021"/>
                      </a:cubicBezTo>
                      <a:cubicBezTo>
                        <a:pt x="4529" y="856"/>
                        <a:pt x="4631" y="609"/>
                        <a:pt x="4575" y="368"/>
                      </a:cubicBezTo>
                      <a:cubicBezTo>
                        <a:pt x="4512" y="108"/>
                        <a:pt x="4310" y="1"/>
                        <a:pt x="4089" y="1"/>
                      </a:cubicBezTo>
                      <a:close/>
                      <a:moveTo>
                        <a:pt x="5897" y="1"/>
                      </a:moveTo>
                      <a:cubicBezTo>
                        <a:pt x="5655" y="1"/>
                        <a:pt x="5392" y="129"/>
                        <a:pt x="5266" y="323"/>
                      </a:cubicBezTo>
                      <a:cubicBezTo>
                        <a:pt x="5188" y="442"/>
                        <a:pt x="5161" y="585"/>
                        <a:pt x="5224" y="738"/>
                      </a:cubicBezTo>
                      <a:cubicBezTo>
                        <a:pt x="5313" y="958"/>
                        <a:pt x="5514" y="1192"/>
                        <a:pt x="5771" y="1192"/>
                      </a:cubicBezTo>
                      <a:cubicBezTo>
                        <a:pt x="5889" y="1192"/>
                        <a:pt x="6018" y="1143"/>
                        <a:pt x="6153" y="1021"/>
                      </a:cubicBezTo>
                      <a:cubicBezTo>
                        <a:pt x="6336" y="856"/>
                        <a:pt x="6439" y="609"/>
                        <a:pt x="6382" y="368"/>
                      </a:cubicBezTo>
                      <a:cubicBezTo>
                        <a:pt x="6319" y="108"/>
                        <a:pt x="6117" y="1"/>
                        <a:pt x="5897" y="1"/>
                      </a:cubicBezTo>
                      <a:close/>
                      <a:moveTo>
                        <a:pt x="9251" y="1"/>
                      </a:moveTo>
                      <a:cubicBezTo>
                        <a:pt x="9010" y="1"/>
                        <a:pt x="8746" y="129"/>
                        <a:pt x="8620" y="323"/>
                      </a:cubicBezTo>
                      <a:cubicBezTo>
                        <a:pt x="8543" y="442"/>
                        <a:pt x="8516" y="585"/>
                        <a:pt x="8578" y="738"/>
                      </a:cubicBezTo>
                      <a:cubicBezTo>
                        <a:pt x="8668" y="958"/>
                        <a:pt x="8869" y="1192"/>
                        <a:pt x="9126" y="1192"/>
                      </a:cubicBezTo>
                      <a:cubicBezTo>
                        <a:pt x="9243" y="1192"/>
                        <a:pt x="9372" y="1143"/>
                        <a:pt x="9508" y="1021"/>
                      </a:cubicBezTo>
                      <a:cubicBezTo>
                        <a:pt x="9690" y="856"/>
                        <a:pt x="9794" y="609"/>
                        <a:pt x="9736" y="368"/>
                      </a:cubicBezTo>
                      <a:cubicBezTo>
                        <a:pt x="9674" y="108"/>
                        <a:pt x="9472" y="1"/>
                        <a:pt x="9251" y="1"/>
                      </a:cubicBezTo>
                      <a:close/>
                      <a:moveTo>
                        <a:pt x="735" y="1"/>
                      </a:moveTo>
                      <a:cubicBezTo>
                        <a:pt x="494" y="1"/>
                        <a:pt x="230" y="129"/>
                        <a:pt x="104" y="324"/>
                      </a:cubicBezTo>
                      <a:cubicBezTo>
                        <a:pt x="26" y="443"/>
                        <a:pt x="0" y="586"/>
                        <a:pt x="62" y="740"/>
                      </a:cubicBezTo>
                      <a:cubicBezTo>
                        <a:pt x="151" y="960"/>
                        <a:pt x="353" y="1193"/>
                        <a:pt x="610" y="1193"/>
                      </a:cubicBezTo>
                      <a:cubicBezTo>
                        <a:pt x="728" y="1193"/>
                        <a:pt x="857" y="1145"/>
                        <a:pt x="992" y="1024"/>
                      </a:cubicBezTo>
                      <a:cubicBezTo>
                        <a:pt x="1175" y="858"/>
                        <a:pt x="1277" y="610"/>
                        <a:pt x="1219" y="369"/>
                      </a:cubicBezTo>
                      <a:cubicBezTo>
                        <a:pt x="1157" y="108"/>
                        <a:pt x="955" y="1"/>
                        <a:pt x="735" y="1"/>
                      </a:cubicBezTo>
                      <a:close/>
                      <a:moveTo>
                        <a:pt x="2271" y="1"/>
                      </a:moveTo>
                      <a:cubicBezTo>
                        <a:pt x="2121" y="1"/>
                        <a:pt x="1968" y="77"/>
                        <a:pt x="1837" y="278"/>
                      </a:cubicBezTo>
                      <a:cubicBezTo>
                        <a:pt x="1701" y="486"/>
                        <a:pt x="1665" y="752"/>
                        <a:pt x="1783" y="968"/>
                      </a:cubicBezTo>
                      <a:cubicBezTo>
                        <a:pt x="1880" y="1147"/>
                        <a:pt x="2032" y="1220"/>
                        <a:pt x="2193" y="1220"/>
                      </a:cubicBezTo>
                      <a:cubicBezTo>
                        <a:pt x="2476" y="1220"/>
                        <a:pt x="2786" y="994"/>
                        <a:pt x="2874" y="726"/>
                      </a:cubicBezTo>
                      <a:cubicBezTo>
                        <a:pt x="2918" y="591"/>
                        <a:pt x="2906" y="447"/>
                        <a:pt x="2807" y="313"/>
                      </a:cubicBezTo>
                      <a:cubicBezTo>
                        <a:pt x="2685" y="151"/>
                        <a:pt x="2482" y="1"/>
                        <a:pt x="2271" y="1"/>
                      </a:cubicBezTo>
                      <a:close/>
                      <a:moveTo>
                        <a:pt x="7433" y="1"/>
                      </a:moveTo>
                      <a:cubicBezTo>
                        <a:pt x="7283" y="1"/>
                        <a:pt x="7129" y="77"/>
                        <a:pt x="6998" y="278"/>
                      </a:cubicBezTo>
                      <a:cubicBezTo>
                        <a:pt x="6864" y="486"/>
                        <a:pt x="6827" y="752"/>
                        <a:pt x="6945" y="968"/>
                      </a:cubicBezTo>
                      <a:cubicBezTo>
                        <a:pt x="7042" y="1147"/>
                        <a:pt x="7193" y="1220"/>
                        <a:pt x="7354" y="1220"/>
                      </a:cubicBezTo>
                      <a:cubicBezTo>
                        <a:pt x="7637" y="1220"/>
                        <a:pt x="7948" y="994"/>
                        <a:pt x="8036" y="726"/>
                      </a:cubicBezTo>
                      <a:cubicBezTo>
                        <a:pt x="8080" y="591"/>
                        <a:pt x="8068" y="447"/>
                        <a:pt x="7968" y="313"/>
                      </a:cubicBezTo>
                      <a:cubicBezTo>
                        <a:pt x="7848" y="151"/>
                        <a:pt x="7644" y="1"/>
                        <a:pt x="7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0"/>
                <p:cNvSpPr/>
                <p:nvPr/>
              </p:nvSpPr>
              <p:spPr>
                <a:xfrm>
                  <a:off x="7807938" y="3500100"/>
                  <a:ext cx="96525" cy="145025"/>
                </a:xfrm>
                <a:custGeom>
                  <a:avLst/>
                  <a:gdLst/>
                  <a:ahLst/>
                  <a:cxnLst/>
                  <a:rect l="l" t="t" r="r" b="b"/>
                  <a:pathLst>
                    <a:path w="3861" h="5801" extrusionOk="0">
                      <a:moveTo>
                        <a:pt x="1" y="1"/>
                      </a:moveTo>
                      <a:lnTo>
                        <a:pt x="1" y="5801"/>
                      </a:lnTo>
                      <a:lnTo>
                        <a:pt x="1322" y="5801"/>
                      </a:lnTo>
                      <a:lnTo>
                        <a:pt x="1322" y="1"/>
                      </a:lnTo>
                      <a:close/>
                      <a:moveTo>
                        <a:pt x="1939" y="1"/>
                      </a:moveTo>
                      <a:lnTo>
                        <a:pt x="1939" y="5801"/>
                      </a:lnTo>
                      <a:lnTo>
                        <a:pt x="2600" y="5801"/>
                      </a:lnTo>
                      <a:lnTo>
                        <a:pt x="2600" y="1"/>
                      </a:lnTo>
                      <a:close/>
                      <a:moveTo>
                        <a:pt x="3200" y="1"/>
                      </a:moveTo>
                      <a:lnTo>
                        <a:pt x="3200" y="5801"/>
                      </a:lnTo>
                      <a:lnTo>
                        <a:pt x="3861" y="5801"/>
                      </a:lnTo>
                      <a:lnTo>
                        <a:pt x="38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0"/>
                <p:cNvSpPr/>
                <p:nvPr/>
              </p:nvSpPr>
              <p:spPr>
                <a:xfrm>
                  <a:off x="7368913" y="3500100"/>
                  <a:ext cx="16550" cy="145025"/>
                </a:xfrm>
                <a:custGeom>
                  <a:avLst/>
                  <a:gdLst/>
                  <a:ahLst/>
                  <a:cxnLst/>
                  <a:rect l="l" t="t" r="r" b="b"/>
                  <a:pathLst>
                    <a:path w="662" h="5801" extrusionOk="0">
                      <a:moveTo>
                        <a:pt x="0" y="1"/>
                      </a:moveTo>
                      <a:lnTo>
                        <a:pt x="0" y="5801"/>
                      </a:lnTo>
                      <a:lnTo>
                        <a:pt x="661" y="5801"/>
                      </a:lnTo>
                      <a:lnTo>
                        <a:pt x="6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0"/>
                <p:cNvSpPr/>
                <p:nvPr/>
              </p:nvSpPr>
              <p:spPr>
                <a:xfrm>
                  <a:off x="6933713" y="3500100"/>
                  <a:ext cx="96525" cy="145025"/>
                </a:xfrm>
                <a:custGeom>
                  <a:avLst/>
                  <a:gdLst/>
                  <a:ahLst/>
                  <a:cxnLst/>
                  <a:rect l="l" t="t" r="r" b="b"/>
                  <a:pathLst>
                    <a:path w="3861" h="5801" extrusionOk="0">
                      <a:moveTo>
                        <a:pt x="1" y="1"/>
                      </a:moveTo>
                      <a:lnTo>
                        <a:pt x="1" y="5801"/>
                      </a:lnTo>
                      <a:lnTo>
                        <a:pt x="662" y="5801"/>
                      </a:lnTo>
                      <a:lnTo>
                        <a:pt x="662" y="1"/>
                      </a:lnTo>
                      <a:close/>
                      <a:moveTo>
                        <a:pt x="1261" y="1"/>
                      </a:moveTo>
                      <a:lnTo>
                        <a:pt x="1261" y="5801"/>
                      </a:lnTo>
                      <a:lnTo>
                        <a:pt x="1921" y="5801"/>
                      </a:lnTo>
                      <a:lnTo>
                        <a:pt x="1921" y="1"/>
                      </a:lnTo>
                      <a:close/>
                      <a:moveTo>
                        <a:pt x="2539" y="1"/>
                      </a:moveTo>
                      <a:lnTo>
                        <a:pt x="2539" y="5801"/>
                      </a:lnTo>
                      <a:lnTo>
                        <a:pt x="3860" y="5801"/>
                      </a:lnTo>
                      <a:lnTo>
                        <a:pt x="38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1" name="Google Shape;2501;p40"/>
              <p:cNvGrpSpPr/>
              <p:nvPr/>
            </p:nvGrpSpPr>
            <p:grpSpPr>
              <a:xfrm rot="5400000" flipH="1">
                <a:off x="6297716" y="3224066"/>
                <a:ext cx="2585362" cy="607406"/>
                <a:chOff x="4972650" y="1317400"/>
                <a:chExt cx="1151250" cy="270475"/>
              </a:xfrm>
            </p:grpSpPr>
            <p:sp>
              <p:nvSpPr>
                <p:cNvPr id="2502" name="Google Shape;2502;p40"/>
                <p:cNvSpPr/>
                <p:nvPr/>
              </p:nvSpPr>
              <p:spPr>
                <a:xfrm>
                  <a:off x="4972650" y="1317400"/>
                  <a:ext cx="1151250" cy="270475"/>
                </a:xfrm>
                <a:custGeom>
                  <a:avLst/>
                  <a:gdLst/>
                  <a:ahLst/>
                  <a:cxnLst/>
                  <a:rect l="l" t="t" r="r" b="b"/>
                  <a:pathLst>
                    <a:path w="46050" h="10819" extrusionOk="0">
                      <a:moveTo>
                        <a:pt x="0" y="1"/>
                      </a:moveTo>
                      <a:lnTo>
                        <a:pt x="0" y="10819"/>
                      </a:lnTo>
                      <a:lnTo>
                        <a:pt x="46050" y="10819"/>
                      </a:lnTo>
                      <a:lnTo>
                        <a:pt x="460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0"/>
                <p:cNvSpPr/>
                <p:nvPr/>
              </p:nvSpPr>
              <p:spPr>
                <a:xfrm>
                  <a:off x="5045125" y="1317400"/>
                  <a:ext cx="192100" cy="270475"/>
                </a:xfrm>
                <a:custGeom>
                  <a:avLst/>
                  <a:gdLst/>
                  <a:ahLst/>
                  <a:cxnLst/>
                  <a:rect l="l" t="t" r="r" b="b"/>
                  <a:pathLst>
                    <a:path w="7684" h="10819" extrusionOk="0">
                      <a:moveTo>
                        <a:pt x="1" y="1"/>
                      </a:moveTo>
                      <a:lnTo>
                        <a:pt x="1" y="10819"/>
                      </a:lnTo>
                      <a:lnTo>
                        <a:pt x="7684" y="10819"/>
                      </a:lnTo>
                      <a:lnTo>
                        <a:pt x="76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0"/>
                <p:cNvSpPr/>
                <p:nvPr/>
              </p:nvSpPr>
              <p:spPr>
                <a:xfrm>
                  <a:off x="6012050" y="1317400"/>
                  <a:ext cx="62425" cy="270475"/>
                </a:xfrm>
                <a:custGeom>
                  <a:avLst/>
                  <a:gdLst/>
                  <a:ahLst/>
                  <a:cxnLst/>
                  <a:rect l="l" t="t" r="r" b="b"/>
                  <a:pathLst>
                    <a:path w="2497" h="10819" extrusionOk="0">
                      <a:moveTo>
                        <a:pt x="1" y="1"/>
                      </a:moveTo>
                      <a:lnTo>
                        <a:pt x="1" y="10819"/>
                      </a:lnTo>
                      <a:lnTo>
                        <a:pt x="2496" y="10819"/>
                      </a:lnTo>
                      <a:lnTo>
                        <a:pt x="24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0"/>
                <p:cNvSpPr/>
                <p:nvPr/>
              </p:nvSpPr>
              <p:spPr>
                <a:xfrm>
                  <a:off x="5066800" y="1317400"/>
                  <a:ext cx="148425" cy="270475"/>
                </a:xfrm>
                <a:custGeom>
                  <a:avLst/>
                  <a:gdLst/>
                  <a:ahLst/>
                  <a:cxnLst/>
                  <a:rect l="l" t="t" r="r" b="b"/>
                  <a:pathLst>
                    <a:path w="5937" h="10819" extrusionOk="0">
                      <a:moveTo>
                        <a:pt x="0" y="1"/>
                      </a:moveTo>
                      <a:lnTo>
                        <a:pt x="0" y="10819"/>
                      </a:lnTo>
                      <a:lnTo>
                        <a:pt x="857" y="10819"/>
                      </a:lnTo>
                      <a:lnTo>
                        <a:pt x="857" y="1"/>
                      </a:lnTo>
                      <a:close/>
                      <a:moveTo>
                        <a:pt x="1692" y="1"/>
                      </a:moveTo>
                      <a:lnTo>
                        <a:pt x="1692" y="10819"/>
                      </a:lnTo>
                      <a:lnTo>
                        <a:pt x="2549" y="10819"/>
                      </a:lnTo>
                      <a:lnTo>
                        <a:pt x="2549" y="1"/>
                      </a:lnTo>
                      <a:close/>
                      <a:moveTo>
                        <a:pt x="3385" y="1"/>
                      </a:moveTo>
                      <a:lnTo>
                        <a:pt x="3385" y="10819"/>
                      </a:lnTo>
                      <a:lnTo>
                        <a:pt x="4242" y="10819"/>
                      </a:lnTo>
                      <a:lnTo>
                        <a:pt x="4242" y="1"/>
                      </a:lnTo>
                      <a:close/>
                      <a:moveTo>
                        <a:pt x="5079" y="1"/>
                      </a:moveTo>
                      <a:lnTo>
                        <a:pt x="5079" y="10819"/>
                      </a:lnTo>
                      <a:lnTo>
                        <a:pt x="5936" y="10819"/>
                      </a:lnTo>
                      <a:lnTo>
                        <a:pt x="59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0"/>
                <p:cNvSpPr/>
                <p:nvPr/>
              </p:nvSpPr>
              <p:spPr>
                <a:xfrm>
                  <a:off x="6031500" y="1317400"/>
                  <a:ext cx="21450" cy="270475"/>
                </a:xfrm>
                <a:custGeom>
                  <a:avLst/>
                  <a:gdLst/>
                  <a:ahLst/>
                  <a:cxnLst/>
                  <a:rect l="l" t="t" r="r" b="b"/>
                  <a:pathLst>
                    <a:path w="858" h="10819" extrusionOk="0">
                      <a:moveTo>
                        <a:pt x="0" y="1"/>
                      </a:moveTo>
                      <a:lnTo>
                        <a:pt x="0" y="10819"/>
                      </a:lnTo>
                      <a:lnTo>
                        <a:pt x="857" y="10819"/>
                      </a:lnTo>
                      <a:lnTo>
                        <a:pt x="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0"/>
                <p:cNvSpPr/>
                <p:nvPr/>
              </p:nvSpPr>
              <p:spPr>
                <a:xfrm>
                  <a:off x="5288000" y="1342250"/>
                  <a:ext cx="686950" cy="220775"/>
                </a:xfrm>
                <a:custGeom>
                  <a:avLst/>
                  <a:gdLst/>
                  <a:ahLst/>
                  <a:cxnLst/>
                  <a:rect l="l" t="t" r="r" b="b"/>
                  <a:pathLst>
                    <a:path w="27478" h="8831" extrusionOk="0">
                      <a:moveTo>
                        <a:pt x="202" y="1"/>
                      </a:moveTo>
                      <a:cubicBezTo>
                        <a:pt x="202" y="112"/>
                        <a:pt x="112" y="202"/>
                        <a:pt x="1" y="202"/>
                      </a:cubicBezTo>
                      <a:lnTo>
                        <a:pt x="1" y="8631"/>
                      </a:lnTo>
                      <a:cubicBezTo>
                        <a:pt x="112" y="8631"/>
                        <a:pt x="202" y="8721"/>
                        <a:pt x="202" y="8831"/>
                      </a:cubicBezTo>
                      <a:lnTo>
                        <a:pt x="27277" y="8831"/>
                      </a:lnTo>
                      <a:cubicBezTo>
                        <a:pt x="27277" y="8721"/>
                        <a:pt x="27366" y="8631"/>
                        <a:pt x="27477" y="8631"/>
                      </a:cubicBezTo>
                      <a:lnTo>
                        <a:pt x="27477" y="202"/>
                      </a:lnTo>
                      <a:cubicBezTo>
                        <a:pt x="27367" y="202"/>
                        <a:pt x="27277" y="112"/>
                        <a:pt x="27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0"/>
                <p:cNvSpPr/>
                <p:nvPr/>
              </p:nvSpPr>
              <p:spPr>
                <a:xfrm>
                  <a:off x="5539475" y="1419300"/>
                  <a:ext cx="198225" cy="105900"/>
                </a:xfrm>
                <a:custGeom>
                  <a:avLst/>
                  <a:gdLst/>
                  <a:ahLst/>
                  <a:cxnLst/>
                  <a:rect l="l" t="t" r="r" b="b"/>
                  <a:pathLst>
                    <a:path w="7929" h="4236" extrusionOk="0">
                      <a:moveTo>
                        <a:pt x="3643" y="1"/>
                      </a:moveTo>
                      <a:cubicBezTo>
                        <a:pt x="3041" y="1"/>
                        <a:pt x="2515" y="141"/>
                        <a:pt x="2064" y="352"/>
                      </a:cubicBezTo>
                      <a:cubicBezTo>
                        <a:pt x="678" y="1002"/>
                        <a:pt x="0" y="2325"/>
                        <a:pt x="0" y="2325"/>
                      </a:cubicBezTo>
                      <a:cubicBezTo>
                        <a:pt x="0" y="2325"/>
                        <a:pt x="1952" y="4235"/>
                        <a:pt x="4232" y="4235"/>
                      </a:cubicBezTo>
                      <a:cubicBezTo>
                        <a:pt x="5453" y="4235"/>
                        <a:pt x="6768" y="3688"/>
                        <a:pt x="7929" y="2009"/>
                      </a:cubicBezTo>
                      <a:cubicBezTo>
                        <a:pt x="7410" y="1555"/>
                        <a:pt x="6918" y="1193"/>
                        <a:pt x="6453" y="905"/>
                      </a:cubicBezTo>
                      <a:cubicBezTo>
                        <a:pt x="5380" y="248"/>
                        <a:pt x="4444" y="1"/>
                        <a:pt x="36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0"/>
                <p:cNvSpPr/>
                <p:nvPr/>
              </p:nvSpPr>
              <p:spPr>
                <a:xfrm>
                  <a:off x="5590575" y="1419300"/>
                  <a:ext cx="110200" cy="71575"/>
                </a:xfrm>
                <a:custGeom>
                  <a:avLst/>
                  <a:gdLst/>
                  <a:ahLst/>
                  <a:cxnLst/>
                  <a:rect l="l" t="t" r="r" b="b"/>
                  <a:pathLst>
                    <a:path w="4408" h="2863" extrusionOk="0">
                      <a:moveTo>
                        <a:pt x="1598" y="0"/>
                      </a:moveTo>
                      <a:cubicBezTo>
                        <a:pt x="996" y="0"/>
                        <a:pt x="471" y="140"/>
                        <a:pt x="21" y="351"/>
                      </a:cubicBezTo>
                      <a:cubicBezTo>
                        <a:pt x="8" y="449"/>
                        <a:pt x="0" y="550"/>
                        <a:pt x="0" y="651"/>
                      </a:cubicBezTo>
                      <a:cubicBezTo>
                        <a:pt x="0" y="1872"/>
                        <a:pt x="992" y="2862"/>
                        <a:pt x="2212" y="2862"/>
                      </a:cubicBezTo>
                      <a:cubicBezTo>
                        <a:pt x="3347" y="2862"/>
                        <a:pt x="4282" y="2007"/>
                        <a:pt x="4408" y="906"/>
                      </a:cubicBezTo>
                      <a:cubicBezTo>
                        <a:pt x="3335" y="248"/>
                        <a:pt x="2399" y="0"/>
                        <a:pt x="1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0"/>
                <p:cNvSpPr/>
                <p:nvPr/>
              </p:nvSpPr>
              <p:spPr>
                <a:xfrm>
                  <a:off x="5524250" y="1370550"/>
                  <a:ext cx="224900" cy="78000"/>
                </a:xfrm>
                <a:custGeom>
                  <a:avLst/>
                  <a:gdLst/>
                  <a:ahLst/>
                  <a:cxnLst/>
                  <a:rect l="l" t="t" r="r" b="b"/>
                  <a:pathLst>
                    <a:path w="8996" h="3120" extrusionOk="0">
                      <a:moveTo>
                        <a:pt x="5076" y="1"/>
                      </a:moveTo>
                      <a:cubicBezTo>
                        <a:pt x="5012" y="1"/>
                        <a:pt x="4955" y="45"/>
                        <a:pt x="4940" y="109"/>
                      </a:cubicBezTo>
                      <a:lnTo>
                        <a:pt x="4740" y="969"/>
                      </a:lnTo>
                      <a:cubicBezTo>
                        <a:pt x="4604" y="959"/>
                        <a:pt x="4471" y="954"/>
                        <a:pt x="4339" y="954"/>
                      </a:cubicBezTo>
                      <a:cubicBezTo>
                        <a:pt x="4091" y="954"/>
                        <a:pt x="3850" y="971"/>
                        <a:pt x="3617" y="1001"/>
                      </a:cubicBezTo>
                      <a:lnTo>
                        <a:pt x="3515" y="124"/>
                      </a:lnTo>
                      <a:cubicBezTo>
                        <a:pt x="3507" y="53"/>
                        <a:pt x="3448" y="1"/>
                        <a:pt x="3380" y="1"/>
                      </a:cubicBezTo>
                      <a:cubicBezTo>
                        <a:pt x="3374" y="1"/>
                        <a:pt x="3368" y="2"/>
                        <a:pt x="3362" y="2"/>
                      </a:cubicBezTo>
                      <a:cubicBezTo>
                        <a:pt x="3285" y="12"/>
                        <a:pt x="3231" y="79"/>
                        <a:pt x="3240" y="156"/>
                      </a:cubicBezTo>
                      <a:lnTo>
                        <a:pt x="3343" y="1042"/>
                      </a:lnTo>
                      <a:cubicBezTo>
                        <a:pt x="2966" y="1109"/>
                        <a:pt x="2613" y="1208"/>
                        <a:pt x="2288" y="1325"/>
                      </a:cubicBezTo>
                      <a:lnTo>
                        <a:pt x="1988" y="379"/>
                      </a:lnTo>
                      <a:cubicBezTo>
                        <a:pt x="1969" y="320"/>
                        <a:pt x="1913" y="282"/>
                        <a:pt x="1854" y="282"/>
                      </a:cubicBezTo>
                      <a:cubicBezTo>
                        <a:pt x="1840" y="282"/>
                        <a:pt x="1826" y="284"/>
                        <a:pt x="1812" y="288"/>
                      </a:cubicBezTo>
                      <a:cubicBezTo>
                        <a:pt x="1739" y="311"/>
                        <a:pt x="1699" y="389"/>
                        <a:pt x="1721" y="463"/>
                      </a:cubicBezTo>
                      <a:lnTo>
                        <a:pt x="2027" y="1425"/>
                      </a:lnTo>
                      <a:cubicBezTo>
                        <a:pt x="1651" y="1580"/>
                        <a:pt x="1317" y="1753"/>
                        <a:pt x="1037" y="1922"/>
                      </a:cubicBezTo>
                      <a:lnTo>
                        <a:pt x="736" y="1276"/>
                      </a:lnTo>
                      <a:cubicBezTo>
                        <a:pt x="713" y="1226"/>
                        <a:pt x="663" y="1196"/>
                        <a:pt x="611" y="1196"/>
                      </a:cubicBezTo>
                      <a:cubicBezTo>
                        <a:pt x="591" y="1196"/>
                        <a:pt x="571" y="1200"/>
                        <a:pt x="551" y="1210"/>
                      </a:cubicBezTo>
                      <a:cubicBezTo>
                        <a:pt x="482" y="1242"/>
                        <a:pt x="451" y="1324"/>
                        <a:pt x="485" y="1394"/>
                      </a:cubicBezTo>
                      <a:lnTo>
                        <a:pt x="801" y="2071"/>
                      </a:lnTo>
                      <a:cubicBezTo>
                        <a:pt x="335" y="2374"/>
                        <a:pt x="69" y="2622"/>
                        <a:pt x="58" y="2632"/>
                      </a:cubicBezTo>
                      <a:cubicBezTo>
                        <a:pt x="2" y="2686"/>
                        <a:pt x="0" y="2772"/>
                        <a:pt x="53" y="2828"/>
                      </a:cubicBezTo>
                      <a:cubicBezTo>
                        <a:pt x="80" y="2857"/>
                        <a:pt x="117" y="2871"/>
                        <a:pt x="153" y="2871"/>
                      </a:cubicBezTo>
                      <a:cubicBezTo>
                        <a:pt x="188" y="2871"/>
                        <a:pt x="222" y="2859"/>
                        <a:pt x="250" y="2833"/>
                      </a:cubicBezTo>
                      <a:cubicBezTo>
                        <a:pt x="259" y="2825"/>
                        <a:pt x="1267" y="1878"/>
                        <a:pt x="2791" y="1441"/>
                      </a:cubicBezTo>
                      <a:cubicBezTo>
                        <a:pt x="3314" y="1291"/>
                        <a:pt x="3831" y="1216"/>
                        <a:pt x="4341" y="1216"/>
                      </a:cubicBezTo>
                      <a:cubicBezTo>
                        <a:pt x="5814" y="1216"/>
                        <a:pt x="7230" y="1840"/>
                        <a:pt x="8567" y="3082"/>
                      </a:cubicBezTo>
                      <a:cubicBezTo>
                        <a:pt x="8593" y="3106"/>
                        <a:pt x="8627" y="3119"/>
                        <a:pt x="8662" y="3119"/>
                      </a:cubicBezTo>
                      <a:cubicBezTo>
                        <a:pt x="8699" y="3119"/>
                        <a:pt x="8737" y="3104"/>
                        <a:pt x="8764" y="3074"/>
                      </a:cubicBezTo>
                      <a:cubicBezTo>
                        <a:pt x="8816" y="3019"/>
                        <a:pt x="8813" y="2930"/>
                        <a:pt x="8757" y="2878"/>
                      </a:cubicBezTo>
                      <a:cubicBezTo>
                        <a:pt x="8613" y="2745"/>
                        <a:pt x="8468" y="2618"/>
                        <a:pt x="8325" y="2501"/>
                      </a:cubicBezTo>
                      <a:lnTo>
                        <a:pt x="8934" y="1975"/>
                      </a:lnTo>
                      <a:cubicBezTo>
                        <a:pt x="8990" y="1923"/>
                        <a:pt x="8996" y="1837"/>
                        <a:pt x="8946" y="1778"/>
                      </a:cubicBezTo>
                      <a:cubicBezTo>
                        <a:pt x="8919" y="1746"/>
                        <a:pt x="8880" y="1730"/>
                        <a:pt x="8841" y="1730"/>
                      </a:cubicBezTo>
                      <a:cubicBezTo>
                        <a:pt x="8808" y="1730"/>
                        <a:pt x="8776" y="1741"/>
                        <a:pt x="8750" y="1763"/>
                      </a:cubicBezTo>
                      <a:lnTo>
                        <a:pt x="8101" y="2324"/>
                      </a:lnTo>
                      <a:cubicBezTo>
                        <a:pt x="7863" y="2141"/>
                        <a:pt x="7625" y="1981"/>
                        <a:pt x="7391" y="1840"/>
                      </a:cubicBezTo>
                      <a:lnTo>
                        <a:pt x="7919" y="1302"/>
                      </a:lnTo>
                      <a:cubicBezTo>
                        <a:pt x="7972" y="1247"/>
                        <a:pt x="7972" y="1159"/>
                        <a:pt x="7915" y="1105"/>
                      </a:cubicBezTo>
                      <a:cubicBezTo>
                        <a:pt x="7888" y="1079"/>
                        <a:pt x="7853" y="1065"/>
                        <a:pt x="7818" y="1065"/>
                      </a:cubicBezTo>
                      <a:cubicBezTo>
                        <a:pt x="7782" y="1065"/>
                        <a:pt x="7746" y="1079"/>
                        <a:pt x="7719" y="1108"/>
                      </a:cubicBezTo>
                      <a:lnTo>
                        <a:pt x="7143" y="1697"/>
                      </a:lnTo>
                      <a:cubicBezTo>
                        <a:pt x="6844" y="1532"/>
                        <a:pt x="6547" y="1399"/>
                        <a:pt x="6256" y="1294"/>
                      </a:cubicBezTo>
                      <a:lnTo>
                        <a:pt x="6679" y="487"/>
                      </a:lnTo>
                      <a:cubicBezTo>
                        <a:pt x="6715" y="418"/>
                        <a:pt x="6689" y="334"/>
                        <a:pt x="6620" y="300"/>
                      </a:cubicBezTo>
                      <a:cubicBezTo>
                        <a:pt x="6599" y="289"/>
                        <a:pt x="6577" y="283"/>
                        <a:pt x="6555" y="283"/>
                      </a:cubicBezTo>
                      <a:cubicBezTo>
                        <a:pt x="6505" y="283"/>
                        <a:pt x="6457" y="311"/>
                        <a:pt x="6433" y="358"/>
                      </a:cubicBezTo>
                      <a:lnTo>
                        <a:pt x="5989" y="1206"/>
                      </a:lnTo>
                      <a:cubicBezTo>
                        <a:pt x="5659" y="1104"/>
                        <a:pt x="5336" y="1036"/>
                        <a:pt x="5020" y="997"/>
                      </a:cubicBezTo>
                      <a:lnTo>
                        <a:pt x="5210" y="172"/>
                      </a:lnTo>
                      <a:cubicBezTo>
                        <a:pt x="5229" y="97"/>
                        <a:pt x="5182" y="23"/>
                        <a:pt x="5107" y="4"/>
                      </a:cubicBezTo>
                      <a:cubicBezTo>
                        <a:pt x="5096" y="2"/>
                        <a:pt x="5086" y="1"/>
                        <a:pt x="50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0"/>
                <p:cNvSpPr/>
                <p:nvPr/>
              </p:nvSpPr>
              <p:spPr>
                <a:xfrm>
                  <a:off x="5359600" y="1359225"/>
                  <a:ext cx="26175" cy="182850"/>
                </a:xfrm>
                <a:custGeom>
                  <a:avLst/>
                  <a:gdLst/>
                  <a:ahLst/>
                  <a:cxnLst/>
                  <a:rect l="l" t="t" r="r" b="b"/>
                  <a:pathLst>
                    <a:path w="1047" h="7314" extrusionOk="0">
                      <a:moveTo>
                        <a:pt x="511" y="1"/>
                      </a:moveTo>
                      <a:cubicBezTo>
                        <a:pt x="252" y="1"/>
                        <a:pt x="1" y="227"/>
                        <a:pt x="43" y="501"/>
                      </a:cubicBezTo>
                      <a:cubicBezTo>
                        <a:pt x="74" y="711"/>
                        <a:pt x="297" y="901"/>
                        <a:pt x="516" y="901"/>
                      </a:cubicBezTo>
                      <a:cubicBezTo>
                        <a:pt x="557" y="901"/>
                        <a:pt x="598" y="894"/>
                        <a:pt x="638" y="880"/>
                      </a:cubicBezTo>
                      <a:cubicBezTo>
                        <a:pt x="711" y="852"/>
                        <a:pt x="778" y="813"/>
                        <a:pt x="835" y="761"/>
                      </a:cubicBezTo>
                      <a:cubicBezTo>
                        <a:pt x="970" y="642"/>
                        <a:pt x="1046" y="467"/>
                        <a:pt x="986" y="283"/>
                      </a:cubicBezTo>
                      <a:cubicBezTo>
                        <a:pt x="928" y="107"/>
                        <a:pt x="750" y="33"/>
                        <a:pt x="578" y="6"/>
                      </a:cubicBezTo>
                      <a:cubicBezTo>
                        <a:pt x="555" y="3"/>
                        <a:pt x="533" y="1"/>
                        <a:pt x="511" y="1"/>
                      </a:cubicBezTo>
                      <a:close/>
                      <a:moveTo>
                        <a:pt x="511" y="1290"/>
                      </a:moveTo>
                      <a:cubicBezTo>
                        <a:pt x="252" y="1290"/>
                        <a:pt x="1" y="1515"/>
                        <a:pt x="43" y="1790"/>
                      </a:cubicBezTo>
                      <a:cubicBezTo>
                        <a:pt x="74" y="2000"/>
                        <a:pt x="298" y="2191"/>
                        <a:pt x="517" y="2191"/>
                      </a:cubicBezTo>
                      <a:cubicBezTo>
                        <a:pt x="558" y="2191"/>
                        <a:pt x="598" y="2184"/>
                        <a:pt x="638" y="2170"/>
                      </a:cubicBezTo>
                      <a:cubicBezTo>
                        <a:pt x="711" y="2140"/>
                        <a:pt x="778" y="2100"/>
                        <a:pt x="835" y="2050"/>
                      </a:cubicBezTo>
                      <a:cubicBezTo>
                        <a:pt x="970" y="1931"/>
                        <a:pt x="1046" y="1756"/>
                        <a:pt x="986" y="1572"/>
                      </a:cubicBezTo>
                      <a:cubicBezTo>
                        <a:pt x="928" y="1395"/>
                        <a:pt x="750" y="1322"/>
                        <a:pt x="578" y="1295"/>
                      </a:cubicBezTo>
                      <a:cubicBezTo>
                        <a:pt x="555" y="1291"/>
                        <a:pt x="533" y="1290"/>
                        <a:pt x="511" y="1290"/>
                      </a:cubicBezTo>
                      <a:close/>
                      <a:moveTo>
                        <a:pt x="510" y="2576"/>
                      </a:moveTo>
                      <a:cubicBezTo>
                        <a:pt x="251" y="2576"/>
                        <a:pt x="1" y="2803"/>
                        <a:pt x="43" y="3076"/>
                      </a:cubicBezTo>
                      <a:cubicBezTo>
                        <a:pt x="75" y="3287"/>
                        <a:pt x="298" y="3476"/>
                        <a:pt x="517" y="3476"/>
                      </a:cubicBezTo>
                      <a:cubicBezTo>
                        <a:pt x="558" y="3476"/>
                        <a:pt x="598" y="3470"/>
                        <a:pt x="638" y="3455"/>
                      </a:cubicBezTo>
                      <a:cubicBezTo>
                        <a:pt x="711" y="3429"/>
                        <a:pt x="778" y="3389"/>
                        <a:pt x="835" y="3337"/>
                      </a:cubicBezTo>
                      <a:cubicBezTo>
                        <a:pt x="970" y="3218"/>
                        <a:pt x="1046" y="3043"/>
                        <a:pt x="986" y="2858"/>
                      </a:cubicBezTo>
                      <a:cubicBezTo>
                        <a:pt x="928" y="2681"/>
                        <a:pt x="749" y="2609"/>
                        <a:pt x="578" y="2582"/>
                      </a:cubicBezTo>
                      <a:cubicBezTo>
                        <a:pt x="555" y="2578"/>
                        <a:pt x="532" y="2576"/>
                        <a:pt x="510" y="2576"/>
                      </a:cubicBezTo>
                      <a:close/>
                      <a:moveTo>
                        <a:pt x="511" y="3836"/>
                      </a:moveTo>
                      <a:cubicBezTo>
                        <a:pt x="252" y="3836"/>
                        <a:pt x="1" y="4062"/>
                        <a:pt x="43" y="4337"/>
                      </a:cubicBezTo>
                      <a:cubicBezTo>
                        <a:pt x="74" y="4548"/>
                        <a:pt x="297" y="4737"/>
                        <a:pt x="517" y="4737"/>
                      </a:cubicBezTo>
                      <a:cubicBezTo>
                        <a:pt x="557" y="4737"/>
                        <a:pt x="598" y="4731"/>
                        <a:pt x="638" y="4716"/>
                      </a:cubicBezTo>
                      <a:cubicBezTo>
                        <a:pt x="711" y="4687"/>
                        <a:pt x="778" y="4647"/>
                        <a:pt x="835" y="4598"/>
                      </a:cubicBezTo>
                      <a:cubicBezTo>
                        <a:pt x="970" y="4478"/>
                        <a:pt x="1046" y="4304"/>
                        <a:pt x="986" y="4119"/>
                      </a:cubicBezTo>
                      <a:cubicBezTo>
                        <a:pt x="928" y="3942"/>
                        <a:pt x="750" y="3868"/>
                        <a:pt x="578" y="3842"/>
                      </a:cubicBezTo>
                      <a:cubicBezTo>
                        <a:pt x="555" y="3838"/>
                        <a:pt x="533" y="3836"/>
                        <a:pt x="511" y="3836"/>
                      </a:cubicBezTo>
                      <a:close/>
                      <a:moveTo>
                        <a:pt x="511" y="5124"/>
                      </a:moveTo>
                      <a:cubicBezTo>
                        <a:pt x="252" y="5124"/>
                        <a:pt x="1" y="5350"/>
                        <a:pt x="43" y="5625"/>
                      </a:cubicBezTo>
                      <a:cubicBezTo>
                        <a:pt x="74" y="5835"/>
                        <a:pt x="298" y="6025"/>
                        <a:pt x="517" y="6025"/>
                      </a:cubicBezTo>
                      <a:cubicBezTo>
                        <a:pt x="558" y="6025"/>
                        <a:pt x="598" y="6019"/>
                        <a:pt x="638" y="6004"/>
                      </a:cubicBezTo>
                      <a:cubicBezTo>
                        <a:pt x="711" y="5975"/>
                        <a:pt x="778" y="5936"/>
                        <a:pt x="835" y="5884"/>
                      </a:cubicBezTo>
                      <a:cubicBezTo>
                        <a:pt x="970" y="5766"/>
                        <a:pt x="1046" y="5590"/>
                        <a:pt x="986" y="5406"/>
                      </a:cubicBezTo>
                      <a:cubicBezTo>
                        <a:pt x="928" y="5230"/>
                        <a:pt x="750" y="5156"/>
                        <a:pt x="578" y="5129"/>
                      </a:cubicBezTo>
                      <a:cubicBezTo>
                        <a:pt x="555" y="5126"/>
                        <a:pt x="533" y="5124"/>
                        <a:pt x="511" y="5124"/>
                      </a:cubicBezTo>
                      <a:close/>
                      <a:moveTo>
                        <a:pt x="511" y="6413"/>
                      </a:moveTo>
                      <a:cubicBezTo>
                        <a:pt x="252" y="6413"/>
                        <a:pt x="1" y="6639"/>
                        <a:pt x="43" y="6913"/>
                      </a:cubicBezTo>
                      <a:cubicBezTo>
                        <a:pt x="74" y="7124"/>
                        <a:pt x="298" y="7314"/>
                        <a:pt x="517" y="7314"/>
                      </a:cubicBezTo>
                      <a:cubicBezTo>
                        <a:pt x="558" y="7314"/>
                        <a:pt x="598" y="7307"/>
                        <a:pt x="638" y="7293"/>
                      </a:cubicBezTo>
                      <a:cubicBezTo>
                        <a:pt x="711" y="7264"/>
                        <a:pt x="778" y="7225"/>
                        <a:pt x="835" y="7173"/>
                      </a:cubicBezTo>
                      <a:cubicBezTo>
                        <a:pt x="970" y="7055"/>
                        <a:pt x="1046" y="6879"/>
                        <a:pt x="986" y="6695"/>
                      </a:cubicBezTo>
                      <a:cubicBezTo>
                        <a:pt x="928" y="6519"/>
                        <a:pt x="750" y="6445"/>
                        <a:pt x="578" y="6418"/>
                      </a:cubicBezTo>
                      <a:cubicBezTo>
                        <a:pt x="555" y="6415"/>
                        <a:pt x="533" y="6413"/>
                        <a:pt x="511" y="641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0"/>
                <p:cNvSpPr/>
                <p:nvPr/>
              </p:nvSpPr>
              <p:spPr>
                <a:xfrm>
                  <a:off x="5881250" y="1359225"/>
                  <a:ext cx="26175" cy="182850"/>
                </a:xfrm>
                <a:custGeom>
                  <a:avLst/>
                  <a:gdLst/>
                  <a:ahLst/>
                  <a:cxnLst/>
                  <a:rect l="l" t="t" r="r" b="b"/>
                  <a:pathLst>
                    <a:path w="1047" h="7314" extrusionOk="0">
                      <a:moveTo>
                        <a:pt x="510" y="1"/>
                      </a:moveTo>
                      <a:cubicBezTo>
                        <a:pt x="252" y="1"/>
                        <a:pt x="1" y="227"/>
                        <a:pt x="42" y="501"/>
                      </a:cubicBezTo>
                      <a:cubicBezTo>
                        <a:pt x="74" y="711"/>
                        <a:pt x="297" y="901"/>
                        <a:pt x="516" y="901"/>
                      </a:cubicBezTo>
                      <a:cubicBezTo>
                        <a:pt x="557" y="901"/>
                        <a:pt x="598" y="894"/>
                        <a:pt x="638" y="880"/>
                      </a:cubicBezTo>
                      <a:cubicBezTo>
                        <a:pt x="710" y="852"/>
                        <a:pt x="778" y="813"/>
                        <a:pt x="836" y="761"/>
                      </a:cubicBezTo>
                      <a:cubicBezTo>
                        <a:pt x="970" y="642"/>
                        <a:pt x="1046" y="467"/>
                        <a:pt x="987" y="283"/>
                      </a:cubicBezTo>
                      <a:cubicBezTo>
                        <a:pt x="929" y="107"/>
                        <a:pt x="749" y="33"/>
                        <a:pt x="577" y="6"/>
                      </a:cubicBezTo>
                      <a:cubicBezTo>
                        <a:pt x="555" y="3"/>
                        <a:pt x="532" y="1"/>
                        <a:pt x="510" y="1"/>
                      </a:cubicBezTo>
                      <a:close/>
                      <a:moveTo>
                        <a:pt x="510" y="1290"/>
                      </a:moveTo>
                      <a:cubicBezTo>
                        <a:pt x="252" y="1290"/>
                        <a:pt x="1" y="1515"/>
                        <a:pt x="42" y="1790"/>
                      </a:cubicBezTo>
                      <a:cubicBezTo>
                        <a:pt x="74" y="2000"/>
                        <a:pt x="298" y="2191"/>
                        <a:pt x="517" y="2191"/>
                      </a:cubicBezTo>
                      <a:cubicBezTo>
                        <a:pt x="558" y="2191"/>
                        <a:pt x="599" y="2184"/>
                        <a:pt x="638" y="2170"/>
                      </a:cubicBezTo>
                      <a:cubicBezTo>
                        <a:pt x="710" y="2140"/>
                        <a:pt x="778" y="2100"/>
                        <a:pt x="836" y="2050"/>
                      </a:cubicBezTo>
                      <a:cubicBezTo>
                        <a:pt x="970" y="1931"/>
                        <a:pt x="1046" y="1756"/>
                        <a:pt x="987" y="1572"/>
                      </a:cubicBezTo>
                      <a:cubicBezTo>
                        <a:pt x="929" y="1395"/>
                        <a:pt x="749" y="1322"/>
                        <a:pt x="577" y="1295"/>
                      </a:cubicBezTo>
                      <a:cubicBezTo>
                        <a:pt x="555" y="1291"/>
                        <a:pt x="532" y="1290"/>
                        <a:pt x="510" y="1290"/>
                      </a:cubicBezTo>
                      <a:close/>
                      <a:moveTo>
                        <a:pt x="509" y="2576"/>
                      </a:moveTo>
                      <a:cubicBezTo>
                        <a:pt x="251" y="2576"/>
                        <a:pt x="1" y="2803"/>
                        <a:pt x="42" y="3076"/>
                      </a:cubicBezTo>
                      <a:cubicBezTo>
                        <a:pt x="75" y="3287"/>
                        <a:pt x="298" y="3476"/>
                        <a:pt x="517" y="3476"/>
                      </a:cubicBezTo>
                      <a:cubicBezTo>
                        <a:pt x="558" y="3476"/>
                        <a:pt x="599" y="3470"/>
                        <a:pt x="638" y="3455"/>
                      </a:cubicBezTo>
                      <a:cubicBezTo>
                        <a:pt x="710" y="3429"/>
                        <a:pt x="778" y="3389"/>
                        <a:pt x="836" y="3337"/>
                      </a:cubicBezTo>
                      <a:cubicBezTo>
                        <a:pt x="970" y="3218"/>
                        <a:pt x="1046" y="3043"/>
                        <a:pt x="987" y="2858"/>
                      </a:cubicBezTo>
                      <a:cubicBezTo>
                        <a:pt x="929" y="2681"/>
                        <a:pt x="748" y="2609"/>
                        <a:pt x="577" y="2582"/>
                      </a:cubicBezTo>
                      <a:cubicBezTo>
                        <a:pt x="554" y="2578"/>
                        <a:pt x="532" y="2576"/>
                        <a:pt x="509" y="2576"/>
                      </a:cubicBezTo>
                      <a:close/>
                      <a:moveTo>
                        <a:pt x="510" y="3836"/>
                      </a:moveTo>
                      <a:cubicBezTo>
                        <a:pt x="252" y="3836"/>
                        <a:pt x="1" y="4062"/>
                        <a:pt x="42" y="4337"/>
                      </a:cubicBezTo>
                      <a:cubicBezTo>
                        <a:pt x="74" y="4548"/>
                        <a:pt x="297" y="4737"/>
                        <a:pt x="517" y="4737"/>
                      </a:cubicBezTo>
                      <a:cubicBezTo>
                        <a:pt x="558" y="4737"/>
                        <a:pt x="598" y="4731"/>
                        <a:pt x="638" y="4716"/>
                      </a:cubicBezTo>
                      <a:cubicBezTo>
                        <a:pt x="710" y="4687"/>
                        <a:pt x="778" y="4647"/>
                        <a:pt x="836" y="4598"/>
                      </a:cubicBezTo>
                      <a:cubicBezTo>
                        <a:pt x="970" y="4478"/>
                        <a:pt x="1046" y="4304"/>
                        <a:pt x="987" y="4119"/>
                      </a:cubicBezTo>
                      <a:cubicBezTo>
                        <a:pt x="929" y="3942"/>
                        <a:pt x="749" y="3868"/>
                        <a:pt x="577" y="3842"/>
                      </a:cubicBezTo>
                      <a:cubicBezTo>
                        <a:pt x="555" y="3838"/>
                        <a:pt x="532" y="3836"/>
                        <a:pt x="510" y="3836"/>
                      </a:cubicBezTo>
                      <a:close/>
                      <a:moveTo>
                        <a:pt x="510" y="5124"/>
                      </a:moveTo>
                      <a:cubicBezTo>
                        <a:pt x="252" y="5124"/>
                        <a:pt x="1" y="5350"/>
                        <a:pt x="42" y="5625"/>
                      </a:cubicBezTo>
                      <a:cubicBezTo>
                        <a:pt x="74" y="5835"/>
                        <a:pt x="298" y="6025"/>
                        <a:pt x="517" y="6025"/>
                      </a:cubicBezTo>
                      <a:cubicBezTo>
                        <a:pt x="558" y="6025"/>
                        <a:pt x="599" y="6019"/>
                        <a:pt x="638" y="6004"/>
                      </a:cubicBezTo>
                      <a:cubicBezTo>
                        <a:pt x="710" y="5975"/>
                        <a:pt x="778" y="5936"/>
                        <a:pt x="836" y="5884"/>
                      </a:cubicBezTo>
                      <a:cubicBezTo>
                        <a:pt x="970" y="5766"/>
                        <a:pt x="1046" y="5590"/>
                        <a:pt x="987" y="5406"/>
                      </a:cubicBezTo>
                      <a:cubicBezTo>
                        <a:pt x="929" y="5230"/>
                        <a:pt x="749" y="5156"/>
                        <a:pt x="577" y="5129"/>
                      </a:cubicBezTo>
                      <a:cubicBezTo>
                        <a:pt x="555" y="5126"/>
                        <a:pt x="532" y="5124"/>
                        <a:pt x="510" y="5124"/>
                      </a:cubicBezTo>
                      <a:close/>
                      <a:moveTo>
                        <a:pt x="510" y="6413"/>
                      </a:moveTo>
                      <a:cubicBezTo>
                        <a:pt x="252" y="6413"/>
                        <a:pt x="1" y="6639"/>
                        <a:pt x="42" y="6913"/>
                      </a:cubicBezTo>
                      <a:cubicBezTo>
                        <a:pt x="74" y="7124"/>
                        <a:pt x="298" y="7314"/>
                        <a:pt x="517" y="7314"/>
                      </a:cubicBezTo>
                      <a:cubicBezTo>
                        <a:pt x="558" y="7314"/>
                        <a:pt x="599" y="7307"/>
                        <a:pt x="638" y="7293"/>
                      </a:cubicBezTo>
                      <a:cubicBezTo>
                        <a:pt x="710" y="7264"/>
                        <a:pt x="778" y="7225"/>
                        <a:pt x="836" y="7173"/>
                      </a:cubicBezTo>
                      <a:cubicBezTo>
                        <a:pt x="970" y="7055"/>
                        <a:pt x="1046" y="6879"/>
                        <a:pt x="987" y="6695"/>
                      </a:cubicBezTo>
                      <a:cubicBezTo>
                        <a:pt x="929" y="6519"/>
                        <a:pt x="749" y="6445"/>
                        <a:pt x="577" y="6418"/>
                      </a:cubicBezTo>
                      <a:cubicBezTo>
                        <a:pt x="555" y="6415"/>
                        <a:pt x="532" y="6413"/>
                        <a:pt x="510" y="641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0"/>
                <p:cNvSpPr/>
                <p:nvPr/>
              </p:nvSpPr>
              <p:spPr>
                <a:xfrm>
                  <a:off x="5410150" y="1342250"/>
                  <a:ext cx="44300" cy="220775"/>
                </a:xfrm>
                <a:custGeom>
                  <a:avLst/>
                  <a:gdLst/>
                  <a:ahLst/>
                  <a:cxnLst/>
                  <a:rect l="l" t="t" r="r" b="b"/>
                  <a:pathLst>
                    <a:path w="1772" h="8831" extrusionOk="0">
                      <a:moveTo>
                        <a:pt x="1" y="1"/>
                      </a:moveTo>
                      <a:lnTo>
                        <a:pt x="1" y="8831"/>
                      </a:lnTo>
                      <a:lnTo>
                        <a:pt x="526" y="8831"/>
                      </a:lnTo>
                      <a:lnTo>
                        <a:pt x="526" y="1"/>
                      </a:lnTo>
                      <a:close/>
                      <a:moveTo>
                        <a:pt x="1247" y="1"/>
                      </a:moveTo>
                      <a:lnTo>
                        <a:pt x="1247" y="8831"/>
                      </a:lnTo>
                      <a:lnTo>
                        <a:pt x="1772" y="8831"/>
                      </a:lnTo>
                      <a:lnTo>
                        <a:pt x="17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0"/>
                <p:cNvSpPr/>
                <p:nvPr/>
              </p:nvSpPr>
              <p:spPr>
                <a:xfrm>
                  <a:off x="5810725" y="1342250"/>
                  <a:ext cx="44325" cy="220775"/>
                </a:xfrm>
                <a:custGeom>
                  <a:avLst/>
                  <a:gdLst/>
                  <a:ahLst/>
                  <a:cxnLst/>
                  <a:rect l="l" t="t" r="r" b="b"/>
                  <a:pathLst>
                    <a:path w="1773" h="8831" extrusionOk="0">
                      <a:moveTo>
                        <a:pt x="1" y="1"/>
                      </a:moveTo>
                      <a:lnTo>
                        <a:pt x="1" y="8831"/>
                      </a:lnTo>
                      <a:lnTo>
                        <a:pt x="526" y="8831"/>
                      </a:lnTo>
                      <a:lnTo>
                        <a:pt x="526" y="1"/>
                      </a:lnTo>
                      <a:close/>
                      <a:moveTo>
                        <a:pt x="1247" y="1"/>
                      </a:moveTo>
                      <a:lnTo>
                        <a:pt x="1247" y="8831"/>
                      </a:lnTo>
                      <a:lnTo>
                        <a:pt x="1772" y="8831"/>
                      </a:lnTo>
                      <a:lnTo>
                        <a:pt x="17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5" name="Google Shape;2515;p40"/>
              <p:cNvGrpSpPr/>
              <p:nvPr/>
            </p:nvGrpSpPr>
            <p:grpSpPr>
              <a:xfrm rot="-5400000" flipH="1">
                <a:off x="6977719" y="3379637"/>
                <a:ext cx="2357199" cy="524427"/>
                <a:chOff x="6959925" y="2252125"/>
                <a:chExt cx="1049650" cy="233525"/>
              </a:xfrm>
            </p:grpSpPr>
            <p:sp>
              <p:nvSpPr>
                <p:cNvPr id="2516" name="Google Shape;2516;p40"/>
                <p:cNvSpPr/>
                <p:nvPr/>
              </p:nvSpPr>
              <p:spPr>
                <a:xfrm>
                  <a:off x="6959925" y="2252125"/>
                  <a:ext cx="1049650" cy="233500"/>
                </a:xfrm>
                <a:custGeom>
                  <a:avLst/>
                  <a:gdLst/>
                  <a:ahLst/>
                  <a:cxnLst/>
                  <a:rect l="l" t="t" r="r" b="b"/>
                  <a:pathLst>
                    <a:path w="41986" h="9340" extrusionOk="0">
                      <a:moveTo>
                        <a:pt x="0" y="0"/>
                      </a:moveTo>
                      <a:lnTo>
                        <a:pt x="0" y="9340"/>
                      </a:lnTo>
                      <a:lnTo>
                        <a:pt x="41985" y="9340"/>
                      </a:lnTo>
                      <a:lnTo>
                        <a:pt x="419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0"/>
                <p:cNvSpPr/>
                <p:nvPr/>
              </p:nvSpPr>
              <p:spPr>
                <a:xfrm>
                  <a:off x="7048750" y="2299300"/>
                  <a:ext cx="558425" cy="141100"/>
                </a:xfrm>
                <a:custGeom>
                  <a:avLst/>
                  <a:gdLst/>
                  <a:ahLst/>
                  <a:cxnLst/>
                  <a:rect l="l" t="t" r="r" b="b"/>
                  <a:pathLst>
                    <a:path w="22337" h="5644" extrusionOk="0">
                      <a:moveTo>
                        <a:pt x="177" y="1"/>
                      </a:moveTo>
                      <a:cubicBezTo>
                        <a:pt x="177" y="98"/>
                        <a:pt x="98" y="177"/>
                        <a:pt x="0" y="177"/>
                      </a:cubicBezTo>
                      <a:lnTo>
                        <a:pt x="0" y="5467"/>
                      </a:lnTo>
                      <a:cubicBezTo>
                        <a:pt x="98" y="5467"/>
                        <a:pt x="177" y="5547"/>
                        <a:pt x="177" y="5644"/>
                      </a:cubicBezTo>
                      <a:lnTo>
                        <a:pt x="22160" y="5644"/>
                      </a:lnTo>
                      <a:cubicBezTo>
                        <a:pt x="22160" y="5547"/>
                        <a:pt x="22239" y="5467"/>
                        <a:pt x="22336" y="5467"/>
                      </a:cubicBezTo>
                      <a:lnTo>
                        <a:pt x="22336" y="177"/>
                      </a:lnTo>
                      <a:cubicBezTo>
                        <a:pt x="22239" y="177"/>
                        <a:pt x="22160" y="98"/>
                        <a:pt x="22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0"/>
                <p:cNvSpPr/>
                <p:nvPr/>
              </p:nvSpPr>
              <p:spPr>
                <a:xfrm>
                  <a:off x="7648425" y="2252125"/>
                  <a:ext cx="153775" cy="233525"/>
                </a:xfrm>
                <a:custGeom>
                  <a:avLst/>
                  <a:gdLst/>
                  <a:ahLst/>
                  <a:cxnLst/>
                  <a:rect l="l" t="t" r="r" b="b"/>
                  <a:pathLst>
                    <a:path w="6151" h="9341" extrusionOk="0">
                      <a:moveTo>
                        <a:pt x="1" y="0"/>
                      </a:moveTo>
                      <a:lnTo>
                        <a:pt x="1" y="9341"/>
                      </a:lnTo>
                      <a:lnTo>
                        <a:pt x="695" y="9341"/>
                      </a:lnTo>
                      <a:lnTo>
                        <a:pt x="695" y="0"/>
                      </a:lnTo>
                      <a:close/>
                      <a:moveTo>
                        <a:pt x="1758" y="0"/>
                      </a:moveTo>
                      <a:lnTo>
                        <a:pt x="1758" y="9341"/>
                      </a:lnTo>
                      <a:lnTo>
                        <a:pt x="2451" y="9341"/>
                      </a:lnTo>
                      <a:lnTo>
                        <a:pt x="2451" y="0"/>
                      </a:lnTo>
                      <a:close/>
                      <a:moveTo>
                        <a:pt x="5457" y="0"/>
                      </a:moveTo>
                      <a:lnTo>
                        <a:pt x="5457" y="9341"/>
                      </a:lnTo>
                      <a:lnTo>
                        <a:pt x="6151" y="9341"/>
                      </a:lnTo>
                      <a:lnTo>
                        <a:pt x="61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0"/>
                <p:cNvSpPr/>
                <p:nvPr/>
              </p:nvSpPr>
              <p:spPr>
                <a:xfrm>
                  <a:off x="7728350" y="2273500"/>
                  <a:ext cx="39225" cy="189100"/>
                </a:xfrm>
                <a:custGeom>
                  <a:avLst/>
                  <a:gdLst/>
                  <a:ahLst/>
                  <a:cxnLst/>
                  <a:rect l="l" t="t" r="r" b="b"/>
                  <a:pathLst>
                    <a:path w="1569" h="7564" extrusionOk="0">
                      <a:moveTo>
                        <a:pt x="768" y="1"/>
                      </a:moveTo>
                      <a:cubicBezTo>
                        <a:pt x="639" y="1"/>
                        <a:pt x="511" y="36"/>
                        <a:pt x="404" y="112"/>
                      </a:cubicBezTo>
                      <a:cubicBezTo>
                        <a:pt x="372" y="133"/>
                        <a:pt x="344" y="159"/>
                        <a:pt x="318" y="186"/>
                      </a:cubicBezTo>
                      <a:cubicBezTo>
                        <a:pt x="2" y="509"/>
                        <a:pt x="71" y="1124"/>
                        <a:pt x="574" y="1233"/>
                      </a:cubicBezTo>
                      <a:cubicBezTo>
                        <a:pt x="622" y="1243"/>
                        <a:pt x="673" y="1248"/>
                        <a:pt x="724" y="1248"/>
                      </a:cubicBezTo>
                      <a:cubicBezTo>
                        <a:pt x="1035" y="1248"/>
                        <a:pt x="1387" y="1066"/>
                        <a:pt x="1462" y="760"/>
                      </a:cubicBezTo>
                      <a:cubicBezTo>
                        <a:pt x="1569" y="320"/>
                        <a:pt x="1161" y="1"/>
                        <a:pt x="768" y="1"/>
                      </a:cubicBezTo>
                      <a:close/>
                      <a:moveTo>
                        <a:pt x="766" y="2105"/>
                      </a:moveTo>
                      <a:cubicBezTo>
                        <a:pt x="637" y="2105"/>
                        <a:pt x="510" y="2140"/>
                        <a:pt x="403" y="2216"/>
                      </a:cubicBezTo>
                      <a:cubicBezTo>
                        <a:pt x="372" y="2239"/>
                        <a:pt x="344" y="2263"/>
                        <a:pt x="317" y="2290"/>
                      </a:cubicBezTo>
                      <a:cubicBezTo>
                        <a:pt x="1" y="2614"/>
                        <a:pt x="71" y="3229"/>
                        <a:pt x="573" y="3338"/>
                      </a:cubicBezTo>
                      <a:cubicBezTo>
                        <a:pt x="620" y="3348"/>
                        <a:pt x="670" y="3353"/>
                        <a:pt x="721" y="3353"/>
                      </a:cubicBezTo>
                      <a:cubicBezTo>
                        <a:pt x="1031" y="3353"/>
                        <a:pt x="1386" y="3171"/>
                        <a:pt x="1461" y="2864"/>
                      </a:cubicBezTo>
                      <a:cubicBezTo>
                        <a:pt x="1567" y="2424"/>
                        <a:pt x="1159" y="2105"/>
                        <a:pt x="766" y="2105"/>
                      </a:cubicBezTo>
                      <a:close/>
                      <a:moveTo>
                        <a:pt x="767" y="4210"/>
                      </a:moveTo>
                      <a:cubicBezTo>
                        <a:pt x="637" y="4210"/>
                        <a:pt x="510" y="4244"/>
                        <a:pt x="403" y="4321"/>
                      </a:cubicBezTo>
                      <a:cubicBezTo>
                        <a:pt x="372" y="4343"/>
                        <a:pt x="344" y="4369"/>
                        <a:pt x="317" y="4395"/>
                      </a:cubicBezTo>
                      <a:cubicBezTo>
                        <a:pt x="1" y="4718"/>
                        <a:pt x="71" y="5333"/>
                        <a:pt x="573" y="5443"/>
                      </a:cubicBezTo>
                      <a:cubicBezTo>
                        <a:pt x="620" y="5453"/>
                        <a:pt x="670" y="5458"/>
                        <a:pt x="721" y="5458"/>
                      </a:cubicBezTo>
                      <a:cubicBezTo>
                        <a:pt x="1031" y="5458"/>
                        <a:pt x="1386" y="5276"/>
                        <a:pt x="1461" y="4969"/>
                      </a:cubicBezTo>
                      <a:cubicBezTo>
                        <a:pt x="1567" y="4529"/>
                        <a:pt x="1159" y="4210"/>
                        <a:pt x="767" y="4210"/>
                      </a:cubicBezTo>
                      <a:close/>
                      <a:moveTo>
                        <a:pt x="767" y="6316"/>
                      </a:moveTo>
                      <a:cubicBezTo>
                        <a:pt x="638" y="6316"/>
                        <a:pt x="510" y="6350"/>
                        <a:pt x="403" y="6427"/>
                      </a:cubicBezTo>
                      <a:cubicBezTo>
                        <a:pt x="372" y="6449"/>
                        <a:pt x="344" y="6473"/>
                        <a:pt x="317" y="6499"/>
                      </a:cubicBezTo>
                      <a:cubicBezTo>
                        <a:pt x="1" y="6824"/>
                        <a:pt x="71" y="7439"/>
                        <a:pt x="573" y="7548"/>
                      </a:cubicBezTo>
                      <a:cubicBezTo>
                        <a:pt x="620" y="7558"/>
                        <a:pt x="671" y="7563"/>
                        <a:pt x="723" y="7563"/>
                      </a:cubicBezTo>
                      <a:cubicBezTo>
                        <a:pt x="1032" y="7563"/>
                        <a:pt x="1386" y="7381"/>
                        <a:pt x="1461" y="7075"/>
                      </a:cubicBezTo>
                      <a:cubicBezTo>
                        <a:pt x="1567" y="6634"/>
                        <a:pt x="1159" y="6316"/>
                        <a:pt x="767" y="6316"/>
                      </a:cubicBezTo>
                      <a:close/>
                    </a:path>
                  </a:pathLst>
                </a:custGeom>
                <a:solidFill>
                  <a:srgbClr val="23376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0"/>
                <p:cNvSpPr/>
                <p:nvPr/>
              </p:nvSpPr>
              <p:spPr>
                <a:xfrm>
                  <a:off x="6982300" y="2273500"/>
                  <a:ext cx="39175" cy="189100"/>
                </a:xfrm>
                <a:custGeom>
                  <a:avLst/>
                  <a:gdLst/>
                  <a:ahLst/>
                  <a:cxnLst/>
                  <a:rect l="l" t="t" r="r" b="b"/>
                  <a:pathLst>
                    <a:path w="1567" h="7564" extrusionOk="0">
                      <a:moveTo>
                        <a:pt x="767" y="1"/>
                      </a:moveTo>
                      <a:cubicBezTo>
                        <a:pt x="637" y="1"/>
                        <a:pt x="510" y="36"/>
                        <a:pt x="403" y="112"/>
                      </a:cubicBezTo>
                      <a:cubicBezTo>
                        <a:pt x="372" y="133"/>
                        <a:pt x="344" y="159"/>
                        <a:pt x="317" y="186"/>
                      </a:cubicBezTo>
                      <a:cubicBezTo>
                        <a:pt x="0" y="509"/>
                        <a:pt x="70" y="1124"/>
                        <a:pt x="573" y="1233"/>
                      </a:cubicBezTo>
                      <a:cubicBezTo>
                        <a:pt x="620" y="1243"/>
                        <a:pt x="671" y="1248"/>
                        <a:pt x="723" y="1248"/>
                      </a:cubicBezTo>
                      <a:cubicBezTo>
                        <a:pt x="1033" y="1248"/>
                        <a:pt x="1385" y="1066"/>
                        <a:pt x="1460" y="760"/>
                      </a:cubicBezTo>
                      <a:cubicBezTo>
                        <a:pt x="1567" y="320"/>
                        <a:pt x="1159" y="1"/>
                        <a:pt x="767" y="1"/>
                      </a:cubicBezTo>
                      <a:close/>
                      <a:moveTo>
                        <a:pt x="766" y="2105"/>
                      </a:moveTo>
                      <a:cubicBezTo>
                        <a:pt x="637" y="2105"/>
                        <a:pt x="510" y="2140"/>
                        <a:pt x="403" y="2216"/>
                      </a:cubicBezTo>
                      <a:cubicBezTo>
                        <a:pt x="372" y="2239"/>
                        <a:pt x="344" y="2263"/>
                        <a:pt x="317" y="2290"/>
                      </a:cubicBezTo>
                      <a:cubicBezTo>
                        <a:pt x="0" y="2614"/>
                        <a:pt x="71" y="3229"/>
                        <a:pt x="573" y="3338"/>
                      </a:cubicBezTo>
                      <a:cubicBezTo>
                        <a:pt x="620" y="3348"/>
                        <a:pt x="670" y="3353"/>
                        <a:pt x="721" y="3353"/>
                      </a:cubicBezTo>
                      <a:cubicBezTo>
                        <a:pt x="1031" y="3353"/>
                        <a:pt x="1385" y="3171"/>
                        <a:pt x="1460" y="2864"/>
                      </a:cubicBezTo>
                      <a:cubicBezTo>
                        <a:pt x="1567" y="2424"/>
                        <a:pt x="1159" y="2105"/>
                        <a:pt x="766" y="2105"/>
                      </a:cubicBezTo>
                      <a:close/>
                      <a:moveTo>
                        <a:pt x="767" y="4210"/>
                      </a:moveTo>
                      <a:cubicBezTo>
                        <a:pt x="637" y="4210"/>
                        <a:pt x="510" y="4244"/>
                        <a:pt x="403" y="4321"/>
                      </a:cubicBezTo>
                      <a:cubicBezTo>
                        <a:pt x="372" y="4343"/>
                        <a:pt x="344" y="4369"/>
                        <a:pt x="317" y="4395"/>
                      </a:cubicBezTo>
                      <a:cubicBezTo>
                        <a:pt x="0" y="4718"/>
                        <a:pt x="71" y="5333"/>
                        <a:pt x="573" y="5443"/>
                      </a:cubicBezTo>
                      <a:cubicBezTo>
                        <a:pt x="620" y="5453"/>
                        <a:pt x="670" y="5458"/>
                        <a:pt x="721" y="5458"/>
                      </a:cubicBezTo>
                      <a:cubicBezTo>
                        <a:pt x="1031" y="5458"/>
                        <a:pt x="1385" y="5276"/>
                        <a:pt x="1460" y="4969"/>
                      </a:cubicBezTo>
                      <a:cubicBezTo>
                        <a:pt x="1567" y="4529"/>
                        <a:pt x="1159" y="4210"/>
                        <a:pt x="767" y="4210"/>
                      </a:cubicBezTo>
                      <a:close/>
                      <a:moveTo>
                        <a:pt x="767" y="6316"/>
                      </a:moveTo>
                      <a:cubicBezTo>
                        <a:pt x="638" y="6316"/>
                        <a:pt x="510" y="6350"/>
                        <a:pt x="403" y="6427"/>
                      </a:cubicBezTo>
                      <a:cubicBezTo>
                        <a:pt x="372" y="6449"/>
                        <a:pt x="344" y="6473"/>
                        <a:pt x="317" y="6499"/>
                      </a:cubicBezTo>
                      <a:cubicBezTo>
                        <a:pt x="0" y="6824"/>
                        <a:pt x="71" y="7439"/>
                        <a:pt x="573" y="7548"/>
                      </a:cubicBezTo>
                      <a:cubicBezTo>
                        <a:pt x="620" y="7558"/>
                        <a:pt x="671" y="7563"/>
                        <a:pt x="722" y="7563"/>
                      </a:cubicBezTo>
                      <a:cubicBezTo>
                        <a:pt x="1032" y="7563"/>
                        <a:pt x="1385" y="7381"/>
                        <a:pt x="1460" y="7075"/>
                      </a:cubicBezTo>
                      <a:cubicBezTo>
                        <a:pt x="1567" y="6634"/>
                        <a:pt x="1159" y="6316"/>
                        <a:pt x="767" y="6316"/>
                      </a:cubicBezTo>
                      <a:close/>
                    </a:path>
                  </a:pathLst>
                </a:custGeom>
                <a:solidFill>
                  <a:srgbClr val="23376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0"/>
                <p:cNvSpPr/>
                <p:nvPr/>
              </p:nvSpPr>
              <p:spPr>
                <a:xfrm>
                  <a:off x="7839050" y="2289125"/>
                  <a:ext cx="136550" cy="157875"/>
                </a:xfrm>
                <a:custGeom>
                  <a:avLst/>
                  <a:gdLst/>
                  <a:ahLst/>
                  <a:cxnLst/>
                  <a:rect l="l" t="t" r="r" b="b"/>
                  <a:pathLst>
                    <a:path w="5462" h="6315" extrusionOk="0">
                      <a:moveTo>
                        <a:pt x="1" y="0"/>
                      </a:moveTo>
                      <a:lnTo>
                        <a:pt x="1" y="6314"/>
                      </a:lnTo>
                      <a:lnTo>
                        <a:pt x="5462" y="6314"/>
                      </a:lnTo>
                      <a:lnTo>
                        <a:pt x="5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0"/>
                <p:cNvSpPr/>
                <p:nvPr/>
              </p:nvSpPr>
              <p:spPr>
                <a:xfrm>
                  <a:off x="7853275" y="2315675"/>
                  <a:ext cx="101825" cy="95275"/>
                </a:xfrm>
                <a:custGeom>
                  <a:avLst/>
                  <a:gdLst/>
                  <a:ahLst/>
                  <a:cxnLst/>
                  <a:rect l="l" t="t" r="r" b="b"/>
                  <a:pathLst>
                    <a:path w="4073" h="3811" extrusionOk="0">
                      <a:moveTo>
                        <a:pt x="2287" y="0"/>
                      </a:moveTo>
                      <a:cubicBezTo>
                        <a:pt x="2277" y="153"/>
                        <a:pt x="2298" y="315"/>
                        <a:pt x="2329" y="467"/>
                      </a:cubicBezTo>
                      <a:cubicBezTo>
                        <a:pt x="2386" y="740"/>
                        <a:pt x="2492" y="932"/>
                        <a:pt x="2659" y="1147"/>
                      </a:cubicBezTo>
                      <a:cubicBezTo>
                        <a:pt x="2794" y="1322"/>
                        <a:pt x="2960" y="1435"/>
                        <a:pt x="3138" y="1560"/>
                      </a:cubicBezTo>
                      <a:cubicBezTo>
                        <a:pt x="3305" y="1676"/>
                        <a:pt x="3441" y="1695"/>
                        <a:pt x="3643" y="1719"/>
                      </a:cubicBezTo>
                      <a:cubicBezTo>
                        <a:pt x="3740" y="1731"/>
                        <a:pt x="3868" y="1771"/>
                        <a:pt x="3978" y="1771"/>
                      </a:cubicBezTo>
                      <a:cubicBezTo>
                        <a:pt x="4007" y="1771"/>
                        <a:pt x="4034" y="1769"/>
                        <a:pt x="4060" y="1762"/>
                      </a:cubicBezTo>
                      <a:cubicBezTo>
                        <a:pt x="4072" y="1697"/>
                        <a:pt x="4047" y="1625"/>
                        <a:pt x="4040" y="1558"/>
                      </a:cubicBezTo>
                      <a:cubicBezTo>
                        <a:pt x="4023" y="1388"/>
                        <a:pt x="4020" y="1229"/>
                        <a:pt x="3961" y="1068"/>
                      </a:cubicBezTo>
                      <a:cubicBezTo>
                        <a:pt x="3855" y="775"/>
                        <a:pt x="3541" y="538"/>
                        <a:pt x="3257" y="430"/>
                      </a:cubicBezTo>
                      <a:cubicBezTo>
                        <a:pt x="3156" y="392"/>
                        <a:pt x="2282" y="84"/>
                        <a:pt x="2287" y="0"/>
                      </a:cubicBezTo>
                      <a:close/>
                      <a:moveTo>
                        <a:pt x="1542" y="1469"/>
                      </a:moveTo>
                      <a:cubicBezTo>
                        <a:pt x="1352" y="1469"/>
                        <a:pt x="1158" y="1513"/>
                        <a:pt x="1000" y="1580"/>
                      </a:cubicBezTo>
                      <a:cubicBezTo>
                        <a:pt x="907" y="1620"/>
                        <a:pt x="179" y="1947"/>
                        <a:pt x="26" y="1947"/>
                      </a:cubicBezTo>
                      <a:cubicBezTo>
                        <a:pt x="13" y="1947"/>
                        <a:pt x="5" y="1944"/>
                        <a:pt x="1" y="1940"/>
                      </a:cubicBezTo>
                      <a:lnTo>
                        <a:pt x="1" y="1940"/>
                      </a:lnTo>
                      <a:cubicBezTo>
                        <a:pt x="100" y="2058"/>
                        <a:pt x="227" y="2160"/>
                        <a:pt x="353" y="2247"/>
                      </a:cubicBezTo>
                      <a:cubicBezTo>
                        <a:pt x="582" y="2405"/>
                        <a:pt x="792" y="2471"/>
                        <a:pt x="1062" y="2512"/>
                      </a:cubicBezTo>
                      <a:cubicBezTo>
                        <a:pt x="1126" y="2521"/>
                        <a:pt x="1188" y="2525"/>
                        <a:pt x="1249" y="2525"/>
                      </a:cubicBezTo>
                      <a:cubicBezTo>
                        <a:pt x="1397" y="2525"/>
                        <a:pt x="1540" y="2502"/>
                        <a:pt x="1693" y="2480"/>
                      </a:cubicBezTo>
                      <a:cubicBezTo>
                        <a:pt x="1893" y="2449"/>
                        <a:pt x="2004" y="2367"/>
                        <a:pt x="2167" y="2245"/>
                      </a:cubicBezTo>
                      <a:cubicBezTo>
                        <a:pt x="2266" y="2171"/>
                        <a:pt x="2431" y="2098"/>
                        <a:pt x="2498" y="1988"/>
                      </a:cubicBezTo>
                      <a:cubicBezTo>
                        <a:pt x="2463" y="1933"/>
                        <a:pt x="2394" y="1898"/>
                        <a:pt x="2343" y="1854"/>
                      </a:cubicBezTo>
                      <a:cubicBezTo>
                        <a:pt x="2215" y="1742"/>
                        <a:pt x="2104" y="1632"/>
                        <a:pt x="1949" y="1555"/>
                      </a:cubicBezTo>
                      <a:cubicBezTo>
                        <a:pt x="1828" y="1494"/>
                        <a:pt x="1686" y="1469"/>
                        <a:pt x="1542" y="1469"/>
                      </a:cubicBezTo>
                      <a:close/>
                      <a:moveTo>
                        <a:pt x="3978" y="1964"/>
                      </a:moveTo>
                      <a:cubicBezTo>
                        <a:pt x="3921" y="1964"/>
                        <a:pt x="3861" y="1987"/>
                        <a:pt x="3803" y="1994"/>
                      </a:cubicBezTo>
                      <a:cubicBezTo>
                        <a:pt x="3633" y="2018"/>
                        <a:pt x="3477" y="2028"/>
                        <a:pt x="3317" y="2094"/>
                      </a:cubicBezTo>
                      <a:cubicBezTo>
                        <a:pt x="3029" y="2211"/>
                        <a:pt x="2806" y="2534"/>
                        <a:pt x="2710" y="2822"/>
                      </a:cubicBezTo>
                      <a:cubicBezTo>
                        <a:pt x="2675" y="2927"/>
                        <a:pt x="2403" y="3810"/>
                        <a:pt x="2321" y="3810"/>
                      </a:cubicBezTo>
                      <a:cubicBezTo>
                        <a:pt x="2321" y="3810"/>
                        <a:pt x="2321" y="3810"/>
                        <a:pt x="2321" y="3810"/>
                      </a:cubicBezTo>
                      <a:lnTo>
                        <a:pt x="2321" y="3810"/>
                      </a:lnTo>
                      <a:cubicBezTo>
                        <a:pt x="2331" y="3811"/>
                        <a:pt x="2341" y="3811"/>
                        <a:pt x="2351" y="3811"/>
                      </a:cubicBezTo>
                      <a:cubicBezTo>
                        <a:pt x="2496" y="3811"/>
                        <a:pt x="2645" y="3783"/>
                        <a:pt x="2785" y="3748"/>
                      </a:cubicBezTo>
                      <a:cubicBezTo>
                        <a:pt x="3054" y="3681"/>
                        <a:pt x="3241" y="3566"/>
                        <a:pt x="3450" y="3390"/>
                      </a:cubicBezTo>
                      <a:cubicBezTo>
                        <a:pt x="3620" y="3248"/>
                        <a:pt x="3726" y="3079"/>
                        <a:pt x="3844" y="2896"/>
                      </a:cubicBezTo>
                      <a:cubicBezTo>
                        <a:pt x="3953" y="2725"/>
                        <a:pt x="3966" y="2588"/>
                        <a:pt x="3980" y="2385"/>
                      </a:cubicBezTo>
                      <a:cubicBezTo>
                        <a:pt x="3990" y="2262"/>
                        <a:pt x="4044" y="2089"/>
                        <a:pt x="4006" y="1966"/>
                      </a:cubicBezTo>
                      <a:cubicBezTo>
                        <a:pt x="3997" y="1965"/>
                        <a:pt x="3988" y="1964"/>
                        <a:pt x="3978" y="19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0"/>
                <p:cNvSpPr/>
                <p:nvPr/>
              </p:nvSpPr>
              <p:spPr>
                <a:xfrm>
                  <a:off x="7129525" y="2318425"/>
                  <a:ext cx="100300" cy="99175"/>
                </a:xfrm>
                <a:custGeom>
                  <a:avLst/>
                  <a:gdLst/>
                  <a:ahLst/>
                  <a:cxnLst/>
                  <a:rect l="l" t="t" r="r" b="b"/>
                  <a:pathLst>
                    <a:path w="4012" h="3967" extrusionOk="0">
                      <a:moveTo>
                        <a:pt x="1944" y="957"/>
                      </a:moveTo>
                      <a:lnTo>
                        <a:pt x="1944" y="957"/>
                      </a:lnTo>
                      <a:cubicBezTo>
                        <a:pt x="1941" y="964"/>
                        <a:pt x="1939" y="974"/>
                        <a:pt x="1939" y="984"/>
                      </a:cubicBezTo>
                      <a:cubicBezTo>
                        <a:pt x="1939" y="1493"/>
                        <a:pt x="1531" y="1908"/>
                        <a:pt x="1024" y="1919"/>
                      </a:cubicBezTo>
                      <a:cubicBezTo>
                        <a:pt x="1033" y="1786"/>
                        <a:pt x="1065" y="1653"/>
                        <a:pt x="1124" y="1531"/>
                      </a:cubicBezTo>
                      <a:cubicBezTo>
                        <a:pt x="1167" y="1441"/>
                        <a:pt x="1226" y="1357"/>
                        <a:pt x="1299" y="1280"/>
                      </a:cubicBezTo>
                      <a:cubicBezTo>
                        <a:pt x="1476" y="1092"/>
                        <a:pt x="1709" y="978"/>
                        <a:pt x="1944" y="957"/>
                      </a:cubicBezTo>
                      <a:close/>
                      <a:moveTo>
                        <a:pt x="2070" y="954"/>
                      </a:moveTo>
                      <a:cubicBezTo>
                        <a:pt x="2119" y="957"/>
                        <a:pt x="2168" y="962"/>
                        <a:pt x="2217" y="973"/>
                      </a:cubicBezTo>
                      <a:cubicBezTo>
                        <a:pt x="2663" y="1077"/>
                        <a:pt x="3033" y="1504"/>
                        <a:pt x="3053" y="1934"/>
                      </a:cubicBezTo>
                      <a:cubicBezTo>
                        <a:pt x="3042" y="1926"/>
                        <a:pt x="3028" y="1920"/>
                        <a:pt x="3013" y="1920"/>
                      </a:cubicBezTo>
                      <a:cubicBezTo>
                        <a:pt x="2498" y="1920"/>
                        <a:pt x="2076" y="1501"/>
                        <a:pt x="2076" y="984"/>
                      </a:cubicBezTo>
                      <a:cubicBezTo>
                        <a:pt x="2076" y="973"/>
                        <a:pt x="2074" y="963"/>
                        <a:pt x="2070" y="954"/>
                      </a:cubicBezTo>
                      <a:close/>
                      <a:moveTo>
                        <a:pt x="2007" y="1365"/>
                      </a:moveTo>
                      <a:cubicBezTo>
                        <a:pt x="2117" y="1653"/>
                        <a:pt x="2345" y="1883"/>
                        <a:pt x="2633" y="1991"/>
                      </a:cubicBezTo>
                      <a:cubicBezTo>
                        <a:pt x="2345" y="2100"/>
                        <a:pt x="2117" y="2330"/>
                        <a:pt x="2007" y="2617"/>
                      </a:cubicBezTo>
                      <a:cubicBezTo>
                        <a:pt x="1898" y="2330"/>
                        <a:pt x="1669" y="2101"/>
                        <a:pt x="1381" y="1991"/>
                      </a:cubicBezTo>
                      <a:cubicBezTo>
                        <a:pt x="1669" y="1882"/>
                        <a:pt x="1898" y="1653"/>
                        <a:pt x="2007" y="1365"/>
                      </a:cubicBezTo>
                      <a:close/>
                      <a:moveTo>
                        <a:pt x="3049" y="2049"/>
                      </a:moveTo>
                      <a:lnTo>
                        <a:pt x="3049" y="2049"/>
                      </a:lnTo>
                      <a:cubicBezTo>
                        <a:pt x="3021" y="2492"/>
                        <a:pt x="2744" y="2845"/>
                        <a:pt x="2317" y="2959"/>
                      </a:cubicBezTo>
                      <a:cubicBezTo>
                        <a:pt x="2236" y="2983"/>
                        <a:pt x="2156" y="3001"/>
                        <a:pt x="2074" y="3010"/>
                      </a:cubicBezTo>
                      <a:cubicBezTo>
                        <a:pt x="2075" y="3006"/>
                        <a:pt x="2076" y="3002"/>
                        <a:pt x="2076" y="2996"/>
                      </a:cubicBezTo>
                      <a:cubicBezTo>
                        <a:pt x="2076" y="2481"/>
                        <a:pt x="2497" y="2060"/>
                        <a:pt x="3013" y="2060"/>
                      </a:cubicBezTo>
                      <a:cubicBezTo>
                        <a:pt x="3027" y="2060"/>
                        <a:pt x="3038" y="2055"/>
                        <a:pt x="3049" y="2049"/>
                      </a:cubicBezTo>
                      <a:close/>
                      <a:moveTo>
                        <a:pt x="1026" y="2063"/>
                      </a:moveTo>
                      <a:cubicBezTo>
                        <a:pt x="1531" y="2076"/>
                        <a:pt x="1939" y="2491"/>
                        <a:pt x="1939" y="2999"/>
                      </a:cubicBezTo>
                      <a:cubicBezTo>
                        <a:pt x="1939" y="3004"/>
                        <a:pt x="1941" y="3009"/>
                        <a:pt x="1943" y="3016"/>
                      </a:cubicBezTo>
                      <a:cubicBezTo>
                        <a:pt x="1937" y="3015"/>
                        <a:pt x="1931" y="3015"/>
                        <a:pt x="1925" y="3015"/>
                      </a:cubicBezTo>
                      <a:cubicBezTo>
                        <a:pt x="1919" y="3015"/>
                        <a:pt x="1913" y="3015"/>
                        <a:pt x="1908" y="3015"/>
                      </a:cubicBezTo>
                      <a:cubicBezTo>
                        <a:pt x="1586" y="2974"/>
                        <a:pt x="1311" y="2786"/>
                        <a:pt x="1151" y="2494"/>
                      </a:cubicBezTo>
                      <a:cubicBezTo>
                        <a:pt x="1078" y="2359"/>
                        <a:pt x="1037" y="2210"/>
                        <a:pt x="1026" y="2063"/>
                      </a:cubicBezTo>
                      <a:close/>
                      <a:moveTo>
                        <a:pt x="2027" y="814"/>
                      </a:moveTo>
                      <a:cubicBezTo>
                        <a:pt x="1727" y="814"/>
                        <a:pt x="1424" y="947"/>
                        <a:pt x="1198" y="1186"/>
                      </a:cubicBezTo>
                      <a:cubicBezTo>
                        <a:pt x="1117" y="1272"/>
                        <a:pt x="1050" y="1369"/>
                        <a:pt x="999" y="1472"/>
                      </a:cubicBezTo>
                      <a:cubicBezTo>
                        <a:pt x="834" y="1815"/>
                        <a:pt x="845" y="2223"/>
                        <a:pt x="1029" y="2562"/>
                      </a:cubicBezTo>
                      <a:cubicBezTo>
                        <a:pt x="1210" y="2894"/>
                        <a:pt x="1525" y="3109"/>
                        <a:pt x="1889" y="3154"/>
                      </a:cubicBezTo>
                      <a:cubicBezTo>
                        <a:pt x="1920" y="3157"/>
                        <a:pt x="1951" y="3159"/>
                        <a:pt x="1981" y="3159"/>
                      </a:cubicBezTo>
                      <a:cubicBezTo>
                        <a:pt x="2112" y="3159"/>
                        <a:pt x="2236" y="3128"/>
                        <a:pt x="2354" y="3096"/>
                      </a:cubicBezTo>
                      <a:cubicBezTo>
                        <a:pt x="2873" y="2954"/>
                        <a:pt x="3204" y="2507"/>
                        <a:pt x="3191" y="1954"/>
                      </a:cubicBezTo>
                      <a:cubicBezTo>
                        <a:pt x="3182" y="1456"/>
                        <a:pt x="2760" y="958"/>
                        <a:pt x="2249" y="839"/>
                      </a:cubicBezTo>
                      <a:cubicBezTo>
                        <a:pt x="2176" y="822"/>
                        <a:pt x="2101" y="814"/>
                        <a:pt x="2027" y="814"/>
                      </a:cubicBezTo>
                      <a:close/>
                      <a:moveTo>
                        <a:pt x="2017" y="143"/>
                      </a:moveTo>
                      <a:cubicBezTo>
                        <a:pt x="2133" y="143"/>
                        <a:pt x="2248" y="156"/>
                        <a:pt x="2361" y="180"/>
                      </a:cubicBezTo>
                      <a:cubicBezTo>
                        <a:pt x="3167" y="367"/>
                        <a:pt x="3836" y="1153"/>
                        <a:pt x="3852" y="1931"/>
                      </a:cubicBezTo>
                      <a:cubicBezTo>
                        <a:pt x="3869" y="2798"/>
                        <a:pt x="3354" y="3502"/>
                        <a:pt x="2536" y="3724"/>
                      </a:cubicBezTo>
                      <a:cubicBezTo>
                        <a:pt x="2336" y="3778"/>
                        <a:pt x="2141" y="3826"/>
                        <a:pt x="1940" y="3826"/>
                      </a:cubicBezTo>
                      <a:cubicBezTo>
                        <a:pt x="1895" y="3826"/>
                        <a:pt x="1850" y="3823"/>
                        <a:pt x="1804" y="3818"/>
                      </a:cubicBezTo>
                      <a:cubicBezTo>
                        <a:pt x="1230" y="3748"/>
                        <a:pt x="738" y="3411"/>
                        <a:pt x="455" y="2892"/>
                      </a:cubicBezTo>
                      <a:cubicBezTo>
                        <a:pt x="162" y="2357"/>
                        <a:pt x="145" y="1715"/>
                        <a:pt x="406" y="1176"/>
                      </a:cubicBezTo>
                      <a:cubicBezTo>
                        <a:pt x="484" y="1015"/>
                        <a:pt x="590" y="863"/>
                        <a:pt x="718" y="727"/>
                      </a:cubicBezTo>
                      <a:cubicBezTo>
                        <a:pt x="1074" y="351"/>
                        <a:pt x="1548" y="143"/>
                        <a:pt x="2017" y="143"/>
                      </a:cubicBezTo>
                      <a:close/>
                      <a:moveTo>
                        <a:pt x="2018" y="1"/>
                      </a:moveTo>
                      <a:cubicBezTo>
                        <a:pt x="1513" y="1"/>
                        <a:pt x="1000" y="225"/>
                        <a:pt x="618" y="630"/>
                      </a:cubicBezTo>
                      <a:cubicBezTo>
                        <a:pt x="479" y="776"/>
                        <a:pt x="365" y="939"/>
                        <a:pt x="281" y="1114"/>
                      </a:cubicBezTo>
                      <a:cubicBezTo>
                        <a:pt x="0" y="1695"/>
                        <a:pt x="19" y="2383"/>
                        <a:pt x="333" y="2958"/>
                      </a:cubicBezTo>
                      <a:cubicBezTo>
                        <a:pt x="638" y="3518"/>
                        <a:pt x="1167" y="3882"/>
                        <a:pt x="1787" y="3957"/>
                      </a:cubicBezTo>
                      <a:cubicBezTo>
                        <a:pt x="1839" y="3963"/>
                        <a:pt x="1889" y="3967"/>
                        <a:pt x="1941" y="3967"/>
                      </a:cubicBezTo>
                      <a:cubicBezTo>
                        <a:pt x="2160" y="3967"/>
                        <a:pt x="2372" y="3914"/>
                        <a:pt x="2575" y="3856"/>
                      </a:cubicBezTo>
                      <a:cubicBezTo>
                        <a:pt x="3455" y="3617"/>
                        <a:pt x="4011" y="2861"/>
                        <a:pt x="3992" y="1927"/>
                      </a:cubicBezTo>
                      <a:cubicBezTo>
                        <a:pt x="3975" y="1089"/>
                        <a:pt x="3258" y="244"/>
                        <a:pt x="2393" y="43"/>
                      </a:cubicBezTo>
                      <a:cubicBezTo>
                        <a:pt x="2270" y="15"/>
                        <a:pt x="2144" y="1"/>
                        <a:pt x="2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0"/>
                <p:cNvSpPr/>
                <p:nvPr/>
              </p:nvSpPr>
              <p:spPr>
                <a:xfrm>
                  <a:off x="7270825" y="2356225"/>
                  <a:ext cx="279450" cy="20100"/>
                </a:xfrm>
                <a:custGeom>
                  <a:avLst/>
                  <a:gdLst/>
                  <a:ahLst/>
                  <a:cxnLst/>
                  <a:rect l="l" t="t" r="r" b="b"/>
                  <a:pathLst>
                    <a:path w="11178" h="804" extrusionOk="0">
                      <a:moveTo>
                        <a:pt x="401" y="1"/>
                      </a:moveTo>
                      <a:cubicBezTo>
                        <a:pt x="401" y="222"/>
                        <a:pt x="221" y="402"/>
                        <a:pt x="0" y="402"/>
                      </a:cubicBezTo>
                      <a:cubicBezTo>
                        <a:pt x="221" y="402"/>
                        <a:pt x="401" y="581"/>
                        <a:pt x="401" y="803"/>
                      </a:cubicBezTo>
                      <a:cubicBezTo>
                        <a:pt x="401" y="583"/>
                        <a:pt x="580" y="402"/>
                        <a:pt x="802" y="402"/>
                      </a:cubicBezTo>
                      <a:cubicBezTo>
                        <a:pt x="580" y="402"/>
                        <a:pt x="401" y="222"/>
                        <a:pt x="401" y="1"/>
                      </a:cubicBezTo>
                      <a:close/>
                      <a:moveTo>
                        <a:pt x="2476" y="1"/>
                      </a:moveTo>
                      <a:cubicBezTo>
                        <a:pt x="2476" y="222"/>
                        <a:pt x="2296" y="402"/>
                        <a:pt x="2075" y="402"/>
                      </a:cubicBezTo>
                      <a:cubicBezTo>
                        <a:pt x="2296" y="402"/>
                        <a:pt x="2476" y="581"/>
                        <a:pt x="2476" y="803"/>
                      </a:cubicBezTo>
                      <a:cubicBezTo>
                        <a:pt x="2476" y="583"/>
                        <a:pt x="2655" y="402"/>
                        <a:pt x="2877" y="402"/>
                      </a:cubicBezTo>
                      <a:cubicBezTo>
                        <a:pt x="2655" y="402"/>
                        <a:pt x="2476" y="222"/>
                        <a:pt x="2476" y="1"/>
                      </a:cubicBezTo>
                      <a:close/>
                      <a:moveTo>
                        <a:pt x="4551" y="1"/>
                      </a:moveTo>
                      <a:cubicBezTo>
                        <a:pt x="4551" y="222"/>
                        <a:pt x="4371" y="402"/>
                        <a:pt x="4150" y="402"/>
                      </a:cubicBezTo>
                      <a:cubicBezTo>
                        <a:pt x="4371" y="402"/>
                        <a:pt x="4551" y="581"/>
                        <a:pt x="4551" y="803"/>
                      </a:cubicBezTo>
                      <a:cubicBezTo>
                        <a:pt x="4551" y="583"/>
                        <a:pt x="4730" y="402"/>
                        <a:pt x="4952" y="402"/>
                      </a:cubicBezTo>
                      <a:cubicBezTo>
                        <a:pt x="4730" y="402"/>
                        <a:pt x="4551" y="222"/>
                        <a:pt x="4551" y="1"/>
                      </a:cubicBezTo>
                      <a:close/>
                      <a:moveTo>
                        <a:pt x="6626" y="1"/>
                      </a:moveTo>
                      <a:cubicBezTo>
                        <a:pt x="6626" y="222"/>
                        <a:pt x="6446" y="402"/>
                        <a:pt x="6225" y="402"/>
                      </a:cubicBezTo>
                      <a:cubicBezTo>
                        <a:pt x="6446" y="402"/>
                        <a:pt x="6626" y="581"/>
                        <a:pt x="6626" y="803"/>
                      </a:cubicBezTo>
                      <a:cubicBezTo>
                        <a:pt x="6626" y="583"/>
                        <a:pt x="6805" y="402"/>
                        <a:pt x="7027" y="402"/>
                      </a:cubicBezTo>
                      <a:cubicBezTo>
                        <a:pt x="6805" y="402"/>
                        <a:pt x="6626" y="222"/>
                        <a:pt x="6626" y="1"/>
                      </a:cubicBezTo>
                      <a:close/>
                      <a:moveTo>
                        <a:pt x="8701" y="1"/>
                      </a:moveTo>
                      <a:cubicBezTo>
                        <a:pt x="8701" y="222"/>
                        <a:pt x="8521" y="402"/>
                        <a:pt x="8300" y="402"/>
                      </a:cubicBezTo>
                      <a:cubicBezTo>
                        <a:pt x="8521" y="402"/>
                        <a:pt x="8701" y="581"/>
                        <a:pt x="8701" y="803"/>
                      </a:cubicBezTo>
                      <a:cubicBezTo>
                        <a:pt x="8701" y="583"/>
                        <a:pt x="8880" y="402"/>
                        <a:pt x="9102" y="402"/>
                      </a:cubicBezTo>
                      <a:cubicBezTo>
                        <a:pt x="8880" y="402"/>
                        <a:pt x="8701" y="222"/>
                        <a:pt x="8701" y="1"/>
                      </a:cubicBezTo>
                      <a:close/>
                      <a:moveTo>
                        <a:pt x="10776" y="1"/>
                      </a:moveTo>
                      <a:cubicBezTo>
                        <a:pt x="10776" y="222"/>
                        <a:pt x="10596" y="402"/>
                        <a:pt x="10375" y="402"/>
                      </a:cubicBezTo>
                      <a:cubicBezTo>
                        <a:pt x="10596" y="402"/>
                        <a:pt x="10776" y="581"/>
                        <a:pt x="10776" y="803"/>
                      </a:cubicBezTo>
                      <a:cubicBezTo>
                        <a:pt x="10776" y="583"/>
                        <a:pt x="10955" y="402"/>
                        <a:pt x="11177" y="402"/>
                      </a:cubicBezTo>
                      <a:cubicBezTo>
                        <a:pt x="10955" y="402"/>
                        <a:pt x="10776" y="222"/>
                        <a:pt x="107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7" name="Rectangle 86"/>
          <p:cNvSpPr/>
          <p:nvPr/>
        </p:nvSpPr>
        <p:spPr>
          <a:xfrm>
            <a:off x="2270127" y="857254"/>
            <a:ext cx="2594430" cy="791494"/>
          </a:xfrm>
          <a:prstGeom prst="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0000"/>
              </a:solidFill>
            </a:endParaRPr>
          </a:p>
        </p:txBody>
      </p:sp>
      <p:sp>
        <p:nvSpPr>
          <p:cNvPr id="88" name="TextBox 87"/>
          <p:cNvSpPr txBox="1"/>
          <p:nvPr/>
        </p:nvSpPr>
        <p:spPr>
          <a:xfrm>
            <a:off x="2270127" y="980417"/>
            <a:ext cx="2594430" cy="553998"/>
          </a:xfrm>
          <a:prstGeom prst="rect">
            <a:avLst/>
          </a:prstGeom>
          <a:noFill/>
        </p:spPr>
        <p:txBody>
          <a:bodyPr wrap="square" rtlCol="0">
            <a:spAutoFit/>
          </a:bodyPr>
          <a:lstStyle/>
          <a:p>
            <a:pPr algn="ctr"/>
            <a:r>
              <a:rPr lang="en-US" sz="3000" b="1" smtClean="0"/>
              <a:t>PHẦN III</a:t>
            </a:r>
            <a:endParaRPr lang="en-US" sz="3000" b="1"/>
          </a:p>
        </p:txBody>
      </p:sp>
      <p:sp>
        <p:nvSpPr>
          <p:cNvPr id="89" name="TextBox 88"/>
          <p:cNvSpPr txBox="1"/>
          <p:nvPr/>
        </p:nvSpPr>
        <p:spPr>
          <a:xfrm>
            <a:off x="639993" y="1848111"/>
            <a:ext cx="5854697" cy="699230"/>
          </a:xfrm>
          <a:prstGeom prst="rect">
            <a:avLst/>
          </a:prstGeom>
          <a:noFill/>
        </p:spPr>
        <p:txBody>
          <a:bodyPr wrap="square" rtlCol="0">
            <a:spAutoFit/>
          </a:bodyPr>
          <a:lstStyle/>
          <a:p>
            <a:pPr algn="ctr">
              <a:lnSpc>
                <a:spcPct val="150000"/>
              </a:lnSpc>
            </a:pPr>
            <a:r>
              <a:rPr lang="en-US" sz="3000" b="1" smtClean="0">
                <a:solidFill>
                  <a:srgbClr val="C00000"/>
                </a:solidFill>
              </a:rPr>
              <a:t>TỔNG KẾT</a:t>
            </a:r>
            <a:endParaRPr lang="en-US" sz="3000" b="1">
              <a:solidFill>
                <a:srgbClr val="C00000"/>
              </a:solidFill>
            </a:endParaRPr>
          </a:p>
        </p:txBody>
      </p:sp>
    </p:spTree>
    <p:extLst>
      <p:ext uri="{BB962C8B-B14F-4D97-AF65-F5344CB8AC3E}">
        <p14:creationId xmlns:p14="http://schemas.microsoft.com/office/powerpoint/2010/main" val="3169023680"/>
      </p:ext>
    </p:extLst>
  </p:cSld>
  <p:clrMapOvr>
    <a:masterClrMapping/>
  </p:clrMapOvr>
  <p:transition spd="med">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07"/>
        <p:cNvGrpSpPr/>
        <p:nvPr/>
      </p:nvGrpSpPr>
      <p:grpSpPr>
        <a:xfrm>
          <a:off x="0" y="0"/>
          <a:ext cx="0" cy="0"/>
          <a:chOff x="0" y="0"/>
          <a:chExt cx="0" cy="0"/>
        </a:xfrm>
      </p:grpSpPr>
      <p:sp>
        <p:nvSpPr>
          <p:cNvPr id="89" name="Rounded Rectangle 88"/>
          <p:cNvSpPr/>
          <p:nvPr/>
        </p:nvSpPr>
        <p:spPr>
          <a:xfrm>
            <a:off x="3208474" y="290286"/>
            <a:ext cx="2727052" cy="740228"/>
          </a:xfrm>
          <a:prstGeom prst="roundRect">
            <a:avLst/>
          </a:prstGeom>
          <a:solidFill>
            <a:schemeClr val="tx2">
              <a:lumMod val="75000"/>
            </a:schemeClr>
          </a:solidFill>
          <a:ln>
            <a:solidFill>
              <a:srgbClr val="FFFFFF"/>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2500" b="1" smtClean="0">
                <a:solidFill>
                  <a:srgbClr val="FFFFFF"/>
                </a:solidFill>
                <a:cs typeface="Arial" panose="020B0604020202020204" pitchFamily="34" charset="0"/>
              </a:rPr>
              <a:t>III. TỔNG KẾT</a:t>
            </a:r>
            <a:endParaRPr lang="en-US" sz="2500" b="1" dirty="0">
              <a:solidFill>
                <a:srgbClr val="FFFFFF"/>
              </a:solidFill>
              <a:latin typeface="Arial" panose="020B0604020202020204" pitchFamily="34" charset="0"/>
              <a:cs typeface="Arial" panose="020B0604020202020204" pitchFamily="34" charset="0"/>
            </a:endParaRPr>
          </a:p>
        </p:txBody>
      </p:sp>
      <p:grpSp>
        <p:nvGrpSpPr>
          <p:cNvPr id="90" name="Group 89"/>
          <p:cNvGrpSpPr/>
          <p:nvPr/>
        </p:nvGrpSpPr>
        <p:grpSpPr>
          <a:xfrm>
            <a:off x="3634994" y="1513114"/>
            <a:ext cx="4334363" cy="2868144"/>
            <a:chOff x="4161340" y="885371"/>
            <a:chExt cx="4334363" cy="2868144"/>
          </a:xfrm>
        </p:grpSpPr>
        <p:sp>
          <p:nvSpPr>
            <p:cNvPr id="91" name="Google Shape;2767;p83"/>
            <p:cNvSpPr/>
            <p:nvPr/>
          </p:nvSpPr>
          <p:spPr>
            <a:xfrm>
              <a:off x="4161340" y="885371"/>
              <a:ext cx="3797361" cy="2868144"/>
            </a:xfrm>
            <a:prstGeom prst="wedgeEllipseCallout">
              <a:avLst>
                <a:gd name="adj1" fmla="val -49168"/>
                <a:gd name="adj2" fmla="val 42857"/>
              </a:avLst>
            </a:prstGeom>
            <a:solidFill>
              <a:schemeClr val="bg2"/>
            </a:solidFill>
            <a:ln>
              <a:solidFill>
                <a:srgbClr val="81562B"/>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TextBox 91"/>
            <p:cNvSpPr txBox="1"/>
            <p:nvPr/>
          </p:nvSpPr>
          <p:spPr>
            <a:xfrm>
              <a:off x="4628492" y="1349947"/>
              <a:ext cx="2863055" cy="1938992"/>
            </a:xfrm>
            <a:prstGeom prst="rect">
              <a:avLst/>
            </a:prstGeom>
            <a:noFill/>
          </p:spPr>
          <p:txBody>
            <a:bodyPr wrap="square" rtlCol="0">
              <a:spAutoFit/>
            </a:bodyPr>
            <a:lstStyle/>
            <a:p>
              <a:pPr algn="ctr">
                <a:lnSpc>
                  <a:spcPct val="150000"/>
                </a:lnSpc>
              </a:pPr>
              <a:r>
                <a:rPr lang="vi-VN" sz="2000"/>
                <a:t>Trình bày nhận xét của em về nội dung, nghệ thuật của văn bản </a:t>
              </a:r>
              <a:endParaRPr lang="en-US" sz="2000" smtClean="0"/>
            </a:p>
            <a:p>
              <a:pPr algn="ctr">
                <a:lnSpc>
                  <a:spcPct val="150000"/>
                </a:lnSpc>
              </a:pPr>
              <a:r>
                <a:rPr lang="vi-VN" sz="2000" smtClean="0"/>
                <a:t>“</a:t>
              </a:r>
              <a:r>
                <a:rPr lang="vi-VN" sz="2000" i="1"/>
                <a:t>Sơn Tinh – Thủy </a:t>
              </a:r>
              <a:r>
                <a:rPr lang="vi-VN" sz="2000" i="1" smtClean="0"/>
                <a:t>Tinh</a:t>
              </a:r>
              <a:r>
                <a:rPr lang="en-US" sz="2000" smtClean="0"/>
                <a:t>”.</a:t>
              </a:r>
              <a:endParaRPr lang="vi-VN" sz="2000"/>
            </a:p>
          </p:txBody>
        </p:sp>
        <p:pic>
          <p:nvPicPr>
            <p:cNvPr id="93" name="Picture 2"/>
            <p:cNvPicPr>
              <a:picLocks noChangeAspect="1"/>
            </p:cNvPicPr>
            <p:nvPr/>
          </p:nvPicPr>
          <p:blipFill>
            <a:blip r:embed="rId3"/>
            <a:srcRect/>
            <a:stretch>
              <a:fillRect/>
            </a:stretch>
          </p:blipFill>
          <p:spPr>
            <a:xfrm>
              <a:off x="7353902" y="2031512"/>
              <a:ext cx="1141801" cy="1663827"/>
            </a:xfrm>
            <a:prstGeom prst="rect">
              <a:avLst/>
            </a:prstGeom>
          </p:spPr>
        </p:pic>
      </p:grpSp>
      <p:pic>
        <p:nvPicPr>
          <p:cNvPr id="94"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926818" y="2659255"/>
            <a:ext cx="2241022" cy="2235420"/>
          </a:xfrm>
          <a:prstGeom prst="rect">
            <a:avLst/>
          </a:prstGeom>
        </p:spPr>
      </p:pic>
    </p:spTree>
    <p:extLst>
      <p:ext uri="{BB962C8B-B14F-4D97-AF65-F5344CB8AC3E}">
        <p14:creationId xmlns:p14="http://schemas.microsoft.com/office/powerpoint/2010/main" val="2897057206"/>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randombar(horizontal)">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additive="base">
                                        <p:cTn id="12" dur="500" fill="hold"/>
                                        <p:tgtEl>
                                          <p:spTgt spid="90"/>
                                        </p:tgtEl>
                                        <p:attrNameLst>
                                          <p:attrName>ppt_x</p:attrName>
                                        </p:attrNameLst>
                                      </p:cBhvr>
                                      <p:tavLst>
                                        <p:tav tm="0">
                                          <p:val>
                                            <p:strVal val="#ppt_x"/>
                                          </p:val>
                                        </p:tav>
                                        <p:tav tm="100000">
                                          <p:val>
                                            <p:strVal val="#ppt_x"/>
                                          </p:val>
                                        </p:tav>
                                      </p:tavLst>
                                    </p:anim>
                                    <p:anim calcmode="lin" valueType="num">
                                      <p:cBhvr additive="base">
                                        <p:cTn id="13" dur="500" fill="hold"/>
                                        <p:tgtEl>
                                          <p:spTgt spid="9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additive="base">
                                        <p:cTn id="16" dur="500" fill="hold"/>
                                        <p:tgtEl>
                                          <p:spTgt spid="94"/>
                                        </p:tgtEl>
                                        <p:attrNameLst>
                                          <p:attrName>ppt_x</p:attrName>
                                        </p:attrNameLst>
                                      </p:cBhvr>
                                      <p:tavLst>
                                        <p:tav tm="0">
                                          <p:val>
                                            <p:strVal val="#ppt_x"/>
                                          </p:val>
                                        </p:tav>
                                        <p:tav tm="100000">
                                          <p:val>
                                            <p:strVal val="#ppt_x"/>
                                          </p:val>
                                        </p:tav>
                                      </p:tavLst>
                                    </p:anim>
                                    <p:anim calcmode="lin" valueType="num">
                                      <p:cBhvr additive="base">
                                        <p:cTn id="17"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entagon 12"/>
          <p:cNvSpPr/>
          <p:nvPr/>
        </p:nvSpPr>
        <p:spPr>
          <a:xfrm>
            <a:off x="0" y="226376"/>
            <a:ext cx="2133600" cy="582234"/>
          </a:xfrm>
          <a:prstGeom prst="homePlat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a:solidFill>
                  <a:srgbClr val="FFFFFF"/>
                </a:solidFill>
              </a:rPr>
              <a:t>1</a:t>
            </a:r>
            <a:r>
              <a:rPr lang="en-US" sz="2300" b="1" smtClean="0">
                <a:solidFill>
                  <a:srgbClr val="FFFFFF"/>
                </a:solidFill>
              </a:rPr>
              <a:t>. Nội dung</a:t>
            </a:r>
            <a:endParaRPr lang="en-US" sz="2300" b="1">
              <a:solidFill>
                <a:srgbClr val="FFFFFF"/>
              </a:solidFill>
            </a:endParaRPr>
          </a:p>
        </p:txBody>
      </p:sp>
      <p:sp>
        <p:nvSpPr>
          <p:cNvPr id="15" name="Rounded Rectangle 14"/>
          <p:cNvSpPr/>
          <p:nvPr/>
        </p:nvSpPr>
        <p:spPr>
          <a:xfrm>
            <a:off x="402472" y="1155702"/>
            <a:ext cx="8293518" cy="571498"/>
          </a:xfrm>
          <a:prstGeom prst="roundRect">
            <a:avLst>
              <a:gd name="adj" fmla="val 13498"/>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a:solidFill>
                  <a:srgbClr val="000000"/>
                </a:solidFill>
                <a:cs typeface="Arial" panose="020B0604020202020204" pitchFamily="34" charset="0"/>
              </a:rPr>
              <a:t>Câu chuyện tưởng tượng kì </a:t>
            </a:r>
            <a:r>
              <a:rPr lang="vi-VN" sz="2000" b="1" smtClean="0">
                <a:solidFill>
                  <a:srgbClr val="000000"/>
                </a:solidFill>
                <a:cs typeface="Arial" panose="020B0604020202020204" pitchFamily="34" charset="0"/>
              </a:rPr>
              <a:t>ảo</a:t>
            </a:r>
            <a:endParaRPr lang="vi-VN" sz="2000" b="1" dirty="0">
              <a:solidFill>
                <a:srgbClr val="000000"/>
              </a:solidFill>
              <a:latin typeface="Arial" panose="020B0604020202020204" pitchFamily="34" charset="0"/>
              <a:cs typeface="Arial" panose="020B0604020202020204" pitchFamily="34" charset="0"/>
            </a:endParaRPr>
          </a:p>
        </p:txBody>
      </p:sp>
      <p:grpSp>
        <p:nvGrpSpPr>
          <p:cNvPr id="26" name="Group 25"/>
          <p:cNvGrpSpPr/>
          <p:nvPr/>
        </p:nvGrpSpPr>
        <p:grpSpPr>
          <a:xfrm>
            <a:off x="402472" y="1943100"/>
            <a:ext cx="2035542" cy="2197100"/>
            <a:chOff x="402472" y="1943100"/>
            <a:chExt cx="2035542" cy="2197100"/>
          </a:xfrm>
        </p:grpSpPr>
        <p:sp>
          <p:nvSpPr>
            <p:cNvPr id="17" name="Rounded Rectangle 16"/>
            <p:cNvSpPr/>
            <p:nvPr/>
          </p:nvSpPr>
          <p:spPr>
            <a:xfrm>
              <a:off x="402472" y="2526648"/>
              <a:ext cx="2035542" cy="1613552"/>
            </a:xfrm>
            <a:prstGeom prst="roundRect">
              <a:avLst>
                <a:gd name="adj" fmla="val 8585"/>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08746" y="2642532"/>
              <a:ext cx="1814147" cy="1015663"/>
            </a:xfrm>
            <a:prstGeom prst="rect">
              <a:avLst/>
            </a:prstGeom>
            <a:noFill/>
          </p:spPr>
          <p:txBody>
            <a:bodyPr wrap="square" rtlCol="0">
              <a:spAutoFit/>
            </a:bodyPr>
            <a:lstStyle/>
            <a:p>
              <a:pPr algn="just">
                <a:lnSpc>
                  <a:spcPct val="150000"/>
                </a:lnSpc>
              </a:pPr>
              <a:r>
                <a:rPr lang="vi-VN" sz="2000"/>
                <a:t>Giải thích hiện tượng lũ lụt.</a:t>
              </a:r>
              <a:endParaRPr lang="en-US" sz="2000"/>
            </a:p>
          </p:txBody>
        </p:sp>
        <p:sp>
          <p:nvSpPr>
            <p:cNvPr id="16" name="Down Arrow 15"/>
            <p:cNvSpPr/>
            <p:nvPr/>
          </p:nvSpPr>
          <p:spPr>
            <a:xfrm>
              <a:off x="1144208" y="1943100"/>
              <a:ext cx="552068" cy="699433"/>
            </a:xfrm>
            <a:prstGeom prst="downArrow">
              <a:avLst>
                <a:gd name="adj1" fmla="val 50000"/>
                <a:gd name="adj2" fmla="val 6265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7" name="Group 26"/>
          <p:cNvGrpSpPr/>
          <p:nvPr/>
        </p:nvGrpSpPr>
        <p:grpSpPr>
          <a:xfrm>
            <a:off x="2764047" y="1943099"/>
            <a:ext cx="3289226" cy="2197100"/>
            <a:chOff x="2764047" y="1943099"/>
            <a:chExt cx="3289226" cy="2197100"/>
          </a:xfrm>
        </p:grpSpPr>
        <p:sp>
          <p:nvSpPr>
            <p:cNvPr id="19" name="Rounded Rectangle 18"/>
            <p:cNvSpPr/>
            <p:nvPr/>
          </p:nvSpPr>
          <p:spPr>
            <a:xfrm>
              <a:off x="2764047" y="2539676"/>
              <a:ext cx="3289226" cy="1600523"/>
            </a:xfrm>
            <a:prstGeom prst="roundRect">
              <a:avLst>
                <a:gd name="adj" fmla="val 8585"/>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886073" y="2594607"/>
              <a:ext cx="3045173" cy="1477328"/>
            </a:xfrm>
            <a:prstGeom prst="rect">
              <a:avLst/>
            </a:prstGeom>
            <a:noFill/>
          </p:spPr>
          <p:txBody>
            <a:bodyPr wrap="square" rtlCol="0">
              <a:spAutoFit/>
            </a:bodyPr>
            <a:lstStyle/>
            <a:p>
              <a:pPr algn="just">
                <a:lnSpc>
                  <a:spcPct val="150000"/>
                </a:lnSpc>
              </a:pPr>
              <a:r>
                <a:rPr lang="vi-VN" sz="2000"/>
                <a:t>Thể hiện sức mạnh, ước mong của người Việt cổ muốn chế ngự thiên tai.</a:t>
              </a:r>
              <a:endParaRPr lang="en-US" sz="2000"/>
            </a:p>
          </p:txBody>
        </p:sp>
        <p:sp>
          <p:nvSpPr>
            <p:cNvPr id="23" name="Down Arrow 22"/>
            <p:cNvSpPr/>
            <p:nvPr/>
          </p:nvSpPr>
          <p:spPr>
            <a:xfrm>
              <a:off x="4273197" y="1943099"/>
              <a:ext cx="552068" cy="699433"/>
            </a:xfrm>
            <a:prstGeom prst="downArrow">
              <a:avLst>
                <a:gd name="adj1" fmla="val 50000"/>
                <a:gd name="adj2" fmla="val 6265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28" name="Group 27"/>
          <p:cNvGrpSpPr/>
          <p:nvPr/>
        </p:nvGrpSpPr>
        <p:grpSpPr>
          <a:xfrm>
            <a:off x="6379305" y="1943099"/>
            <a:ext cx="2316685" cy="2197100"/>
            <a:chOff x="6379305" y="1943099"/>
            <a:chExt cx="2316685" cy="2197100"/>
          </a:xfrm>
        </p:grpSpPr>
        <p:sp>
          <p:nvSpPr>
            <p:cNvPr id="21" name="Rounded Rectangle 20"/>
            <p:cNvSpPr/>
            <p:nvPr/>
          </p:nvSpPr>
          <p:spPr>
            <a:xfrm>
              <a:off x="6379305" y="2526343"/>
              <a:ext cx="2316685" cy="1613856"/>
            </a:xfrm>
            <a:prstGeom prst="roundRect">
              <a:avLst>
                <a:gd name="adj" fmla="val 8585"/>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480862" y="2594607"/>
              <a:ext cx="2113570" cy="1477328"/>
            </a:xfrm>
            <a:prstGeom prst="rect">
              <a:avLst/>
            </a:prstGeom>
            <a:noFill/>
          </p:spPr>
          <p:txBody>
            <a:bodyPr wrap="square" rtlCol="0">
              <a:spAutoFit/>
            </a:bodyPr>
            <a:lstStyle/>
            <a:p>
              <a:pPr algn="just">
                <a:lnSpc>
                  <a:spcPct val="150000"/>
                </a:lnSpc>
              </a:pPr>
              <a:r>
                <a:rPr lang="vi-VN" sz="2000"/>
                <a:t>Suy tôn, ca ngợi công lao của các vua Hùng. </a:t>
              </a:r>
              <a:endParaRPr lang="en-US" sz="2000"/>
            </a:p>
          </p:txBody>
        </p:sp>
        <p:sp>
          <p:nvSpPr>
            <p:cNvPr id="24" name="Down Arrow 23"/>
            <p:cNvSpPr/>
            <p:nvPr/>
          </p:nvSpPr>
          <p:spPr>
            <a:xfrm>
              <a:off x="7261613" y="1943099"/>
              <a:ext cx="552068" cy="699433"/>
            </a:xfrm>
            <a:prstGeom prst="downArrow">
              <a:avLst>
                <a:gd name="adj1" fmla="val 50000"/>
                <a:gd name="adj2" fmla="val 6265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2462" y="50191"/>
            <a:ext cx="1324171" cy="927712"/>
          </a:xfrm>
          <a:prstGeom prst="rect">
            <a:avLst/>
          </a:prstGeom>
        </p:spPr>
      </p:pic>
    </p:spTree>
    <p:extLst>
      <p:ext uri="{BB962C8B-B14F-4D97-AF65-F5344CB8AC3E}">
        <p14:creationId xmlns:p14="http://schemas.microsoft.com/office/powerpoint/2010/main" val="364027638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anim calcmode="lin" valueType="num">
                                      <p:cBhvr>
                                        <p:cTn id="19" dur="500" fill="hold"/>
                                        <p:tgtEl>
                                          <p:spTgt spid="26"/>
                                        </p:tgtEl>
                                        <p:attrNameLst>
                                          <p:attrName>ppt_x</p:attrName>
                                        </p:attrNameLst>
                                      </p:cBhvr>
                                      <p:tavLst>
                                        <p:tav tm="0">
                                          <p:val>
                                            <p:strVal val="#ppt_x"/>
                                          </p:val>
                                        </p:tav>
                                        <p:tav tm="100000">
                                          <p:val>
                                            <p:strVal val="#ppt_x"/>
                                          </p:val>
                                        </p:tav>
                                      </p:tavLst>
                                    </p:anim>
                                    <p:anim calcmode="lin" valueType="num">
                                      <p:cBhvr>
                                        <p:cTn id="20"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strVal val="#ppt_x"/>
                                          </p:val>
                                        </p:tav>
                                        <p:tav tm="100000">
                                          <p:val>
                                            <p:strVal val="#ppt_x"/>
                                          </p:val>
                                        </p:tav>
                                      </p:tavLst>
                                    </p:anim>
                                    <p:anim calcmode="lin" valueType="num">
                                      <p:cBhvr>
                                        <p:cTn id="27"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anim calcmode="lin" valueType="num">
                                      <p:cBhvr>
                                        <p:cTn id="33" dur="500" fill="hold"/>
                                        <p:tgtEl>
                                          <p:spTgt spid="28"/>
                                        </p:tgtEl>
                                        <p:attrNameLst>
                                          <p:attrName>ppt_x</p:attrName>
                                        </p:attrNameLst>
                                      </p:cBhvr>
                                      <p:tavLst>
                                        <p:tav tm="0">
                                          <p:val>
                                            <p:strVal val="#ppt_x"/>
                                          </p:val>
                                        </p:tav>
                                        <p:tav tm="100000">
                                          <p:val>
                                            <p:strVal val="#ppt_x"/>
                                          </p:val>
                                        </p:tav>
                                      </p:tavLst>
                                    </p:anim>
                                    <p:anim calcmode="lin" valueType="num">
                                      <p:cBhvr>
                                        <p:cTn id="34"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entagon 12"/>
          <p:cNvSpPr/>
          <p:nvPr/>
        </p:nvSpPr>
        <p:spPr>
          <a:xfrm>
            <a:off x="0" y="226376"/>
            <a:ext cx="2438014" cy="582234"/>
          </a:xfrm>
          <a:prstGeom prst="homePlat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smtClean="0">
                <a:solidFill>
                  <a:srgbClr val="FFFFFF"/>
                </a:solidFill>
              </a:rPr>
              <a:t>2. Nghệ thuật</a:t>
            </a:r>
            <a:endParaRPr lang="en-US" sz="2300" b="1">
              <a:solidFill>
                <a:srgbClr val="FFFFFF"/>
              </a:solidFill>
            </a:endParaRP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2462" y="50191"/>
            <a:ext cx="1324171" cy="927712"/>
          </a:xfrm>
          <a:prstGeom prst="rect">
            <a:avLst/>
          </a:prstGeom>
        </p:spPr>
      </p:pic>
      <p:sp>
        <p:nvSpPr>
          <p:cNvPr id="26" name="Freeform 13">
            <a:extLst>
              <a:ext uri="{FF2B5EF4-FFF2-40B4-BE49-F238E27FC236}">
                <a16:creationId xmlns:a16="http://schemas.microsoft.com/office/drawing/2014/main" id="{FE37709D-7691-4AF4-98A2-BF515AFF8C34}"/>
              </a:ext>
            </a:extLst>
          </p:cNvPr>
          <p:cNvSpPr/>
          <p:nvPr/>
        </p:nvSpPr>
        <p:spPr>
          <a:xfrm rot="1303318">
            <a:off x="3171032" y="981425"/>
            <a:ext cx="3268251" cy="2735799"/>
          </a:xfrm>
          <a:custGeom>
            <a:avLst/>
            <a:gdLst/>
            <a:ahLst/>
            <a:cxnLst/>
            <a:rect l="l" t="t" r="r" b="b"/>
            <a:pathLst>
              <a:path w="4915640" h="4114800">
                <a:moveTo>
                  <a:pt x="0" y="0"/>
                </a:moveTo>
                <a:lnTo>
                  <a:pt x="4915640" y="0"/>
                </a:lnTo>
                <a:lnTo>
                  <a:pt x="4915640" y="4114800"/>
                </a:lnTo>
                <a:lnTo>
                  <a:pt x="0" y="4114800"/>
                </a:lnTo>
                <a:lnTo>
                  <a:pt x="0" y="0"/>
                </a:lnTo>
                <a:close/>
              </a:path>
            </a:pathLst>
          </a:custGeom>
          <a:blipFill>
            <a:blip r:embed="rId3">
              <a:extLst>
                <a:ext uri="{96DAC541-7B7A-43D3-8B79-37D633B846F1}">
                  <asvg:svgBlip xmlns="" xmlns:asvg="http://schemas.microsoft.com/office/drawing/2016/SVG/main" r:embed="rId12"/>
                </a:ext>
              </a:extLst>
            </a:blip>
            <a:stretch>
              <a:fillRect/>
            </a:stretch>
          </a:blipFill>
        </p:spPr>
      </p:sp>
      <p:sp>
        <p:nvSpPr>
          <p:cNvPr id="29" name="TextBox 28"/>
          <p:cNvSpPr txBox="1"/>
          <p:nvPr/>
        </p:nvSpPr>
        <p:spPr>
          <a:xfrm>
            <a:off x="6620986" y="1316396"/>
            <a:ext cx="2091214" cy="1938992"/>
          </a:xfrm>
          <a:prstGeom prst="rect">
            <a:avLst/>
          </a:prstGeom>
          <a:noFill/>
        </p:spPr>
        <p:txBody>
          <a:bodyPr wrap="square" rtlCol="0">
            <a:spAutoFit/>
          </a:bodyPr>
          <a:lstStyle/>
          <a:p>
            <a:pPr algn="just">
              <a:lnSpc>
                <a:spcPct val="150000"/>
              </a:lnSpc>
            </a:pPr>
            <a:r>
              <a:rPr lang="vi-VN" sz="2000"/>
              <a:t>Cách kể chuyện qua những vần thơ đầy lôi cuốn, hấp dẫn.</a:t>
            </a:r>
            <a:endParaRPr lang="en-US" sz="2000"/>
          </a:p>
        </p:txBody>
      </p:sp>
      <p:sp>
        <p:nvSpPr>
          <p:cNvPr id="30" name="TextBox 29"/>
          <p:cNvSpPr txBox="1"/>
          <p:nvPr/>
        </p:nvSpPr>
        <p:spPr>
          <a:xfrm>
            <a:off x="445245" y="2285892"/>
            <a:ext cx="2869454" cy="1938992"/>
          </a:xfrm>
          <a:prstGeom prst="rect">
            <a:avLst/>
          </a:prstGeom>
          <a:noFill/>
        </p:spPr>
        <p:txBody>
          <a:bodyPr wrap="square" rtlCol="0">
            <a:spAutoFit/>
          </a:bodyPr>
          <a:lstStyle/>
          <a:p>
            <a:pPr algn="just">
              <a:lnSpc>
                <a:spcPct val="150000"/>
              </a:lnSpc>
            </a:pPr>
            <a:r>
              <a:rPr lang="vi-VN" sz="2000"/>
              <a:t>Xây dựng hình tượng nhân vật dáng dấp thần </a:t>
            </a:r>
            <a:r>
              <a:rPr lang="vi-VN" sz="2000" smtClean="0"/>
              <a:t>linh </a:t>
            </a:r>
            <a:r>
              <a:rPr lang="vi-VN" sz="2000"/>
              <a:t>với nhiều chi tiết hoang đường, kì ảo.</a:t>
            </a:r>
            <a:endParaRPr lang="en-US" sz="2000"/>
          </a:p>
        </p:txBody>
      </p:sp>
      <p:cxnSp>
        <p:nvCxnSpPr>
          <p:cNvPr id="3" name="Elbow Connector 2"/>
          <p:cNvCxnSpPr>
            <a:endCxn id="30" idx="0"/>
          </p:cNvCxnSpPr>
          <p:nvPr/>
        </p:nvCxnSpPr>
        <p:spPr>
          <a:xfrm rot="16200000" flipH="1" flipV="1">
            <a:off x="2616718" y="762172"/>
            <a:ext cx="786973" cy="2260466"/>
          </a:xfrm>
          <a:prstGeom prst="bentConnector3">
            <a:avLst>
              <a:gd name="adj1" fmla="val -2904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endCxn id="29" idx="2"/>
          </p:cNvCxnSpPr>
          <p:nvPr/>
        </p:nvCxnSpPr>
        <p:spPr>
          <a:xfrm rot="16200000" flipH="1">
            <a:off x="6574532" y="2163327"/>
            <a:ext cx="92692" cy="2091429"/>
          </a:xfrm>
          <a:prstGeom prst="bentConnector3">
            <a:avLst>
              <a:gd name="adj1" fmla="val 64805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1671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right)">
                                      <p:cBhvr>
                                        <p:cTn id="20" dur="500"/>
                                        <p:tgtEl>
                                          <p:spTgt spid="3"/>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up)">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500"/>
                            </p:stCondLst>
                            <p:childTnLst>
                              <p:par>
                                <p:cTn id="31" presetID="22" presetClass="entr" presetSubtype="4"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down)">
                                      <p:cBhvr>
                                        <p:cTn id="3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3E1"/>
        </a:solidFill>
        <a:effectLst/>
      </p:bgPr>
    </p:bg>
    <p:spTree>
      <p:nvGrpSpPr>
        <p:cNvPr id="1" name="Shape 2448"/>
        <p:cNvGrpSpPr/>
        <p:nvPr/>
      </p:nvGrpSpPr>
      <p:grpSpPr>
        <a:xfrm>
          <a:off x="0" y="0"/>
          <a:ext cx="0" cy="0"/>
          <a:chOff x="0" y="0"/>
          <a:chExt cx="0" cy="0"/>
        </a:xfrm>
      </p:grpSpPr>
      <p:grpSp>
        <p:nvGrpSpPr>
          <p:cNvPr id="2453" name="Google Shape;2453;p40"/>
          <p:cNvGrpSpPr/>
          <p:nvPr/>
        </p:nvGrpSpPr>
        <p:grpSpPr>
          <a:xfrm>
            <a:off x="469826" y="3335054"/>
            <a:ext cx="3129482" cy="1454752"/>
            <a:chOff x="3517526" y="3383147"/>
            <a:chExt cx="3115393" cy="1448203"/>
          </a:xfrm>
        </p:grpSpPr>
        <p:sp>
          <p:nvSpPr>
            <p:cNvPr id="2454" name="Google Shape;2454;p40"/>
            <p:cNvSpPr/>
            <p:nvPr/>
          </p:nvSpPr>
          <p:spPr>
            <a:xfrm rot="-2700000" flipH="1">
              <a:off x="3849080" y="3726166"/>
              <a:ext cx="430971" cy="1116289"/>
            </a:xfrm>
            <a:custGeom>
              <a:avLst/>
              <a:gdLst/>
              <a:ahLst/>
              <a:cxnLst/>
              <a:rect l="l" t="t" r="r" b="b"/>
              <a:pathLst>
                <a:path w="17239" h="44652" extrusionOk="0">
                  <a:moveTo>
                    <a:pt x="2289" y="0"/>
                  </a:moveTo>
                  <a:lnTo>
                    <a:pt x="2289" y="0"/>
                  </a:lnTo>
                  <a:cubicBezTo>
                    <a:pt x="1923" y="6332"/>
                    <a:pt x="6177" y="8597"/>
                    <a:pt x="7384" y="9111"/>
                  </a:cubicBezTo>
                  <a:cubicBezTo>
                    <a:pt x="7832" y="10134"/>
                    <a:pt x="8223" y="11159"/>
                    <a:pt x="8558" y="12188"/>
                  </a:cubicBezTo>
                  <a:cubicBezTo>
                    <a:pt x="7693" y="10704"/>
                    <a:pt x="5979" y="9040"/>
                    <a:pt x="2647" y="9040"/>
                  </a:cubicBezTo>
                  <a:cubicBezTo>
                    <a:pt x="1859" y="9040"/>
                    <a:pt x="980" y="9133"/>
                    <a:pt x="0" y="9344"/>
                  </a:cubicBezTo>
                  <a:cubicBezTo>
                    <a:pt x="2399" y="13895"/>
                    <a:pt x="6017" y="14585"/>
                    <a:pt x="7992" y="14585"/>
                  </a:cubicBezTo>
                  <a:cubicBezTo>
                    <a:pt x="8558" y="14585"/>
                    <a:pt x="8989" y="14528"/>
                    <a:pt x="9217" y="14489"/>
                  </a:cubicBezTo>
                  <a:cubicBezTo>
                    <a:pt x="9745" y="16630"/>
                    <a:pt x="10031" y="18776"/>
                    <a:pt x="10078" y="20924"/>
                  </a:cubicBezTo>
                  <a:cubicBezTo>
                    <a:pt x="9600" y="18986"/>
                    <a:pt x="7992" y="15876"/>
                    <a:pt x="2599" y="15876"/>
                  </a:cubicBezTo>
                  <a:cubicBezTo>
                    <a:pt x="2345" y="15876"/>
                    <a:pt x="2082" y="15883"/>
                    <a:pt x="1811" y="15897"/>
                  </a:cubicBezTo>
                  <a:cubicBezTo>
                    <a:pt x="3907" y="22107"/>
                    <a:pt x="8956" y="22442"/>
                    <a:pt x="10064" y="22442"/>
                  </a:cubicBezTo>
                  <a:cubicBezTo>
                    <a:pt x="10067" y="22442"/>
                    <a:pt x="10071" y="22442"/>
                    <a:pt x="10074" y="22442"/>
                  </a:cubicBezTo>
                  <a:lnTo>
                    <a:pt x="10074" y="22442"/>
                  </a:lnTo>
                  <a:cubicBezTo>
                    <a:pt x="10011" y="24570"/>
                    <a:pt x="9710" y="26700"/>
                    <a:pt x="9178" y="28825"/>
                  </a:cubicBezTo>
                  <a:cubicBezTo>
                    <a:pt x="9266" y="27011"/>
                    <a:pt x="8773" y="22512"/>
                    <a:pt x="1970" y="21605"/>
                  </a:cubicBezTo>
                  <a:lnTo>
                    <a:pt x="1970" y="21605"/>
                  </a:lnTo>
                  <a:cubicBezTo>
                    <a:pt x="2922" y="28330"/>
                    <a:pt x="8145" y="29437"/>
                    <a:pt x="8982" y="29572"/>
                  </a:cubicBezTo>
                  <a:cubicBezTo>
                    <a:pt x="8828" y="30127"/>
                    <a:pt x="8660" y="30683"/>
                    <a:pt x="8472" y="31237"/>
                  </a:cubicBezTo>
                  <a:cubicBezTo>
                    <a:pt x="6995" y="35655"/>
                    <a:pt x="4538" y="39884"/>
                    <a:pt x="1172" y="43808"/>
                  </a:cubicBezTo>
                  <a:cubicBezTo>
                    <a:pt x="743" y="44309"/>
                    <a:pt x="685" y="44372"/>
                    <a:pt x="798" y="44544"/>
                  </a:cubicBezTo>
                  <a:cubicBezTo>
                    <a:pt x="800" y="44548"/>
                    <a:pt x="804" y="44550"/>
                    <a:pt x="806" y="44554"/>
                  </a:cubicBezTo>
                  <a:cubicBezTo>
                    <a:pt x="853" y="44618"/>
                    <a:pt x="926" y="44652"/>
                    <a:pt x="1000" y="44652"/>
                  </a:cubicBezTo>
                  <a:cubicBezTo>
                    <a:pt x="1047" y="44652"/>
                    <a:pt x="1093" y="44639"/>
                    <a:pt x="1136" y="44612"/>
                  </a:cubicBezTo>
                  <a:cubicBezTo>
                    <a:pt x="1183" y="44581"/>
                    <a:pt x="1213" y="44540"/>
                    <a:pt x="1230" y="44493"/>
                  </a:cubicBezTo>
                  <a:cubicBezTo>
                    <a:pt x="1275" y="44434"/>
                    <a:pt x="1404" y="44282"/>
                    <a:pt x="1543" y="44121"/>
                  </a:cubicBezTo>
                  <a:cubicBezTo>
                    <a:pt x="4951" y="40149"/>
                    <a:pt x="7439" y="35865"/>
                    <a:pt x="8937" y="31391"/>
                  </a:cubicBezTo>
                  <a:cubicBezTo>
                    <a:pt x="9096" y="30910"/>
                    <a:pt x="9246" y="30427"/>
                    <a:pt x="9383" y="29946"/>
                  </a:cubicBezTo>
                  <a:cubicBezTo>
                    <a:pt x="9486" y="29953"/>
                    <a:pt x="9615" y="29958"/>
                    <a:pt x="9765" y="29958"/>
                  </a:cubicBezTo>
                  <a:cubicBezTo>
                    <a:pt x="11508" y="29958"/>
                    <a:pt x="16140" y="29299"/>
                    <a:pt x="16633" y="22315"/>
                  </a:cubicBezTo>
                  <a:lnTo>
                    <a:pt x="16633" y="22315"/>
                  </a:lnTo>
                  <a:cubicBezTo>
                    <a:pt x="12971" y="23066"/>
                    <a:pt x="11089" y="25006"/>
                    <a:pt x="10123" y="26736"/>
                  </a:cubicBezTo>
                  <a:cubicBezTo>
                    <a:pt x="10354" y="25405"/>
                    <a:pt x="10502" y="24075"/>
                    <a:pt x="10553" y="22741"/>
                  </a:cubicBezTo>
                  <a:cubicBezTo>
                    <a:pt x="11684" y="22618"/>
                    <a:pt x="17239" y="21622"/>
                    <a:pt x="16355" y="13900"/>
                  </a:cubicBezTo>
                  <a:lnTo>
                    <a:pt x="16355" y="13900"/>
                  </a:lnTo>
                  <a:cubicBezTo>
                    <a:pt x="12398" y="15514"/>
                    <a:pt x="11013" y="18225"/>
                    <a:pt x="10545" y="20224"/>
                  </a:cubicBezTo>
                  <a:cubicBezTo>
                    <a:pt x="10461" y="18381"/>
                    <a:pt x="10203" y="16537"/>
                    <a:pt x="9769" y="14700"/>
                  </a:cubicBezTo>
                  <a:cubicBezTo>
                    <a:pt x="10974" y="14356"/>
                    <a:pt x="16110" y="12433"/>
                    <a:pt x="14043" y="5064"/>
                  </a:cubicBezTo>
                  <a:lnTo>
                    <a:pt x="14043" y="5064"/>
                  </a:lnTo>
                  <a:cubicBezTo>
                    <a:pt x="9980" y="7537"/>
                    <a:pt x="9276" y="10850"/>
                    <a:pt x="9289" y="12894"/>
                  </a:cubicBezTo>
                  <a:cubicBezTo>
                    <a:pt x="8892" y="11558"/>
                    <a:pt x="8401" y="10226"/>
                    <a:pt x="7822" y="8896"/>
                  </a:cubicBezTo>
                  <a:cubicBezTo>
                    <a:pt x="8253" y="7537"/>
                    <a:pt x="9340" y="2429"/>
                    <a:pt x="2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5" name="Google Shape;2455;p40"/>
            <p:cNvGrpSpPr/>
            <p:nvPr/>
          </p:nvGrpSpPr>
          <p:grpSpPr>
            <a:xfrm>
              <a:off x="4316299" y="4433991"/>
              <a:ext cx="2236596" cy="386456"/>
              <a:chOff x="5100638" y="3089000"/>
              <a:chExt cx="998525" cy="172525"/>
            </a:xfrm>
          </p:grpSpPr>
          <p:sp>
            <p:nvSpPr>
              <p:cNvPr id="2456" name="Google Shape;2456;p40"/>
              <p:cNvSpPr/>
              <p:nvPr/>
            </p:nvSpPr>
            <p:spPr>
              <a:xfrm>
                <a:off x="5551438" y="3089000"/>
                <a:ext cx="547725" cy="172500"/>
              </a:xfrm>
              <a:custGeom>
                <a:avLst/>
                <a:gdLst/>
                <a:ahLst/>
                <a:cxnLst/>
                <a:rect l="l" t="t" r="r" b="b"/>
                <a:pathLst>
                  <a:path w="21909" h="6900" extrusionOk="0">
                    <a:moveTo>
                      <a:pt x="1" y="1"/>
                    </a:moveTo>
                    <a:lnTo>
                      <a:pt x="1" y="6900"/>
                    </a:lnTo>
                    <a:lnTo>
                      <a:pt x="18462" y="6900"/>
                    </a:lnTo>
                    <a:cubicBezTo>
                      <a:pt x="20367" y="6900"/>
                      <a:pt x="21909" y="5354"/>
                      <a:pt x="21909" y="3450"/>
                    </a:cubicBezTo>
                    <a:cubicBezTo>
                      <a:pt x="21909" y="2497"/>
                      <a:pt x="21523" y="1635"/>
                      <a:pt x="20900" y="1011"/>
                    </a:cubicBezTo>
                    <a:cubicBezTo>
                      <a:pt x="20276" y="387"/>
                      <a:pt x="19414" y="1"/>
                      <a:pt x="18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0"/>
              <p:cNvSpPr/>
              <p:nvPr/>
            </p:nvSpPr>
            <p:spPr>
              <a:xfrm>
                <a:off x="5100638" y="3089000"/>
                <a:ext cx="678875" cy="172525"/>
              </a:xfrm>
              <a:custGeom>
                <a:avLst/>
                <a:gdLst/>
                <a:ahLst/>
                <a:cxnLst/>
                <a:rect l="l" t="t" r="r" b="b"/>
                <a:pathLst>
                  <a:path w="27155" h="6901" extrusionOk="0">
                    <a:moveTo>
                      <a:pt x="335" y="1"/>
                    </a:moveTo>
                    <a:cubicBezTo>
                      <a:pt x="151" y="1"/>
                      <a:pt x="1" y="151"/>
                      <a:pt x="1" y="336"/>
                    </a:cubicBezTo>
                    <a:cubicBezTo>
                      <a:pt x="1" y="520"/>
                      <a:pt x="151" y="669"/>
                      <a:pt x="335" y="669"/>
                    </a:cubicBezTo>
                    <a:lnTo>
                      <a:pt x="23360" y="669"/>
                    </a:lnTo>
                    <a:cubicBezTo>
                      <a:pt x="24857" y="669"/>
                      <a:pt x="26069" y="1882"/>
                      <a:pt x="26069" y="3379"/>
                    </a:cubicBezTo>
                    <a:cubicBezTo>
                      <a:pt x="26069" y="4874"/>
                      <a:pt x="24857" y="6087"/>
                      <a:pt x="23360" y="6087"/>
                    </a:cubicBezTo>
                    <a:lnTo>
                      <a:pt x="335" y="6087"/>
                    </a:lnTo>
                    <a:cubicBezTo>
                      <a:pt x="151" y="6087"/>
                      <a:pt x="1" y="6236"/>
                      <a:pt x="1" y="6422"/>
                    </a:cubicBezTo>
                    <a:lnTo>
                      <a:pt x="1" y="6567"/>
                    </a:lnTo>
                    <a:cubicBezTo>
                      <a:pt x="1" y="6751"/>
                      <a:pt x="151" y="6901"/>
                      <a:pt x="335" y="6901"/>
                    </a:cubicBezTo>
                    <a:lnTo>
                      <a:pt x="23613" y="6901"/>
                    </a:lnTo>
                    <a:cubicBezTo>
                      <a:pt x="25510" y="6900"/>
                      <a:pt x="27110" y="5401"/>
                      <a:pt x="27140" y="3504"/>
                    </a:cubicBezTo>
                    <a:cubicBezTo>
                      <a:pt x="27154" y="2529"/>
                      <a:pt x="26766" y="1647"/>
                      <a:pt x="26132" y="1011"/>
                    </a:cubicBezTo>
                    <a:cubicBezTo>
                      <a:pt x="25507" y="387"/>
                      <a:pt x="24645" y="1"/>
                      <a:pt x="236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0"/>
              <p:cNvSpPr/>
              <p:nvPr/>
            </p:nvSpPr>
            <p:spPr>
              <a:xfrm>
                <a:off x="5125613" y="3105725"/>
                <a:ext cx="626750" cy="135450"/>
              </a:xfrm>
              <a:custGeom>
                <a:avLst/>
                <a:gdLst/>
                <a:ahLst/>
                <a:cxnLst/>
                <a:rect l="l" t="t" r="r" b="b"/>
                <a:pathLst>
                  <a:path w="25070" h="5418" extrusionOk="0">
                    <a:moveTo>
                      <a:pt x="1" y="0"/>
                    </a:moveTo>
                    <a:lnTo>
                      <a:pt x="1" y="5418"/>
                    </a:lnTo>
                    <a:lnTo>
                      <a:pt x="22361" y="5418"/>
                    </a:lnTo>
                    <a:cubicBezTo>
                      <a:pt x="23858" y="5418"/>
                      <a:pt x="25070" y="4205"/>
                      <a:pt x="25070" y="2710"/>
                    </a:cubicBezTo>
                    <a:cubicBezTo>
                      <a:pt x="25070" y="1213"/>
                      <a:pt x="23858" y="0"/>
                      <a:pt x="223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0"/>
              <p:cNvSpPr/>
              <p:nvPr/>
            </p:nvSpPr>
            <p:spPr>
              <a:xfrm>
                <a:off x="5821638" y="3137600"/>
                <a:ext cx="220925" cy="71700"/>
              </a:xfrm>
              <a:custGeom>
                <a:avLst/>
                <a:gdLst/>
                <a:ahLst/>
                <a:cxnLst/>
                <a:rect l="l" t="t" r="r" b="b"/>
                <a:pathLst>
                  <a:path w="8837" h="2868" extrusionOk="0">
                    <a:moveTo>
                      <a:pt x="122" y="0"/>
                    </a:moveTo>
                    <a:cubicBezTo>
                      <a:pt x="122" y="68"/>
                      <a:pt x="67" y="122"/>
                      <a:pt x="1" y="122"/>
                    </a:cubicBezTo>
                    <a:lnTo>
                      <a:pt x="1" y="2746"/>
                    </a:lnTo>
                    <a:cubicBezTo>
                      <a:pt x="67" y="2746"/>
                      <a:pt x="122" y="2800"/>
                      <a:pt x="122" y="2868"/>
                    </a:cubicBezTo>
                    <a:lnTo>
                      <a:pt x="8715" y="2868"/>
                    </a:lnTo>
                    <a:cubicBezTo>
                      <a:pt x="8715" y="2800"/>
                      <a:pt x="8769" y="2746"/>
                      <a:pt x="8837" y="2746"/>
                    </a:cubicBezTo>
                    <a:lnTo>
                      <a:pt x="8837" y="122"/>
                    </a:lnTo>
                    <a:cubicBezTo>
                      <a:pt x="8769" y="122"/>
                      <a:pt x="8715" y="68"/>
                      <a:pt x="87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0"/>
              <p:cNvSpPr/>
              <p:nvPr/>
            </p:nvSpPr>
            <p:spPr>
              <a:xfrm>
                <a:off x="5862938" y="3164225"/>
                <a:ext cx="140750" cy="18450"/>
              </a:xfrm>
              <a:custGeom>
                <a:avLst/>
                <a:gdLst/>
                <a:ahLst/>
                <a:cxnLst/>
                <a:rect l="l" t="t" r="r" b="b"/>
                <a:pathLst>
                  <a:path w="5630" h="738" extrusionOk="0">
                    <a:moveTo>
                      <a:pt x="2296" y="1"/>
                    </a:moveTo>
                    <a:cubicBezTo>
                      <a:pt x="2264" y="1"/>
                      <a:pt x="2231" y="6"/>
                      <a:pt x="2197" y="17"/>
                    </a:cubicBezTo>
                    <a:cubicBezTo>
                      <a:pt x="2064" y="60"/>
                      <a:pt x="2009" y="196"/>
                      <a:pt x="1988" y="327"/>
                    </a:cubicBezTo>
                    <a:cubicBezTo>
                      <a:pt x="1956" y="524"/>
                      <a:pt x="2113" y="737"/>
                      <a:pt x="2317" y="737"/>
                    </a:cubicBezTo>
                    <a:cubicBezTo>
                      <a:pt x="2332" y="737"/>
                      <a:pt x="2347" y="736"/>
                      <a:pt x="2362" y="733"/>
                    </a:cubicBezTo>
                    <a:cubicBezTo>
                      <a:pt x="2550" y="704"/>
                      <a:pt x="2719" y="471"/>
                      <a:pt x="2650" y="282"/>
                    </a:cubicBezTo>
                    <a:cubicBezTo>
                      <a:pt x="2629" y="227"/>
                      <a:pt x="2600" y="177"/>
                      <a:pt x="2561" y="131"/>
                    </a:cubicBezTo>
                    <a:cubicBezTo>
                      <a:pt x="2492" y="53"/>
                      <a:pt x="2399" y="1"/>
                      <a:pt x="2296" y="1"/>
                    </a:cubicBezTo>
                    <a:close/>
                    <a:moveTo>
                      <a:pt x="340" y="2"/>
                    </a:moveTo>
                    <a:cubicBezTo>
                      <a:pt x="308" y="2"/>
                      <a:pt x="275" y="7"/>
                      <a:pt x="242" y="18"/>
                    </a:cubicBezTo>
                    <a:cubicBezTo>
                      <a:pt x="108" y="62"/>
                      <a:pt x="52" y="196"/>
                      <a:pt x="31" y="328"/>
                    </a:cubicBezTo>
                    <a:cubicBezTo>
                      <a:pt x="0" y="527"/>
                      <a:pt x="158" y="738"/>
                      <a:pt x="362" y="738"/>
                    </a:cubicBezTo>
                    <a:cubicBezTo>
                      <a:pt x="376" y="738"/>
                      <a:pt x="391" y="736"/>
                      <a:pt x="406" y="734"/>
                    </a:cubicBezTo>
                    <a:cubicBezTo>
                      <a:pt x="596" y="704"/>
                      <a:pt x="763" y="472"/>
                      <a:pt x="693" y="284"/>
                    </a:cubicBezTo>
                    <a:cubicBezTo>
                      <a:pt x="675" y="227"/>
                      <a:pt x="644" y="177"/>
                      <a:pt x="606" y="132"/>
                    </a:cubicBezTo>
                    <a:cubicBezTo>
                      <a:pt x="537" y="54"/>
                      <a:pt x="443" y="2"/>
                      <a:pt x="340" y="2"/>
                    </a:cubicBezTo>
                    <a:close/>
                    <a:moveTo>
                      <a:pt x="1319" y="2"/>
                    </a:moveTo>
                    <a:cubicBezTo>
                      <a:pt x="1286" y="2"/>
                      <a:pt x="1253" y="7"/>
                      <a:pt x="1220" y="18"/>
                    </a:cubicBezTo>
                    <a:cubicBezTo>
                      <a:pt x="1086" y="62"/>
                      <a:pt x="1030" y="196"/>
                      <a:pt x="1010" y="328"/>
                    </a:cubicBezTo>
                    <a:cubicBezTo>
                      <a:pt x="979" y="527"/>
                      <a:pt x="1137" y="738"/>
                      <a:pt x="1340" y="738"/>
                    </a:cubicBezTo>
                    <a:cubicBezTo>
                      <a:pt x="1355" y="738"/>
                      <a:pt x="1370" y="736"/>
                      <a:pt x="1384" y="734"/>
                    </a:cubicBezTo>
                    <a:cubicBezTo>
                      <a:pt x="1575" y="704"/>
                      <a:pt x="1742" y="472"/>
                      <a:pt x="1672" y="284"/>
                    </a:cubicBezTo>
                    <a:cubicBezTo>
                      <a:pt x="1652" y="227"/>
                      <a:pt x="1622" y="177"/>
                      <a:pt x="1584" y="132"/>
                    </a:cubicBezTo>
                    <a:cubicBezTo>
                      <a:pt x="1516" y="54"/>
                      <a:pt x="1422" y="2"/>
                      <a:pt x="1319" y="2"/>
                    </a:cubicBezTo>
                    <a:close/>
                    <a:moveTo>
                      <a:pt x="3251" y="2"/>
                    </a:moveTo>
                    <a:cubicBezTo>
                      <a:pt x="3219" y="2"/>
                      <a:pt x="3186" y="7"/>
                      <a:pt x="3152" y="18"/>
                    </a:cubicBezTo>
                    <a:cubicBezTo>
                      <a:pt x="3019" y="62"/>
                      <a:pt x="2962" y="196"/>
                      <a:pt x="2942" y="328"/>
                    </a:cubicBezTo>
                    <a:cubicBezTo>
                      <a:pt x="2911" y="527"/>
                      <a:pt x="3068" y="738"/>
                      <a:pt x="3272" y="738"/>
                    </a:cubicBezTo>
                    <a:cubicBezTo>
                      <a:pt x="3287" y="738"/>
                      <a:pt x="3301" y="736"/>
                      <a:pt x="3316" y="734"/>
                    </a:cubicBezTo>
                    <a:cubicBezTo>
                      <a:pt x="3506" y="704"/>
                      <a:pt x="3673" y="472"/>
                      <a:pt x="3604" y="284"/>
                    </a:cubicBezTo>
                    <a:cubicBezTo>
                      <a:pt x="3586" y="227"/>
                      <a:pt x="3555" y="177"/>
                      <a:pt x="3516" y="132"/>
                    </a:cubicBezTo>
                    <a:cubicBezTo>
                      <a:pt x="3448" y="54"/>
                      <a:pt x="3354" y="2"/>
                      <a:pt x="3251" y="2"/>
                    </a:cubicBezTo>
                    <a:close/>
                    <a:moveTo>
                      <a:pt x="4229" y="2"/>
                    </a:moveTo>
                    <a:cubicBezTo>
                      <a:pt x="4197" y="2"/>
                      <a:pt x="4164" y="7"/>
                      <a:pt x="4131" y="18"/>
                    </a:cubicBezTo>
                    <a:cubicBezTo>
                      <a:pt x="3997" y="62"/>
                      <a:pt x="3941" y="196"/>
                      <a:pt x="3920" y="328"/>
                    </a:cubicBezTo>
                    <a:cubicBezTo>
                      <a:pt x="3889" y="527"/>
                      <a:pt x="4048" y="738"/>
                      <a:pt x="4251" y="738"/>
                    </a:cubicBezTo>
                    <a:cubicBezTo>
                      <a:pt x="4265" y="738"/>
                      <a:pt x="4280" y="736"/>
                      <a:pt x="4295" y="734"/>
                    </a:cubicBezTo>
                    <a:cubicBezTo>
                      <a:pt x="4485" y="704"/>
                      <a:pt x="4652" y="472"/>
                      <a:pt x="4582" y="284"/>
                    </a:cubicBezTo>
                    <a:cubicBezTo>
                      <a:pt x="4563" y="227"/>
                      <a:pt x="4532" y="177"/>
                      <a:pt x="4495" y="132"/>
                    </a:cubicBezTo>
                    <a:cubicBezTo>
                      <a:pt x="4426" y="54"/>
                      <a:pt x="4332" y="2"/>
                      <a:pt x="4229" y="2"/>
                    </a:cubicBezTo>
                    <a:close/>
                    <a:moveTo>
                      <a:pt x="5207" y="2"/>
                    </a:moveTo>
                    <a:cubicBezTo>
                      <a:pt x="5175" y="2"/>
                      <a:pt x="5142" y="7"/>
                      <a:pt x="5109" y="18"/>
                    </a:cubicBezTo>
                    <a:cubicBezTo>
                      <a:pt x="4975" y="62"/>
                      <a:pt x="4918" y="196"/>
                      <a:pt x="4898" y="328"/>
                    </a:cubicBezTo>
                    <a:cubicBezTo>
                      <a:pt x="4867" y="527"/>
                      <a:pt x="5024" y="738"/>
                      <a:pt x="5228" y="738"/>
                    </a:cubicBezTo>
                    <a:cubicBezTo>
                      <a:pt x="5243" y="738"/>
                      <a:pt x="5257" y="736"/>
                      <a:pt x="5272" y="734"/>
                    </a:cubicBezTo>
                    <a:cubicBezTo>
                      <a:pt x="5463" y="704"/>
                      <a:pt x="5630" y="472"/>
                      <a:pt x="5560" y="284"/>
                    </a:cubicBezTo>
                    <a:cubicBezTo>
                      <a:pt x="5540" y="227"/>
                      <a:pt x="5511" y="177"/>
                      <a:pt x="5472" y="132"/>
                    </a:cubicBezTo>
                    <a:cubicBezTo>
                      <a:pt x="5404" y="54"/>
                      <a:pt x="5310" y="2"/>
                      <a:pt x="5207"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0"/>
              <p:cNvSpPr/>
              <p:nvPr/>
            </p:nvSpPr>
            <p:spPr>
              <a:xfrm>
                <a:off x="5125613" y="3125800"/>
                <a:ext cx="567375" cy="97225"/>
              </a:xfrm>
              <a:custGeom>
                <a:avLst/>
                <a:gdLst/>
                <a:ahLst/>
                <a:cxnLst/>
                <a:rect l="l" t="t" r="r" b="b"/>
                <a:pathLst>
                  <a:path w="22695" h="3889" extrusionOk="0">
                    <a:moveTo>
                      <a:pt x="1" y="1"/>
                    </a:moveTo>
                    <a:lnTo>
                      <a:pt x="1" y="631"/>
                    </a:lnTo>
                    <a:lnTo>
                      <a:pt x="22666" y="631"/>
                    </a:lnTo>
                    <a:cubicBezTo>
                      <a:pt x="22681" y="631"/>
                      <a:pt x="22693" y="619"/>
                      <a:pt x="22694" y="604"/>
                    </a:cubicBezTo>
                    <a:lnTo>
                      <a:pt x="22694" y="27"/>
                    </a:lnTo>
                    <a:cubicBezTo>
                      <a:pt x="22694" y="12"/>
                      <a:pt x="22682" y="1"/>
                      <a:pt x="22667" y="1"/>
                    </a:cubicBezTo>
                    <a:close/>
                    <a:moveTo>
                      <a:pt x="1" y="1631"/>
                    </a:moveTo>
                    <a:lnTo>
                      <a:pt x="1" y="2261"/>
                    </a:lnTo>
                    <a:lnTo>
                      <a:pt x="22667" y="2261"/>
                    </a:lnTo>
                    <a:cubicBezTo>
                      <a:pt x="22681" y="2261"/>
                      <a:pt x="22693" y="2249"/>
                      <a:pt x="22693" y="2234"/>
                    </a:cubicBezTo>
                    <a:lnTo>
                      <a:pt x="22693" y="1657"/>
                    </a:lnTo>
                    <a:cubicBezTo>
                      <a:pt x="22693" y="1642"/>
                      <a:pt x="22681" y="1631"/>
                      <a:pt x="22666" y="1631"/>
                    </a:cubicBezTo>
                    <a:close/>
                    <a:moveTo>
                      <a:pt x="1" y="3260"/>
                    </a:moveTo>
                    <a:lnTo>
                      <a:pt x="1" y="3889"/>
                    </a:lnTo>
                    <a:lnTo>
                      <a:pt x="22667" y="3889"/>
                    </a:lnTo>
                    <a:cubicBezTo>
                      <a:pt x="22681" y="3889"/>
                      <a:pt x="22693" y="3877"/>
                      <a:pt x="22693" y="3862"/>
                    </a:cubicBezTo>
                    <a:lnTo>
                      <a:pt x="22693" y="3286"/>
                    </a:lnTo>
                    <a:cubicBezTo>
                      <a:pt x="22693" y="3271"/>
                      <a:pt x="22681" y="3260"/>
                      <a:pt x="22666" y="3260"/>
                    </a:cubicBezTo>
                    <a:close/>
                  </a:path>
                </a:pathLst>
              </a:custGeom>
              <a:solidFill>
                <a:srgbClr val="F9B050">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2" name="Google Shape;2462;p40"/>
            <p:cNvGrpSpPr/>
            <p:nvPr/>
          </p:nvGrpSpPr>
          <p:grpSpPr>
            <a:xfrm flipH="1">
              <a:off x="4119024" y="3707692"/>
              <a:ext cx="2513896" cy="180936"/>
              <a:chOff x="4976838" y="2773263"/>
              <a:chExt cx="1122325" cy="80775"/>
            </a:xfrm>
          </p:grpSpPr>
          <p:sp>
            <p:nvSpPr>
              <p:cNvPr id="2463" name="Google Shape;2463;p40"/>
              <p:cNvSpPr/>
              <p:nvPr/>
            </p:nvSpPr>
            <p:spPr>
              <a:xfrm>
                <a:off x="4976838" y="2773313"/>
                <a:ext cx="1122325" cy="80700"/>
              </a:xfrm>
              <a:custGeom>
                <a:avLst/>
                <a:gdLst/>
                <a:ahLst/>
                <a:cxnLst/>
                <a:rect l="l" t="t" r="r" b="b"/>
                <a:pathLst>
                  <a:path w="44893" h="3228" extrusionOk="0">
                    <a:moveTo>
                      <a:pt x="0" y="1"/>
                    </a:moveTo>
                    <a:lnTo>
                      <a:pt x="0" y="3228"/>
                    </a:lnTo>
                    <a:lnTo>
                      <a:pt x="44892" y="3228"/>
                    </a:lnTo>
                    <a:lnTo>
                      <a:pt x="448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0"/>
              <p:cNvSpPr/>
              <p:nvPr/>
            </p:nvSpPr>
            <p:spPr>
              <a:xfrm>
                <a:off x="5123988" y="2773313"/>
                <a:ext cx="48950" cy="80700"/>
              </a:xfrm>
              <a:custGeom>
                <a:avLst/>
                <a:gdLst/>
                <a:ahLst/>
                <a:cxnLst/>
                <a:rect l="l" t="t" r="r" b="b"/>
                <a:pathLst>
                  <a:path w="1958" h="3228" extrusionOk="0">
                    <a:moveTo>
                      <a:pt x="1" y="1"/>
                    </a:moveTo>
                    <a:lnTo>
                      <a:pt x="1" y="3228"/>
                    </a:lnTo>
                    <a:lnTo>
                      <a:pt x="1957" y="3228"/>
                    </a:lnTo>
                    <a:lnTo>
                      <a:pt x="19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0"/>
              <p:cNvSpPr/>
              <p:nvPr/>
            </p:nvSpPr>
            <p:spPr>
              <a:xfrm>
                <a:off x="6012788" y="2773313"/>
                <a:ext cx="48925" cy="80700"/>
              </a:xfrm>
              <a:custGeom>
                <a:avLst/>
                <a:gdLst/>
                <a:ahLst/>
                <a:cxnLst/>
                <a:rect l="l" t="t" r="r" b="b"/>
                <a:pathLst>
                  <a:path w="1957" h="3228" extrusionOk="0">
                    <a:moveTo>
                      <a:pt x="1" y="1"/>
                    </a:moveTo>
                    <a:lnTo>
                      <a:pt x="1" y="3228"/>
                    </a:lnTo>
                    <a:lnTo>
                      <a:pt x="1957" y="3228"/>
                    </a:lnTo>
                    <a:lnTo>
                      <a:pt x="19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0"/>
              <p:cNvSpPr/>
              <p:nvPr/>
            </p:nvSpPr>
            <p:spPr>
              <a:xfrm>
                <a:off x="5011663" y="2773263"/>
                <a:ext cx="1035775" cy="80775"/>
              </a:xfrm>
              <a:custGeom>
                <a:avLst/>
                <a:gdLst/>
                <a:ahLst/>
                <a:cxnLst/>
                <a:rect l="l" t="t" r="r" b="b"/>
                <a:pathLst>
                  <a:path w="41431" h="3231" extrusionOk="0">
                    <a:moveTo>
                      <a:pt x="20703" y="1"/>
                    </a:moveTo>
                    <a:cubicBezTo>
                      <a:pt x="20259" y="742"/>
                      <a:pt x="20046" y="1620"/>
                      <a:pt x="20140" y="2490"/>
                    </a:cubicBezTo>
                    <a:cubicBezTo>
                      <a:pt x="20166" y="2739"/>
                      <a:pt x="20230" y="2985"/>
                      <a:pt x="20305" y="3228"/>
                    </a:cubicBezTo>
                    <a:lnTo>
                      <a:pt x="37179" y="3228"/>
                    </a:lnTo>
                    <a:cubicBezTo>
                      <a:pt x="35743" y="1913"/>
                      <a:pt x="33888" y="1573"/>
                      <a:pt x="31984" y="1573"/>
                    </a:cubicBezTo>
                    <a:cubicBezTo>
                      <a:pt x="30637" y="1573"/>
                      <a:pt x="29266" y="1743"/>
                      <a:pt x="28000" y="1858"/>
                    </a:cubicBezTo>
                    <a:cubicBezTo>
                      <a:pt x="27790" y="1877"/>
                      <a:pt x="27378" y="1903"/>
                      <a:pt x="26892" y="1903"/>
                    </a:cubicBezTo>
                    <a:cubicBezTo>
                      <a:pt x="25337" y="1903"/>
                      <a:pt x="23022" y="1636"/>
                      <a:pt x="24133" y="1"/>
                    </a:cubicBezTo>
                    <a:close/>
                    <a:moveTo>
                      <a:pt x="1" y="3"/>
                    </a:moveTo>
                    <a:lnTo>
                      <a:pt x="1" y="3230"/>
                    </a:lnTo>
                    <a:lnTo>
                      <a:pt x="2823" y="3230"/>
                    </a:lnTo>
                    <a:lnTo>
                      <a:pt x="2823" y="3"/>
                    </a:lnTo>
                    <a:close/>
                    <a:moveTo>
                      <a:pt x="5065" y="3"/>
                    </a:moveTo>
                    <a:lnTo>
                      <a:pt x="5065" y="3230"/>
                    </a:lnTo>
                    <a:lnTo>
                      <a:pt x="5878" y="3230"/>
                    </a:lnTo>
                    <a:lnTo>
                      <a:pt x="5878" y="3"/>
                    </a:lnTo>
                    <a:close/>
                    <a:moveTo>
                      <a:pt x="40618" y="3"/>
                    </a:moveTo>
                    <a:lnTo>
                      <a:pt x="40618" y="3230"/>
                    </a:lnTo>
                    <a:lnTo>
                      <a:pt x="41431" y="3230"/>
                    </a:lnTo>
                    <a:lnTo>
                      <a:pt x="41431" y="3"/>
                    </a:lnTo>
                    <a:close/>
                    <a:moveTo>
                      <a:pt x="13500" y="3"/>
                    </a:moveTo>
                    <a:cubicBezTo>
                      <a:pt x="13119" y="163"/>
                      <a:pt x="12730" y="305"/>
                      <a:pt x="12336" y="437"/>
                    </a:cubicBezTo>
                    <a:cubicBezTo>
                      <a:pt x="10997" y="882"/>
                      <a:pt x="9401" y="1117"/>
                      <a:pt x="8312" y="2100"/>
                    </a:cubicBezTo>
                    <a:cubicBezTo>
                      <a:pt x="7965" y="2415"/>
                      <a:pt x="7728" y="2805"/>
                      <a:pt x="7572" y="3231"/>
                    </a:cubicBezTo>
                    <a:lnTo>
                      <a:pt x="12417" y="3231"/>
                    </a:lnTo>
                    <a:cubicBezTo>
                      <a:pt x="12449" y="3020"/>
                      <a:pt x="12507" y="2801"/>
                      <a:pt x="12590" y="2573"/>
                    </a:cubicBezTo>
                    <a:cubicBezTo>
                      <a:pt x="13245" y="790"/>
                      <a:pt x="14927" y="586"/>
                      <a:pt x="16425" y="4"/>
                    </a:cubicBezTo>
                    <a:lnTo>
                      <a:pt x="13500" y="4"/>
                    </a:lnTo>
                    <a:lnTo>
                      <a:pt x="13500" y="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0"/>
              <p:cNvSpPr/>
              <p:nvPr/>
            </p:nvSpPr>
            <p:spPr>
              <a:xfrm>
                <a:off x="5983088" y="2780838"/>
                <a:ext cx="15875" cy="61700"/>
              </a:xfrm>
              <a:custGeom>
                <a:avLst/>
                <a:gdLst/>
                <a:ahLst/>
                <a:cxnLst/>
                <a:rect l="l" t="t" r="r" b="b"/>
                <a:pathLst>
                  <a:path w="635" h="2468" extrusionOk="0">
                    <a:moveTo>
                      <a:pt x="347" y="0"/>
                    </a:moveTo>
                    <a:cubicBezTo>
                      <a:pt x="286" y="0"/>
                      <a:pt x="259" y="173"/>
                      <a:pt x="275" y="211"/>
                    </a:cubicBezTo>
                    <a:cubicBezTo>
                      <a:pt x="257" y="195"/>
                      <a:pt x="212" y="185"/>
                      <a:pt x="168" y="185"/>
                    </a:cubicBezTo>
                    <a:cubicBezTo>
                      <a:pt x="131" y="185"/>
                      <a:pt x="96" y="193"/>
                      <a:pt x="82" y="210"/>
                    </a:cubicBezTo>
                    <a:cubicBezTo>
                      <a:pt x="38" y="268"/>
                      <a:pt x="177" y="329"/>
                      <a:pt x="214" y="339"/>
                    </a:cubicBezTo>
                    <a:cubicBezTo>
                      <a:pt x="197" y="371"/>
                      <a:pt x="104" y="539"/>
                      <a:pt x="156" y="563"/>
                    </a:cubicBezTo>
                    <a:cubicBezTo>
                      <a:pt x="159" y="564"/>
                      <a:pt x="163" y="565"/>
                      <a:pt x="167" y="565"/>
                    </a:cubicBezTo>
                    <a:cubicBezTo>
                      <a:pt x="190" y="565"/>
                      <a:pt x="231" y="543"/>
                      <a:pt x="243" y="534"/>
                    </a:cubicBezTo>
                    <a:cubicBezTo>
                      <a:pt x="254" y="525"/>
                      <a:pt x="343" y="424"/>
                      <a:pt x="343" y="424"/>
                    </a:cubicBezTo>
                    <a:lnTo>
                      <a:pt x="343" y="424"/>
                    </a:lnTo>
                    <a:cubicBezTo>
                      <a:pt x="376" y="440"/>
                      <a:pt x="398" y="462"/>
                      <a:pt x="425" y="488"/>
                    </a:cubicBezTo>
                    <a:cubicBezTo>
                      <a:pt x="444" y="506"/>
                      <a:pt x="497" y="573"/>
                      <a:pt x="534" y="573"/>
                    </a:cubicBezTo>
                    <a:cubicBezTo>
                      <a:pt x="536" y="573"/>
                      <a:pt x="538" y="573"/>
                      <a:pt x="540" y="572"/>
                    </a:cubicBezTo>
                    <a:cubicBezTo>
                      <a:pt x="589" y="559"/>
                      <a:pt x="514" y="386"/>
                      <a:pt x="492" y="357"/>
                    </a:cubicBezTo>
                    <a:cubicBezTo>
                      <a:pt x="521" y="329"/>
                      <a:pt x="621" y="288"/>
                      <a:pt x="621" y="235"/>
                    </a:cubicBezTo>
                    <a:cubicBezTo>
                      <a:pt x="621" y="206"/>
                      <a:pt x="573" y="198"/>
                      <a:pt x="524" y="198"/>
                    </a:cubicBezTo>
                    <a:cubicBezTo>
                      <a:pt x="486" y="198"/>
                      <a:pt x="447" y="203"/>
                      <a:pt x="430" y="206"/>
                    </a:cubicBezTo>
                    <a:cubicBezTo>
                      <a:pt x="427" y="161"/>
                      <a:pt x="413" y="43"/>
                      <a:pt x="377" y="13"/>
                    </a:cubicBezTo>
                    <a:cubicBezTo>
                      <a:pt x="366" y="4"/>
                      <a:pt x="356" y="0"/>
                      <a:pt x="347" y="0"/>
                    </a:cubicBezTo>
                    <a:close/>
                    <a:moveTo>
                      <a:pt x="235" y="894"/>
                    </a:moveTo>
                    <a:cubicBezTo>
                      <a:pt x="233" y="894"/>
                      <a:pt x="231" y="894"/>
                      <a:pt x="229" y="894"/>
                    </a:cubicBezTo>
                    <a:cubicBezTo>
                      <a:pt x="178" y="903"/>
                      <a:pt x="218" y="1049"/>
                      <a:pt x="231" y="1087"/>
                    </a:cubicBezTo>
                    <a:cubicBezTo>
                      <a:pt x="187" y="1099"/>
                      <a:pt x="74" y="1131"/>
                      <a:pt x="49" y="1171"/>
                    </a:cubicBezTo>
                    <a:cubicBezTo>
                      <a:pt x="13" y="1232"/>
                      <a:pt x="102" y="1253"/>
                      <a:pt x="177" y="1253"/>
                    </a:cubicBezTo>
                    <a:cubicBezTo>
                      <a:pt x="215" y="1253"/>
                      <a:pt x="249" y="1248"/>
                      <a:pt x="262" y="1240"/>
                    </a:cubicBezTo>
                    <a:lnTo>
                      <a:pt x="262" y="1240"/>
                    </a:lnTo>
                    <a:cubicBezTo>
                      <a:pt x="241" y="1277"/>
                      <a:pt x="252" y="1406"/>
                      <a:pt x="295" y="1429"/>
                    </a:cubicBezTo>
                    <a:cubicBezTo>
                      <a:pt x="302" y="1433"/>
                      <a:pt x="308" y="1435"/>
                      <a:pt x="315" y="1435"/>
                    </a:cubicBezTo>
                    <a:cubicBezTo>
                      <a:pt x="366" y="1435"/>
                      <a:pt x="398" y="1313"/>
                      <a:pt x="401" y="1278"/>
                    </a:cubicBezTo>
                    <a:cubicBezTo>
                      <a:pt x="426" y="1287"/>
                      <a:pt x="523" y="1321"/>
                      <a:pt x="583" y="1321"/>
                    </a:cubicBezTo>
                    <a:cubicBezTo>
                      <a:pt x="608" y="1321"/>
                      <a:pt x="626" y="1316"/>
                      <a:pt x="630" y="1300"/>
                    </a:cubicBezTo>
                    <a:cubicBezTo>
                      <a:pt x="635" y="1279"/>
                      <a:pt x="599" y="1231"/>
                      <a:pt x="585" y="1218"/>
                    </a:cubicBezTo>
                    <a:cubicBezTo>
                      <a:pt x="578" y="1210"/>
                      <a:pt x="464" y="1139"/>
                      <a:pt x="461" y="1139"/>
                    </a:cubicBezTo>
                    <a:cubicBezTo>
                      <a:pt x="461" y="1139"/>
                      <a:pt x="461" y="1139"/>
                      <a:pt x="461" y="1139"/>
                    </a:cubicBezTo>
                    <a:cubicBezTo>
                      <a:pt x="472" y="1104"/>
                      <a:pt x="491" y="1077"/>
                      <a:pt x="510" y="1047"/>
                    </a:cubicBezTo>
                    <a:cubicBezTo>
                      <a:pt x="526" y="1024"/>
                      <a:pt x="591" y="953"/>
                      <a:pt x="575" y="919"/>
                    </a:cubicBezTo>
                    <a:cubicBezTo>
                      <a:pt x="571" y="911"/>
                      <a:pt x="563" y="907"/>
                      <a:pt x="552" y="907"/>
                    </a:cubicBezTo>
                    <a:cubicBezTo>
                      <a:pt x="503" y="907"/>
                      <a:pt x="391" y="980"/>
                      <a:pt x="370" y="1001"/>
                    </a:cubicBezTo>
                    <a:cubicBezTo>
                      <a:pt x="340" y="977"/>
                      <a:pt x="284" y="894"/>
                      <a:pt x="235" y="894"/>
                    </a:cubicBezTo>
                    <a:close/>
                    <a:moveTo>
                      <a:pt x="506" y="1894"/>
                    </a:moveTo>
                    <a:cubicBezTo>
                      <a:pt x="448" y="1894"/>
                      <a:pt x="350" y="1985"/>
                      <a:pt x="339" y="2017"/>
                    </a:cubicBezTo>
                    <a:cubicBezTo>
                      <a:pt x="334" y="1978"/>
                      <a:pt x="250" y="1895"/>
                      <a:pt x="200" y="1895"/>
                    </a:cubicBezTo>
                    <a:cubicBezTo>
                      <a:pt x="197" y="1895"/>
                      <a:pt x="195" y="1895"/>
                      <a:pt x="193" y="1895"/>
                    </a:cubicBezTo>
                    <a:cubicBezTo>
                      <a:pt x="122" y="1910"/>
                      <a:pt x="188" y="2048"/>
                      <a:pt x="211" y="2079"/>
                    </a:cubicBezTo>
                    <a:cubicBezTo>
                      <a:pt x="178" y="2092"/>
                      <a:pt x="0" y="2161"/>
                      <a:pt x="24" y="2213"/>
                    </a:cubicBezTo>
                    <a:cubicBezTo>
                      <a:pt x="33" y="2231"/>
                      <a:pt x="92" y="2245"/>
                      <a:pt x="109" y="2246"/>
                    </a:cubicBezTo>
                    <a:cubicBezTo>
                      <a:pt x="110" y="2246"/>
                      <a:pt x="110" y="2246"/>
                      <a:pt x="110" y="2246"/>
                    </a:cubicBezTo>
                    <a:cubicBezTo>
                      <a:pt x="129" y="2246"/>
                      <a:pt x="256" y="2226"/>
                      <a:pt x="256" y="2225"/>
                    </a:cubicBezTo>
                    <a:cubicBezTo>
                      <a:pt x="270" y="2258"/>
                      <a:pt x="274" y="2290"/>
                      <a:pt x="278" y="2327"/>
                    </a:cubicBezTo>
                    <a:cubicBezTo>
                      <a:pt x="280" y="2354"/>
                      <a:pt x="279" y="2450"/>
                      <a:pt x="313" y="2466"/>
                    </a:cubicBezTo>
                    <a:cubicBezTo>
                      <a:pt x="315" y="2467"/>
                      <a:pt x="317" y="2467"/>
                      <a:pt x="320" y="2467"/>
                    </a:cubicBezTo>
                    <a:cubicBezTo>
                      <a:pt x="364" y="2467"/>
                      <a:pt x="411" y="2303"/>
                      <a:pt x="413" y="2269"/>
                    </a:cubicBezTo>
                    <a:cubicBezTo>
                      <a:pt x="415" y="2269"/>
                      <a:pt x="416" y="2269"/>
                      <a:pt x="418" y="2269"/>
                    </a:cubicBezTo>
                    <a:cubicBezTo>
                      <a:pt x="443" y="2269"/>
                      <a:pt x="487" y="2278"/>
                      <a:pt x="525" y="2278"/>
                    </a:cubicBezTo>
                    <a:cubicBezTo>
                      <a:pt x="552" y="2278"/>
                      <a:pt x="577" y="2273"/>
                      <a:pt x="590" y="2257"/>
                    </a:cubicBezTo>
                    <a:cubicBezTo>
                      <a:pt x="623" y="2216"/>
                      <a:pt x="497" y="2133"/>
                      <a:pt x="461" y="2113"/>
                    </a:cubicBezTo>
                    <a:cubicBezTo>
                      <a:pt x="487" y="2075"/>
                      <a:pt x="552" y="1976"/>
                      <a:pt x="545" y="1931"/>
                    </a:cubicBezTo>
                    <a:cubicBezTo>
                      <a:pt x="540" y="1904"/>
                      <a:pt x="525" y="1894"/>
                      <a:pt x="506" y="1894"/>
                    </a:cubicBezTo>
                    <a:close/>
                  </a:path>
                </a:pathLst>
              </a:custGeom>
              <a:solidFill>
                <a:srgbClr val="6BB3E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0"/>
              <p:cNvSpPr/>
              <p:nvPr/>
            </p:nvSpPr>
            <p:spPr>
              <a:xfrm>
                <a:off x="5361288" y="2808413"/>
                <a:ext cx="114725" cy="45600"/>
              </a:xfrm>
              <a:custGeom>
                <a:avLst/>
                <a:gdLst/>
                <a:ahLst/>
                <a:cxnLst/>
                <a:rect l="l" t="t" r="r" b="b"/>
                <a:pathLst>
                  <a:path w="4589" h="1824" extrusionOk="0">
                    <a:moveTo>
                      <a:pt x="2564" y="0"/>
                    </a:moveTo>
                    <a:cubicBezTo>
                      <a:pt x="2420" y="0"/>
                      <a:pt x="2273" y="14"/>
                      <a:pt x="2125" y="41"/>
                    </a:cubicBezTo>
                    <a:cubicBezTo>
                      <a:pt x="1257" y="196"/>
                      <a:pt x="221" y="902"/>
                      <a:pt x="0" y="1824"/>
                    </a:cubicBezTo>
                    <a:lnTo>
                      <a:pt x="4589" y="1824"/>
                    </a:lnTo>
                    <a:cubicBezTo>
                      <a:pt x="4539" y="1563"/>
                      <a:pt x="4470" y="1308"/>
                      <a:pt x="4343" y="1067"/>
                    </a:cubicBezTo>
                    <a:cubicBezTo>
                      <a:pt x="3973" y="359"/>
                      <a:pt x="3309" y="0"/>
                      <a:pt x="2564" y="0"/>
                    </a:cubicBezTo>
                    <a:close/>
                  </a:path>
                </a:pathLst>
              </a:custGeom>
              <a:solidFill>
                <a:srgbClr val="6BB3E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0"/>
              <p:cNvSpPr/>
              <p:nvPr/>
            </p:nvSpPr>
            <p:spPr>
              <a:xfrm>
                <a:off x="5674838" y="2773313"/>
                <a:ext cx="137825" cy="24625"/>
              </a:xfrm>
              <a:custGeom>
                <a:avLst/>
                <a:gdLst/>
                <a:ahLst/>
                <a:cxnLst/>
                <a:rect l="l" t="t" r="r" b="b"/>
                <a:pathLst>
                  <a:path w="5513" h="985" extrusionOk="0">
                    <a:moveTo>
                      <a:pt x="0" y="1"/>
                    </a:moveTo>
                    <a:cubicBezTo>
                      <a:pt x="348" y="554"/>
                      <a:pt x="1002" y="863"/>
                      <a:pt x="1829" y="959"/>
                    </a:cubicBezTo>
                    <a:cubicBezTo>
                      <a:pt x="1976" y="976"/>
                      <a:pt x="2126" y="984"/>
                      <a:pt x="2276" y="984"/>
                    </a:cubicBezTo>
                    <a:cubicBezTo>
                      <a:pt x="3328" y="984"/>
                      <a:pt x="4458" y="585"/>
                      <a:pt x="5513" y="1"/>
                    </a:cubicBezTo>
                    <a:close/>
                  </a:path>
                </a:pathLst>
              </a:custGeom>
              <a:solidFill>
                <a:srgbClr val="6BB3E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0" name="Google Shape;2470;p40"/>
            <p:cNvGrpSpPr/>
            <p:nvPr/>
          </p:nvGrpSpPr>
          <p:grpSpPr>
            <a:xfrm rot="-5400000" flipH="1">
              <a:off x="5111417" y="3093517"/>
              <a:ext cx="545368" cy="2135575"/>
              <a:chOff x="1877900" y="2091175"/>
              <a:chExt cx="292000" cy="1143425"/>
            </a:xfrm>
          </p:grpSpPr>
          <p:sp>
            <p:nvSpPr>
              <p:cNvPr id="2471" name="Google Shape;2471;p40"/>
              <p:cNvSpPr/>
              <p:nvPr/>
            </p:nvSpPr>
            <p:spPr>
              <a:xfrm>
                <a:off x="1877900" y="2091175"/>
                <a:ext cx="291975" cy="1143425"/>
              </a:xfrm>
              <a:custGeom>
                <a:avLst/>
                <a:gdLst/>
                <a:ahLst/>
                <a:cxnLst/>
                <a:rect l="l" t="t" r="r" b="b"/>
                <a:pathLst>
                  <a:path w="11679" h="45737" extrusionOk="0">
                    <a:moveTo>
                      <a:pt x="1" y="1"/>
                    </a:moveTo>
                    <a:lnTo>
                      <a:pt x="1" y="45737"/>
                    </a:lnTo>
                    <a:lnTo>
                      <a:pt x="11678" y="45737"/>
                    </a:lnTo>
                    <a:lnTo>
                      <a:pt x="116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0"/>
              <p:cNvSpPr/>
              <p:nvPr/>
            </p:nvSpPr>
            <p:spPr>
              <a:xfrm>
                <a:off x="1877900" y="2165650"/>
                <a:ext cx="291950" cy="126100"/>
              </a:xfrm>
              <a:custGeom>
                <a:avLst/>
                <a:gdLst/>
                <a:ahLst/>
                <a:cxnLst/>
                <a:rect l="l" t="t" r="r" b="b"/>
                <a:pathLst>
                  <a:path w="11678" h="5044" extrusionOk="0">
                    <a:moveTo>
                      <a:pt x="1" y="0"/>
                    </a:moveTo>
                    <a:lnTo>
                      <a:pt x="1" y="2312"/>
                    </a:lnTo>
                    <a:lnTo>
                      <a:pt x="1626" y="2312"/>
                    </a:lnTo>
                    <a:cubicBezTo>
                      <a:pt x="1223" y="2644"/>
                      <a:pt x="992" y="3029"/>
                      <a:pt x="992" y="3440"/>
                    </a:cubicBezTo>
                    <a:cubicBezTo>
                      <a:pt x="992" y="3861"/>
                      <a:pt x="1233" y="4001"/>
                      <a:pt x="1654" y="4001"/>
                    </a:cubicBezTo>
                    <a:cubicBezTo>
                      <a:pt x="2290" y="4001"/>
                      <a:pt x="3338" y="3680"/>
                      <a:pt x="4583" y="3525"/>
                    </a:cubicBezTo>
                    <a:lnTo>
                      <a:pt x="4583" y="3525"/>
                    </a:lnTo>
                    <a:cubicBezTo>
                      <a:pt x="4493" y="3926"/>
                      <a:pt x="4609" y="4351"/>
                      <a:pt x="4947" y="4670"/>
                    </a:cubicBezTo>
                    <a:cubicBezTo>
                      <a:pt x="5212" y="4919"/>
                      <a:pt x="5585" y="5043"/>
                      <a:pt x="5953" y="5043"/>
                    </a:cubicBezTo>
                    <a:cubicBezTo>
                      <a:pt x="6098" y="5043"/>
                      <a:pt x="6242" y="5024"/>
                      <a:pt x="6379" y="4986"/>
                    </a:cubicBezTo>
                    <a:cubicBezTo>
                      <a:pt x="7006" y="4809"/>
                      <a:pt x="7344" y="4158"/>
                      <a:pt x="7241" y="3544"/>
                    </a:cubicBezTo>
                    <a:lnTo>
                      <a:pt x="7241" y="3544"/>
                    </a:lnTo>
                    <a:cubicBezTo>
                      <a:pt x="8422" y="3705"/>
                      <a:pt x="9413" y="4002"/>
                      <a:pt x="10025" y="4002"/>
                    </a:cubicBezTo>
                    <a:cubicBezTo>
                      <a:pt x="10445" y="4002"/>
                      <a:pt x="10686" y="3862"/>
                      <a:pt x="10686" y="3441"/>
                    </a:cubicBezTo>
                    <a:cubicBezTo>
                      <a:pt x="10686" y="3030"/>
                      <a:pt x="10455" y="2645"/>
                      <a:pt x="10053" y="2313"/>
                    </a:cubicBezTo>
                    <a:lnTo>
                      <a:pt x="11677" y="2313"/>
                    </a:lnTo>
                    <a:lnTo>
                      <a:pt x="116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0"/>
              <p:cNvSpPr/>
              <p:nvPr/>
            </p:nvSpPr>
            <p:spPr>
              <a:xfrm>
                <a:off x="1913025" y="2306750"/>
                <a:ext cx="221800" cy="712250"/>
              </a:xfrm>
              <a:custGeom>
                <a:avLst/>
                <a:gdLst/>
                <a:ahLst/>
                <a:cxnLst/>
                <a:rect l="l" t="t" r="r" b="b"/>
                <a:pathLst>
                  <a:path w="8872" h="28490" extrusionOk="0">
                    <a:moveTo>
                      <a:pt x="253" y="0"/>
                    </a:moveTo>
                    <a:cubicBezTo>
                      <a:pt x="253" y="139"/>
                      <a:pt x="140" y="253"/>
                      <a:pt x="0" y="253"/>
                    </a:cubicBezTo>
                    <a:lnTo>
                      <a:pt x="0" y="28237"/>
                    </a:lnTo>
                    <a:cubicBezTo>
                      <a:pt x="139" y="28237"/>
                      <a:pt x="253" y="28349"/>
                      <a:pt x="253" y="28490"/>
                    </a:cubicBezTo>
                    <a:lnTo>
                      <a:pt x="8618" y="28490"/>
                    </a:lnTo>
                    <a:cubicBezTo>
                      <a:pt x="8618" y="28350"/>
                      <a:pt x="8731" y="28237"/>
                      <a:pt x="8869" y="28237"/>
                    </a:cubicBezTo>
                    <a:cubicBezTo>
                      <a:pt x="8870" y="28237"/>
                      <a:pt x="8871" y="28237"/>
                      <a:pt x="8871" y="28237"/>
                    </a:cubicBezTo>
                    <a:lnTo>
                      <a:pt x="8871" y="253"/>
                    </a:lnTo>
                    <a:cubicBezTo>
                      <a:pt x="8732" y="253"/>
                      <a:pt x="8618" y="141"/>
                      <a:pt x="86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0"/>
              <p:cNvSpPr/>
              <p:nvPr/>
            </p:nvSpPr>
            <p:spPr>
              <a:xfrm>
                <a:off x="1936250" y="2329400"/>
                <a:ext cx="175325" cy="666900"/>
              </a:xfrm>
              <a:custGeom>
                <a:avLst/>
                <a:gdLst/>
                <a:ahLst/>
                <a:cxnLst/>
                <a:rect l="l" t="t" r="r" b="b"/>
                <a:pathLst>
                  <a:path w="7013" h="26676" extrusionOk="0">
                    <a:moveTo>
                      <a:pt x="253" y="0"/>
                    </a:moveTo>
                    <a:cubicBezTo>
                      <a:pt x="253" y="140"/>
                      <a:pt x="141" y="254"/>
                      <a:pt x="1" y="254"/>
                    </a:cubicBezTo>
                    <a:lnTo>
                      <a:pt x="1" y="26423"/>
                    </a:lnTo>
                    <a:cubicBezTo>
                      <a:pt x="140" y="26423"/>
                      <a:pt x="253" y="26535"/>
                      <a:pt x="253" y="26676"/>
                    </a:cubicBezTo>
                    <a:lnTo>
                      <a:pt x="6760" y="26676"/>
                    </a:lnTo>
                    <a:cubicBezTo>
                      <a:pt x="6760" y="26535"/>
                      <a:pt x="6874" y="26423"/>
                      <a:pt x="7013" y="26423"/>
                    </a:cubicBezTo>
                    <a:lnTo>
                      <a:pt x="7013" y="254"/>
                    </a:lnTo>
                    <a:cubicBezTo>
                      <a:pt x="6874" y="254"/>
                      <a:pt x="6760" y="142"/>
                      <a:pt x="6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0"/>
              <p:cNvSpPr/>
              <p:nvPr/>
            </p:nvSpPr>
            <p:spPr>
              <a:xfrm>
                <a:off x="1877900" y="2122725"/>
                <a:ext cx="291975" cy="15125"/>
              </a:xfrm>
              <a:custGeom>
                <a:avLst/>
                <a:gdLst/>
                <a:ahLst/>
                <a:cxnLst/>
                <a:rect l="l" t="t" r="r" b="b"/>
                <a:pathLst>
                  <a:path w="11679" h="605" extrusionOk="0">
                    <a:moveTo>
                      <a:pt x="1" y="1"/>
                    </a:moveTo>
                    <a:lnTo>
                      <a:pt x="1" y="605"/>
                    </a:lnTo>
                    <a:lnTo>
                      <a:pt x="11678" y="605"/>
                    </a:lnTo>
                    <a:lnTo>
                      <a:pt x="1167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0"/>
              <p:cNvSpPr/>
              <p:nvPr/>
            </p:nvSpPr>
            <p:spPr>
              <a:xfrm>
                <a:off x="1877900" y="3191525"/>
                <a:ext cx="291975" cy="15125"/>
              </a:xfrm>
              <a:custGeom>
                <a:avLst/>
                <a:gdLst/>
                <a:ahLst/>
                <a:cxnLst/>
                <a:rect l="l" t="t" r="r" b="b"/>
                <a:pathLst>
                  <a:path w="11679" h="605" extrusionOk="0">
                    <a:moveTo>
                      <a:pt x="1" y="1"/>
                    </a:moveTo>
                    <a:lnTo>
                      <a:pt x="1" y="605"/>
                    </a:lnTo>
                    <a:lnTo>
                      <a:pt x="11678" y="605"/>
                    </a:lnTo>
                    <a:lnTo>
                      <a:pt x="1167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0"/>
              <p:cNvSpPr/>
              <p:nvPr/>
            </p:nvSpPr>
            <p:spPr>
              <a:xfrm>
                <a:off x="2000150" y="2379625"/>
                <a:ext cx="47500" cy="570325"/>
              </a:xfrm>
              <a:custGeom>
                <a:avLst/>
                <a:gdLst/>
                <a:ahLst/>
                <a:cxnLst/>
                <a:rect l="l" t="t" r="r" b="b"/>
                <a:pathLst>
                  <a:path w="1900" h="22813" extrusionOk="0">
                    <a:moveTo>
                      <a:pt x="950" y="0"/>
                    </a:moveTo>
                    <a:lnTo>
                      <a:pt x="1" y="950"/>
                    </a:lnTo>
                    <a:lnTo>
                      <a:pt x="950" y="1899"/>
                    </a:lnTo>
                    <a:lnTo>
                      <a:pt x="1899" y="950"/>
                    </a:lnTo>
                    <a:lnTo>
                      <a:pt x="950" y="0"/>
                    </a:lnTo>
                    <a:close/>
                    <a:moveTo>
                      <a:pt x="950" y="2324"/>
                    </a:moveTo>
                    <a:lnTo>
                      <a:pt x="1" y="3273"/>
                    </a:lnTo>
                    <a:lnTo>
                      <a:pt x="950" y="4223"/>
                    </a:lnTo>
                    <a:lnTo>
                      <a:pt x="1899" y="3273"/>
                    </a:lnTo>
                    <a:lnTo>
                      <a:pt x="950" y="2324"/>
                    </a:lnTo>
                    <a:close/>
                    <a:moveTo>
                      <a:pt x="950" y="4647"/>
                    </a:moveTo>
                    <a:lnTo>
                      <a:pt x="1" y="5597"/>
                    </a:lnTo>
                    <a:lnTo>
                      <a:pt x="950" y="6546"/>
                    </a:lnTo>
                    <a:lnTo>
                      <a:pt x="1899" y="5597"/>
                    </a:lnTo>
                    <a:lnTo>
                      <a:pt x="950" y="4647"/>
                    </a:lnTo>
                    <a:close/>
                    <a:moveTo>
                      <a:pt x="950" y="6971"/>
                    </a:moveTo>
                    <a:lnTo>
                      <a:pt x="1" y="7920"/>
                    </a:lnTo>
                    <a:lnTo>
                      <a:pt x="950" y="8870"/>
                    </a:lnTo>
                    <a:lnTo>
                      <a:pt x="1899" y="7920"/>
                    </a:lnTo>
                    <a:lnTo>
                      <a:pt x="950" y="6971"/>
                    </a:lnTo>
                    <a:close/>
                    <a:moveTo>
                      <a:pt x="950" y="9296"/>
                    </a:moveTo>
                    <a:lnTo>
                      <a:pt x="1" y="10245"/>
                    </a:lnTo>
                    <a:lnTo>
                      <a:pt x="950" y="11194"/>
                    </a:lnTo>
                    <a:lnTo>
                      <a:pt x="1899" y="10245"/>
                    </a:lnTo>
                    <a:lnTo>
                      <a:pt x="950" y="9296"/>
                    </a:lnTo>
                    <a:close/>
                    <a:moveTo>
                      <a:pt x="950" y="11620"/>
                    </a:moveTo>
                    <a:lnTo>
                      <a:pt x="1" y="12569"/>
                    </a:lnTo>
                    <a:lnTo>
                      <a:pt x="950" y="13518"/>
                    </a:lnTo>
                    <a:lnTo>
                      <a:pt x="1899" y="12569"/>
                    </a:lnTo>
                    <a:lnTo>
                      <a:pt x="950" y="11620"/>
                    </a:lnTo>
                    <a:close/>
                    <a:moveTo>
                      <a:pt x="950" y="13943"/>
                    </a:moveTo>
                    <a:lnTo>
                      <a:pt x="1" y="14893"/>
                    </a:lnTo>
                    <a:lnTo>
                      <a:pt x="950" y="15841"/>
                    </a:lnTo>
                    <a:lnTo>
                      <a:pt x="1899" y="14893"/>
                    </a:lnTo>
                    <a:lnTo>
                      <a:pt x="950" y="13943"/>
                    </a:lnTo>
                    <a:close/>
                    <a:moveTo>
                      <a:pt x="950" y="16267"/>
                    </a:moveTo>
                    <a:lnTo>
                      <a:pt x="1" y="17216"/>
                    </a:lnTo>
                    <a:lnTo>
                      <a:pt x="950" y="18166"/>
                    </a:lnTo>
                    <a:lnTo>
                      <a:pt x="1899" y="17216"/>
                    </a:lnTo>
                    <a:lnTo>
                      <a:pt x="950" y="16267"/>
                    </a:lnTo>
                    <a:close/>
                    <a:moveTo>
                      <a:pt x="950" y="18590"/>
                    </a:moveTo>
                    <a:lnTo>
                      <a:pt x="1" y="19540"/>
                    </a:lnTo>
                    <a:lnTo>
                      <a:pt x="950" y="20489"/>
                    </a:lnTo>
                    <a:lnTo>
                      <a:pt x="1899" y="19540"/>
                    </a:lnTo>
                    <a:lnTo>
                      <a:pt x="950" y="18590"/>
                    </a:lnTo>
                    <a:close/>
                    <a:moveTo>
                      <a:pt x="950" y="20914"/>
                    </a:moveTo>
                    <a:lnTo>
                      <a:pt x="1" y="21863"/>
                    </a:lnTo>
                    <a:lnTo>
                      <a:pt x="950" y="22813"/>
                    </a:lnTo>
                    <a:lnTo>
                      <a:pt x="1899" y="21863"/>
                    </a:lnTo>
                    <a:lnTo>
                      <a:pt x="950" y="2091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0"/>
              <p:cNvSpPr/>
              <p:nvPr/>
            </p:nvSpPr>
            <p:spPr>
              <a:xfrm>
                <a:off x="1877975" y="3031100"/>
                <a:ext cx="291925" cy="132600"/>
              </a:xfrm>
              <a:custGeom>
                <a:avLst/>
                <a:gdLst/>
                <a:ahLst/>
                <a:cxnLst/>
                <a:rect l="l" t="t" r="r" b="b"/>
                <a:pathLst>
                  <a:path w="11677" h="5304" extrusionOk="0">
                    <a:moveTo>
                      <a:pt x="5948" y="0"/>
                    </a:moveTo>
                    <a:cubicBezTo>
                      <a:pt x="5581" y="0"/>
                      <a:pt x="5210" y="124"/>
                      <a:pt x="4945" y="374"/>
                    </a:cubicBezTo>
                    <a:cubicBezTo>
                      <a:pt x="4530" y="766"/>
                      <a:pt x="4445" y="1321"/>
                      <a:pt x="4672" y="1792"/>
                    </a:cubicBezTo>
                    <a:cubicBezTo>
                      <a:pt x="3387" y="1640"/>
                      <a:pt x="2304" y="1303"/>
                      <a:pt x="1652" y="1303"/>
                    </a:cubicBezTo>
                    <a:cubicBezTo>
                      <a:pt x="1232" y="1303"/>
                      <a:pt x="990" y="1443"/>
                      <a:pt x="990" y="1863"/>
                    </a:cubicBezTo>
                    <a:cubicBezTo>
                      <a:pt x="990" y="2274"/>
                      <a:pt x="1221" y="2659"/>
                      <a:pt x="1624" y="2992"/>
                    </a:cubicBezTo>
                    <a:lnTo>
                      <a:pt x="0" y="2992"/>
                    </a:lnTo>
                    <a:lnTo>
                      <a:pt x="0" y="5303"/>
                    </a:lnTo>
                    <a:lnTo>
                      <a:pt x="11677" y="5303"/>
                    </a:lnTo>
                    <a:lnTo>
                      <a:pt x="11677" y="2992"/>
                    </a:lnTo>
                    <a:lnTo>
                      <a:pt x="10052" y="2992"/>
                    </a:lnTo>
                    <a:cubicBezTo>
                      <a:pt x="10453" y="2659"/>
                      <a:pt x="10684" y="2275"/>
                      <a:pt x="10684" y="1865"/>
                    </a:cubicBezTo>
                    <a:cubicBezTo>
                      <a:pt x="10684" y="1444"/>
                      <a:pt x="10442" y="1304"/>
                      <a:pt x="10021" y="1304"/>
                    </a:cubicBezTo>
                    <a:cubicBezTo>
                      <a:pt x="9396" y="1304"/>
                      <a:pt x="8377" y="1612"/>
                      <a:pt x="7163" y="1771"/>
                    </a:cubicBezTo>
                    <a:cubicBezTo>
                      <a:pt x="7437" y="1092"/>
                      <a:pt x="7098" y="262"/>
                      <a:pt x="6377" y="59"/>
                    </a:cubicBezTo>
                    <a:cubicBezTo>
                      <a:pt x="6239" y="20"/>
                      <a:pt x="6094" y="0"/>
                      <a:pt x="59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0"/>
              <p:cNvSpPr/>
              <p:nvPr/>
            </p:nvSpPr>
            <p:spPr>
              <a:xfrm>
                <a:off x="1900100" y="3121950"/>
                <a:ext cx="255000" cy="25750"/>
              </a:xfrm>
              <a:custGeom>
                <a:avLst/>
                <a:gdLst/>
                <a:ahLst/>
                <a:cxnLst/>
                <a:rect l="l" t="t" r="r" b="b"/>
                <a:pathLst>
                  <a:path w="10200" h="1030" extrusionOk="0">
                    <a:moveTo>
                      <a:pt x="592" y="1"/>
                    </a:moveTo>
                    <a:cubicBezTo>
                      <a:pt x="370" y="1"/>
                      <a:pt x="153" y="148"/>
                      <a:pt x="83" y="358"/>
                    </a:cubicBezTo>
                    <a:cubicBezTo>
                      <a:pt x="1" y="602"/>
                      <a:pt x="181" y="914"/>
                      <a:pt x="416" y="1000"/>
                    </a:cubicBezTo>
                    <a:cubicBezTo>
                      <a:pt x="471" y="1020"/>
                      <a:pt x="530" y="1030"/>
                      <a:pt x="589" y="1030"/>
                    </a:cubicBezTo>
                    <a:cubicBezTo>
                      <a:pt x="844" y="1030"/>
                      <a:pt x="1101" y="850"/>
                      <a:pt x="1107" y="581"/>
                    </a:cubicBezTo>
                    <a:cubicBezTo>
                      <a:pt x="1112" y="298"/>
                      <a:pt x="944" y="36"/>
                      <a:pt x="647" y="4"/>
                    </a:cubicBezTo>
                    <a:cubicBezTo>
                      <a:pt x="628" y="2"/>
                      <a:pt x="610" y="1"/>
                      <a:pt x="592" y="1"/>
                    </a:cubicBezTo>
                    <a:close/>
                    <a:moveTo>
                      <a:pt x="2865" y="1"/>
                    </a:moveTo>
                    <a:cubicBezTo>
                      <a:pt x="2642" y="1"/>
                      <a:pt x="2426" y="148"/>
                      <a:pt x="2356" y="358"/>
                    </a:cubicBezTo>
                    <a:cubicBezTo>
                      <a:pt x="2273" y="602"/>
                      <a:pt x="2453" y="914"/>
                      <a:pt x="2688" y="1000"/>
                    </a:cubicBezTo>
                    <a:cubicBezTo>
                      <a:pt x="2744" y="1020"/>
                      <a:pt x="2803" y="1030"/>
                      <a:pt x="2862" y="1030"/>
                    </a:cubicBezTo>
                    <a:cubicBezTo>
                      <a:pt x="3116" y="1030"/>
                      <a:pt x="3373" y="850"/>
                      <a:pt x="3378" y="581"/>
                    </a:cubicBezTo>
                    <a:cubicBezTo>
                      <a:pt x="3384" y="298"/>
                      <a:pt x="3217" y="36"/>
                      <a:pt x="2919" y="4"/>
                    </a:cubicBezTo>
                    <a:cubicBezTo>
                      <a:pt x="2901" y="2"/>
                      <a:pt x="2883" y="1"/>
                      <a:pt x="2865" y="1"/>
                    </a:cubicBezTo>
                    <a:close/>
                    <a:moveTo>
                      <a:pt x="5137" y="1"/>
                    </a:moveTo>
                    <a:cubicBezTo>
                      <a:pt x="4914" y="1"/>
                      <a:pt x="4698" y="148"/>
                      <a:pt x="4627" y="358"/>
                    </a:cubicBezTo>
                    <a:cubicBezTo>
                      <a:pt x="4545" y="602"/>
                      <a:pt x="4724" y="914"/>
                      <a:pt x="4959" y="1000"/>
                    </a:cubicBezTo>
                    <a:cubicBezTo>
                      <a:pt x="5015" y="1020"/>
                      <a:pt x="5074" y="1030"/>
                      <a:pt x="5133" y="1030"/>
                    </a:cubicBezTo>
                    <a:cubicBezTo>
                      <a:pt x="5388" y="1030"/>
                      <a:pt x="5644" y="850"/>
                      <a:pt x="5650" y="581"/>
                    </a:cubicBezTo>
                    <a:cubicBezTo>
                      <a:pt x="5654" y="298"/>
                      <a:pt x="5488" y="36"/>
                      <a:pt x="5191" y="4"/>
                    </a:cubicBezTo>
                    <a:cubicBezTo>
                      <a:pt x="5173" y="2"/>
                      <a:pt x="5155" y="1"/>
                      <a:pt x="5137" y="1"/>
                    </a:cubicBezTo>
                    <a:close/>
                    <a:moveTo>
                      <a:pt x="7408" y="1"/>
                    </a:moveTo>
                    <a:cubicBezTo>
                      <a:pt x="7186" y="1"/>
                      <a:pt x="6969" y="148"/>
                      <a:pt x="6898" y="358"/>
                    </a:cubicBezTo>
                    <a:cubicBezTo>
                      <a:pt x="6817" y="602"/>
                      <a:pt x="6996" y="914"/>
                      <a:pt x="7231" y="1000"/>
                    </a:cubicBezTo>
                    <a:cubicBezTo>
                      <a:pt x="7287" y="1020"/>
                      <a:pt x="7345" y="1030"/>
                      <a:pt x="7405" y="1030"/>
                    </a:cubicBezTo>
                    <a:cubicBezTo>
                      <a:pt x="7659" y="1030"/>
                      <a:pt x="7916" y="850"/>
                      <a:pt x="7921" y="581"/>
                    </a:cubicBezTo>
                    <a:cubicBezTo>
                      <a:pt x="7926" y="298"/>
                      <a:pt x="7759" y="36"/>
                      <a:pt x="7463" y="4"/>
                    </a:cubicBezTo>
                    <a:cubicBezTo>
                      <a:pt x="7445" y="2"/>
                      <a:pt x="7427" y="1"/>
                      <a:pt x="7408" y="1"/>
                    </a:cubicBezTo>
                    <a:close/>
                    <a:moveTo>
                      <a:pt x="9679" y="1"/>
                    </a:moveTo>
                    <a:cubicBezTo>
                      <a:pt x="9457" y="1"/>
                      <a:pt x="9240" y="148"/>
                      <a:pt x="9170" y="358"/>
                    </a:cubicBezTo>
                    <a:cubicBezTo>
                      <a:pt x="9088" y="602"/>
                      <a:pt x="9267" y="914"/>
                      <a:pt x="9503" y="1000"/>
                    </a:cubicBezTo>
                    <a:cubicBezTo>
                      <a:pt x="9559" y="1020"/>
                      <a:pt x="9618" y="1030"/>
                      <a:pt x="9677" y="1030"/>
                    </a:cubicBezTo>
                    <a:cubicBezTo>
                      <a:pt x="9932" y="1030"/>
                      <a:pt x="10188" y="850"/>
                      <a:pt x="10194" y="581"/>
                    </a:cubicBezTo>
                    <a:cubicBezTo>
                      <a:pt x="10199" y="298"/>
                      <a:pt x="10032" y="36"/>
                      <a:pt x="9734" y="4"/>
                    </a:cubicBezTo>
                    <a:cubicBezTo>
                      <a:pt x="9716" y="2"/>
                      <a:pt x="9697" y="1"/>
                      <a:pt x="96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0"/>
              <p:cNvSpPr/>
              <p:nvPr/>
            </p:nvSpPr>
            <p:spPr>
              <a:xfrm>
                <a:off x="1900075" y="2181075"/>
                <a:ext cx="255025" cy="25750"/>
              </a:xfrm>
              <a:custGeom>
                <a:avLst/>
                <a:gdLst/>
                <a:ahLst/>
                <a:cxnLst/>
                <a:rect l="l" t="t" r="r" b="b"/>
                <a:pathLst>
                  <a:path w="10201" h="1030" extrusionOk="0">
                    <a:moveTo>
                      <a:pt x="589" y="0"/>
                    </a:moveTo>
                    <a:cubicBezTo>
                      <a:pt x="529" y="0"/>
                      <a:pt x="470" y="10"/>
                      <a:pt x="414" y="30"/>
                    </a:cubicBezTo>
                    <a:cubicBezTo>
                      <a:pt x="179" y="116"/>
                      <a:pt x="1" y="428"/>
                      <a:pt x="82" y="672"/>
                    </a:cubicBezTo>
                    <a:cubicBezTo>
                      <a:pt x="153" y="882"/>
                      <a:pt x="370" y="1029"/>
                      <a:pt x="592" y="1029"/>
                    </a:cubicBezTo>
                    <a:cubicBezTo>
                      <a:pt x="610" y="1029"/>
                      <a:pt x="628" y="1028"/>
                      <a:pt x="647" y="1026"/>
                    </a:cubicBezTo>
                    <a:cubicBezTo>
                      <a:pt x="945" y="994"/>
                      <a:pt x="1112" y="732"/>
                      <a:pt x="1106" y="449"/>
                    </a:cubicBezTo>
                    <a:cubicBezTo>
                      <a:pt x="1102" y="181"/>
                      <a:pt x="844" y="0"/>
                      <a:pt x="589" y="0"/>
                    </a:cubicBezTo>
                    <a:close/>
                    <a:moveTo>
                      <a:pt x="2861" y="0"/>
                    </a:moveTo>
                    <a:cubicBezTo>
                      <a:pt x="2802" y="0"/>
                      <a:pt x="2743" y="10"/>
                      <a:pt x="2687" y="30"/>
                    </a:cubicBezTo>
                    <a:cubicBezTo>
                      <a:pt x="2454" y="116"/>
                      <a:pt x="2273" y="428"/>
                      <a:pt x="2355" y="672"/>
                    </a:cubicBezTo>
                    <a:cubicBezTo>
                      <a:pt x="2426" y="882"/>
                      <a:pt x="2642" y="1029"/>
                      <a:pt x="2865" y="1029"/>
                    </a:cubicBezTo>
                    <a:cubicBezTo>
                      <a:pt x="2883" y="1029"/>
                      <a:pt x="2901" y="1028"/>
                      <a:pt x="2919" y="1026"/>
                    </a:cubicBezTo>
                    <a:cubicBezTo>
                      <a:pt x="3216" y="994"/>
                      <a:pt x="3385" y="732"/>
                      <a:pt x="3378" y="449"/>
                    </a:cubicBezTo>
                    <a:cubicBezTo>
                      <a:pt x="3374" y="181"/>
                      <a:pt x="3117" y="0"/>
                      <a:pt x="2861" y="0"/>
                    </a:cubicBezTo>
                    <a:close/>
                    <a:moveTo>
                      <a:pt x="5133" y="0"/>
                    </a:moveTo>
                    <a:cubicBezTo>
                      <a:pt x="5074" y="0"/>
                      <a:pt x="5015" y="10"/>
                      <a:pt x="4959" y="30"/>
                    </a:cubicBezTo>
                    <a:cubicBezTo>
                      <a:pt x="4726" y="116"/>
                      <a:pt x="4545" y="428"/>
                      <a:pt x="4626" y="672"/>
                    </a:cubicBezTo>
                    <a:cubicBezTo>
                      <a:pt x="4697" y="882"/>
                      <a:pt x="4914" y="1029"/>
                      <a:pt x="5137" y="1029"/>
                    </a:cubicBezTo>
                    <a:cubicBezTo>
                      <a:pt x="5155" y="1029"/>
                      <a:pt x="5173" y="1028"/>
                      <a:pt x="5191" y="1026"/>
                    </a:cubicBezTo>
                    <a:cubicBezTo>
                      <a:pt x="5487" y="994"/>
                      <a:pt x="5656" y="732"/>
                      <a:pt x="5649" y="449"/>
                    </a:cubicBezTo>
                    <a:cubicBezTo>
                      <a:pt x="5645" y="181"/>
                      <a:pt x="5388" y="0"/>
                      <a:pt x="5133" y="0"/>
                    </a:cubicBezTo>
                    <a:close/>
                    <a:moveTo>
                      <a:pt x="7405" y="0"/>
                    </a:moveTo>
                    <a:cubicBezTo>
                      <a:pt x="7346" y="0"/>
                      <a:pt x="7287" y="10"/>
                      <a:pt x="7232" y="30"/>
                    </a:cubicBezTo>
                    <a:cubicBezTo>
                      <a:pt x="6999" y="116"/>
                      <a:pt x="6818" y="428"/>
                      <a:pt x="6899" y="672"/>
                    </a:cubicBezTo>
                    <a:cubicBezTo>
                      <a:pt x="6970" y="882"/>
                      <a:pt x="7187" y="1029"/>
                      <a:pt x="7409" y="1029"/>
                    </a:cubicBezTo>
                    <a:cubicBezTo>
                      <a:pt x="7428" y="1029"/>
                      <a:pt x="7446" y="1028"/>
                      <a:pt x="7464" y="1026"/>
                    </a:cubicBezTo>
                    <a:cubicBezTo>
                      <a:pt x="7760" y="994"/>
                      <a:pt x="7929" y="732"/>
                      <a:pt x="7922" y="449"/>
                    </a:cubicBezTo>
                    <a:cubicBezTo>
                      <a:pt x="7917" y="181"/>
                      <a:pt x="7660" y="0"/>
                      <a:pt x="7405" y="0"/>
                    </a:cubicBezTo>
                    <a:close/>
                    <a:moveTo>
                      <a:pt x="9677" y="0"/>
                    </a:moveTo>
                    <a:cubicBezTo>
                      <a:pt x="9618" y="0"/>
                      <a:pt x="9559" y="10"/>
                      <a:pt x="9504" y="30"/>
                    </a:cubicBezTo>
                    <a:cubicBezTo>
                      <a:pt x="9269" y="116"/>
                      <a:pt x="9090" y="428"/>
                      <a:pt x="9171" y="672"/>
                    </a:cubicBezTo>
                    <a:cubicBezTo>
                      <a:pt x="9241" y="882"/>
                      <a:pt x="9458" y="1029"/>
                      <a:pt x="9680" y="1029"/>
                    </a:cubicBezTo>
                    <a:cubicBezTo>
                      <a:pt x="9698" y="1029"/>
                      <a:pt x="9717" y="1028"/>
                      <a:pt x="9735" y="1026"/>
                    </a:cubicBezTo>
                    <a:cubicBezTo>
                      <a:pt x="10032" y="994"/>
                      <a:pt x="10200" y="732"/>
                      <a:pt x="10195" y="449"/>
                    </a:cubicBezTo>
                    <a:cubicBezTo>
                      <a:pt x="10189" y="181"/>
                      <a:pt x="9932" y="0"/>
                      <a:pt x="9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0"/>
              <p:cNvSpPr/>
              <p:nvPr/>
            </p:nvSpPr>
            <p:spPr>
              <a:xfrm>
                <a:off x="1955800" y="2417575"/>
                <a:ext cx="7625" cy="490575"/>
              </a:xfrm>
              <a:custGeom>
                <a:avLst/>
                <a:gdLst/>
                <a:ahLst/>
                <a:cxnLst/>
                <a:rect l="l" t="t" r="r" b="b"/>
                <a:pathLst>
                  <a:path w="305" h="19623" extrusionOk="0">
                    <a:moveTo>
                      <a:pt x="1" y="1"/>
                    </a:moveTo>
                    <a:lnTo>
                      <a:pt x="1" y="19622"/>
                    </a:lnTo>
                    <a:lnTo>
                      <a:pt x="304" y="19622"/>
                    </a:lnTo>
                    <a:lnTo>
                      <a:pt x="3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0"/>
              <p:cNvSpPr/>
              <p:nvPr/>
            </p:nvSpPr>
            <p:spPr>
              <a:xfrm>
                <a:off x="2086350" y="2417575"/>
                <a:ext cx="7600" cy="490575"/>
              </a:xfrm>
              <a:custGeom>
                <a:avLst/>
                <a:gdLst/>
                <a:ahLst/>
                <a:cxnLst/>
                <a:rect l="l" t="t" r="r" b="b"/>
                <a:pathLst>
                  <a:path w="304" h="19623" extrusionOk="0">
                    <a:moveTo>
                      <a:pt x="0" y="1"/>
                    </a:moveTo>
                    <a:lnTo>
                      <a:pt x="0" y="19622"/>
                    </a:lnTo>
                    <a:lnTo>
                      <a:pt x="304" y="19622"/>
                    </a:lnTo>
                    <a:lnTo>
                      <a:pt x="3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3" name="Google Shape;2483;p40"/>
            <p:cNvGrpSpPr/>
            <p:nvPr/>
          </p:nvGrpSpPr>
          <p:grpSpPr>
            <a:xfrm flipH="1">
              <a:off x="4119026" y="3383147"/>
              <a:ext cx="2408564" cy="495824"/>
              <a:chOff x="6913575" y="2702975"/>
              <a:chExt cx="1075300" cy="221350"/>
            </a:xfrm>
          </p:grpSpPr>
          <p:sp>
            <p:nvSpPr>
              <p:cNvPr id="2484" name="Google Shape;2484;p40"/>
              <p:cNvSpPr/>
              <p:nvPr/>
            </p:nvSpPr>
            <p:spPr>
              <a:xfrm>
                <a:off x="6913575" y="2702975"/>
                <a:ext cx="1075300" cy="145075"/>
              </a:xfrm>
              <a:custGeom>
                <a:avLst/>
                <a:gdLst/>
                <a:ahLst/>
                <a:cxnLst/>
                <a:rect l="l" t="t" r="r" b="b"/>
                <a:pathLst>
                  <a:path w="43012" h="5803" extrusionOk="0">
                    <a:moveTo>
                      <a:pt x="518" y="0"/>
                    </a:moveTo>
                    <a:cubicBezTo>
                      <a:pt x="232" y="0"/>
                      <a:pt x="0" y="231"/>
                      <a:pt x="0" y="518"/>
                    </a:cubicBezTo>
                    <a:cubicBezTo>
                      <a:pt x="0" y="804"/>
                      <a:pt x="231" y="1035"/>
                      <a:pt x="518" y="1035"/>
                    </a:cubicBezTo>
                    <a:lnTo>
                      <a:pt x="39835" y="1035"/>
                    </a:lnTo>
                    <a:cubicBezTo>
                      <a:pt x="40866" y="1035"/>
                      <a:pt x="41702" y="1871"/>
                      <a:pt x="41702" y="2901"/>
                    </a:cubicBezTo>
                    <a:cubicBezTo>
                      <a:pt x="41702" y="3932"/>
                      <a:pt x="40866" y="4767"/>
                      <a:pt x="39835" y="4767"/>
                    </a:cubicBezTo>
                    <a:lnTo>
                      <a:pt x="518" y="4767"/>
                    </a:lnTo>
                    <a:cubicBezTo>
                      <a:pt x="232" y="4767"/>
                      <a:pt x="0" y="5000"/>
                      <a:pt x="0" y="5285"/>
                    </a:cubicBezTo>
                    <a:cubicBezTo>
                      <a:pt x="0" y="5572"/>
                      <a:pt x="231" y="5803"/>
                      <a:pt x="518" y="5803"/>
                    </a:cubicBezTo>
                    <a:lnTo>
                      <a:pt x="40111" y="5803"/>
                    </a:lnTo>
                    <a:cubicBezTo>
                      <a:pt x="41712" y="5803"/>
                      <a:pt x="43012" y="4504"/>
                      <a:pt x="43012" y="2901"/>
                    </a:cubicBezTo>
                    <a:cubicBezTo>
                      <a:pt x="43012" y="1300"/>
                      <a:pt x="41713" y="0"/>
                      <a:pt x="40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0"/>
              <p:cNvSpPr/>
              <p:nvPr/>
            </p:nvSpPr>
            <p:spPr>
              <a:xfrm>
                <a:off x="6939900" y="2728825"/>
                <a:ext cx="1016225" cy="93325"/>
              </a:xfrm>
              <a:custGeom>
                <a:avLst/>
                <a:gdLst/>
                <a:ahLst/>
                <a:cxnLst/>
                <a:rect l="l" t="t" r="r" b="b"/>
                <a:pathLst>
                  <a:path w="40649" h="3733" extrusionOk="0">
                    <a:moveTo>
                      <a:pt x="1" y="1"/>
                    </a:moveTo>
                    <a:lnTo>
                      <a:pt x="1" y="3732"/>
                    </a:lnTo>
                    <a:lnTo>
                      <a:pt x="38783" y="3732"/>
                    </a:lnTo>
                    <a:cubicBezTo>
                      <a:pt x="39441" y="3732"/>
                      <a:pt x="40018" y="3393"/>
                      <a:pt x="40350" y="2878"/>
                    </a:cubicBezTo>
                    <a:cubicBezTo>
                      <a:pt x="40540" y="2588"/>
                      <a:pt x="40649" y="2240"/>
                      <a:pt x="40649" y="1867"/>
                    </a:cubicBezTo>
                    <a:cubicBezTo>
                      <a:pt x="40649" y="838"/>
                      <a:pt x="39814" y="3"/>
                      <a:pt x="38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0"/>
              <p:cNvSpPr/>
              <p:nvPr/>
            </p:nvSpPr>
            <p:spPr>
              <a:xfrm>
                <a:off x="6939875" y="2744700"/>
                <a:ext cx="922025" cy="65225"/>
              </a:xfrm>
              <a:custGeom>
                <a:avLst/>
                <a:gdLst/>
                <a:ahLst/>
                <a:cxnLst/>
                <a:rect l="l" t="t" r="r" b="b"/>
                <a:pathLst>
                  <a:path w="36881" h="2609" extrusionOk="0">
                    <a:moveTo>
                      <a:pt x="1" y="1"/>
                    </a:moveTo>
                    <a:lnTo>
                      <a:pt x="1" y="423"/>
                    </a:lnTo>
                    <a:lnTo>
                      <a:pt x="36670" y="423"/>
                    </a:lnTo>
                    <a:cubicBezTo>
                      <a:pt x="36786" y="423"/>
                      <a:pt x="36880" y="328"/>
                      <a:pt x="36880" y="213"/>
                    </a:cubicBezTo>
                    <a:cubicBezTo>
                      <a:pt x="36880" y="96"/>
                      <a:pt x="36786" y="1"/>
                      <a:pt x="36670" y="1"/>
                    </a:cubicBezTo>
                    <a:close/>
                    <a:moveTo>
                      <a:pt x="1" y="1093"/>
                    </a:moveTo>
                    <a:lnTo>
                      <a:pt x="1" y="1516"/>
                    </a:lnTo>
                    <a:lnTo>
                      <a:pt x="36670" y="1516"/>
                    </a:lnTo>
                    <a:cubicBezTo>
                      <a:pt x="36786" y="1516"/>
                      <a:pt x="36880" y="1421"/>
                      <a:pt x="36880" y="1305"/>
                    </a:cubicBezTo>
                    <a:cubicBezTo>
                      <a:pt x="36880" y="1188"/>
                      <a:pt x="36786" y="1093"/>
                      <a:pt x="36670" y="1093"/>
                    </a:cubicBezTo>
                    <a:close/>
                    <a:moveTo>
                      <a:pt x="1" y="2186"/>
                    </a:moveTo>
                    <a:lnTo>
                      <a:pt x="1" y="2609"/>
                    </a:lnTo>
                    <a:lnTo>
                      <a:pt x="36670" y="2609"/>
                    </a:lnTo>
                    <a:cubicBezTo>
                      <a:pt x="36786" y="2609"/>
                      <a:pt x="36880" y="2513"/>
                      <a:pt x="36880" y="2397"/>
                    </a:cubicBezTo>
                    <a:cubicBezTo>
                      <a:pt x="36880" y="2280"/>
                      <a:pt x="36786" y="2186"/>
                      <a:pt x="36670" y="2186"/>
                    </a:cubicBezTo>
                    <a:close/>
                  </a:path>
                </a:pathLst>
              </a:custGeom>
              <a:solidFill>
                <a:srgbClr val="F9B050">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0"/>
              <p:cNvSpPr/>
              <p:nvPr/>
            </p:nvSpPr>
            <p:spPr>
              <a:xfrm>
                <a:off x="7184625" y="2744700"/>
                <a:ext cx="110800" cy="179625"/>
              </a:xfrm>
              <a:custGeom>
                <a:avLst/>
                <a:gdLst/>
                <a:ahLst/>
                <a:cxnLst/>
                <a:rect l="l" t="t" r="r" b="b"/>
                <a:pathLst>
                  <a:path w="4432" h="7185" extrusionOk="0">
                    <a:moveTo>
                      <a:pt x="0" y="1"/>
                    </a:moveTo>
                    <a:lnTo>
                      <a:pt x="0" y="7184"/>
                    </a:lnTo>
                    <a:lnTo>
                      <a:pt x="2215" y="5643"/>
                    </a:lnTo>
                    <a:lnTo>
                      <a:pt x="4432" y="7184"/>
                    </a:lnTo>
                    <a:lnTo>
                      <a:pt x="4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0"/>
              <p:cNvSpPr/>
              <p:nvPr/>
            </p:nvSpPr>
            <p:spPr>
              <a:xfrm>
                <a:off x="7193800" y="2784750"/>
                <a:ext cx="86275" cy="74750"/>
              </a:xfrm>
              <a:custGeom>
                <a:avLst/>
                <a:gdLst/>
                <a:ahLst/>
                <a:cxnLst/>
                <a:rect l="l" t="t" r="r" b="b"/>
                <a:pathLst>
                  <a:path w="3451" h="2990" extrusionOk="0">
                    <a:moveTo>
                      <a:pt x="1858" y="0"/>
                    </a:moveTo>
                    <a:cubicBezTo>
                      <a:pt x="1811" y="0"/>
                      <a:pt x="1764" y="3"/>
                      <a:pt x="1719" y="10"/>
                    </a:cubicBezTo>
                    <a:cubicBezTo>
                      <a:pt x="1507" y="41"/>
                      <a:pt x="1339" y="142"/>
                      <a:pt x="1154" y="242"/>
                    </a:cubicBezTo>
                    <a:cubicBezTo>
                      <a:pt x="378" y="659"/>
                      <a:pt x="0" y="1775"/>
                      <a:pt x="596" y="2517"/>
                    </a:cubicBezTo>
                    <a:cubicBezTo>
                      <a:pt x="854" y="2839"/>
                      <a:pt x="1330" y="2946"/>
                      <a:pt x="1720" y="2982"/>
                    </a:cubicBezTo>
                    <a:cubicBezTo>
                      <a:pt x="1771" y="2987"/>
                      <a:pt x="1823" y="2989"/>
                      <a:pt x="1875" y="2989"/>
                    </a:cubicBezTo>
                    <a:cubicBezTo>
                      <a:pt x="2644" y="2989"/>
                      <a:pt x="3451" y="2474"/>
                      <a:pt x="3439" y="1622"/>
                    </a:cubicBezTo>
                    <a:cubicBezTo>
                      <a:pt x="3434" y="1206"/>
                      <a:pt x="3192" y="568"/>
                      <a:pt x="2838" y="330"/>
                    </a:cubicBezTo>
                    <a:cubicBezTo>
                      <a:pt x="2577" y="156"/>
                      <a:pt x="2195" y="0"/>
                      <a:pt x="1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 name="Group 4"/>
          <p:cNvGrpSpPr/>
          <p:nvPr/>
        </p:nvGrpSpPr>
        <p:grpSpPr>
          <a:xfrm>
            <a:off x="6661276" y="1714501"/>
            <a:ext cx="2282913" cy="3228314"/>
            <a:chOff x="6512604" y="1804688"/>
            <a:chExt cx="2397984" cy="3149043"/>
          </a:xfrm>
        </p:grpSpPr>
        <p:sp>
          <p:nvSpPr>
            <p:cNvPr id="2449" name="Google Shape;2449;p40"/>
            <p:cNvSpPr/>
            <p:nvPr/>
          </p:nvSpPr>
          <p:spPr>
            <a:xfrm>
              <a:off x="6512604" y="4721534"/>
              <a:ext cx="2397984" cy="232197"/>
            </a:xfrm>
            <a:custGeom>
              <a:avLst/>
              <a:gdLst/>
              <a:ahLst/>
              <a:cxnLst/>
              <a:rect l="l" t="t" r="r" b="b"/>
              <a:pathLst>
                <a:path w="72925" h="4816" extrusionOk="0">
                  <a:moveTo>
                    <a:pt x="36463" y="0"/>
                  </a:moveTo>
                  <a:cubicBezTo>
                    <a:pt x="26791" y="0"/>
                    <a:pt x="17517" y="254"/>
                    <a:pt x="10679" y="705"/>
                  </a:cubicBezTo>
                  <a:cubicBezTo>
                    <a:pt x="3842" y="1157"/>
                    <a:pt x="1" y="1769"/>
                    <a:pt x="1" y="2408"/>
                  </a:cubicBezTo>
                  <a:cubicBezTo>
                    <a:pt x="1" y="3047"/>
                    <a:pt x="3842" y="3659"/>
                    <a:pt x="10679" y="4111"/>
                  </a:cubicBezTo>
                  <a:cubicBezTo>
                    <a:pt x="17517" y="4562"/>
                    <a:pt x="26791" y="4816"/>
                    <a:pt x="36463" y="4816"/>
                  </a:cubicBezTo>
                  <a:cubicBezTo>
                    <a:pt x="46133" y="4816"/>
                    <a:pt x="55407" y="4562"/>
                    <a:pt x="62245" y="4111"/>
                  </a:cubicBezTo>
                  <a:cubicBezTo>
                    <a:pt x="69082" y="3659"/>
                    <a:pt x="72924" y="3047"/>
                    <a:pt x="72924" y="2408"/>
                  </a:cubicBezTo>
                  <a:cubicBezTo>
                    <a:pt x="72924" y="1769"/>
                    <a:pt x="69082" y="1157"/>
                    <a:pt x="62245" y="705"/>
                  </a:cubicBezTo>
                  <a:cubicBezTo>
                    <a:pt x="55407" y="254"/>
                    <a:pt x="46133" y="0"/>
                    <a:pt x="36463" y="0"/>
                  </a:cubicBezTo>
                  <a:close/>
                </a:path>
              </a:pathLst>
            </a:custGeom>
            <a:solidFill>
              <a:srgbClr val="23376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9" name="Google Shape;2489;p40"/>
            <p:cNvGrpSpPr/>
            <p:nvPr/>
          </p:nvGrpSpPr>
          <p:grpSpPr>
            <a:xfrm>
              <a:off x="6865825" y="1804688"/>
              <a:ext cx="1668614" cy="2998332"/>
              <a:chOff x="6679309" y="1568916"/>
              <a:chExt cx="1815586" cy="3262426"/>
            </a:xfrm>
          </p:grpSpPr>
          <p:sp>
            <p:nvSpPr>
              <p:cNvPr id="2490" name="Google Shape;2490;p40"/>
              <p:cNvSpPr/>
              <p:nvPr/>
            </p:nvSpPr>
            <p:spPr>
              <a:xfrm rot="801400">
                <a:off x="7940839" y="1603597"/>
                <a:ext cx="430952" cy="1116242"/>
              </a:xfrm>
              <a:custGeom>
                <a:avLst/>
                <a:gdLst/>
                <a:ahLst/>
                <a:cxnLst/>
                <a:rect l="l" t="t" r="r" b="b"/>
                <a:pathLst>
                  <a:path w="17239" h="44652" extrusionOk="0">
                    <a:moveTo>
                      <a:pt x="2289" y="0"/>
                    </a:moveTo>
                    <a:lnTo>
                      <a:pt x="2289" y="0"/>
                    </a:lnTo>
                    <a:cubicBezTo>
                      <a:pt x="1923" y="6332"/>
                      <a:pt x="6177" y="8597"/>
                      <a:pt x="7384" y="9111"/>
                    </a:cubicBezTo>
                    <a:cubicBezTo>
                      <a:pt x="7832" y="10134"/>
                      <a:pt x="8223" y="11159"/>
                      <a:pt x="8558" y="12188"/>
                    </a:cubicBezTo>
                    <a:cubicBezTo>
                      <a:pt x="7693" y="10704"/>
                      <a:pt x="5979" y="9040"/>
                      <a:pt x="2647" y="9040"/>
                    </a:cubicBezTo>
                    <a:cubicBezTo>
                      <a:pt x="1859" y="9040"/>
                      <a:pt x="980" y="9133"/>
                      <a:pt x="0" y="9344"/>
                    </a:cubicBezTo>
                    <a:cubicBezTo>
                      <a:pt x="2399" y="13895"/>
                      <a:pt x="6017" y="14585"/>
                      <a:pt x="7992" y="14585"/>
                    </a:cubicBezTo>
                    <a:cubicBezTo>
                      <a:pt x="8558" y="14585"/>
                      <a:pt x="8989" y="14528"/>
                      <a:pt x="9217" y="14489"/>
                    </a:cubicBezTo>
                    <a:cubicBezTo>
                      <a:pt x="9745" y="16630"/>
                      <a:pt x="10031" y="18776"/>
                      <a:pt x="10078" y="20924"/>
                    </a:cubicBezTo>
                    <a:cubicBezTo>
                      <a:pt x="9600" y="18986"/>
                      <a:pt x="7992" y="15876"/>
                      <a:pt x="2599" y="15876"/>
                    </a:cubicBezTo>
                    <a:cubicBezTo>
                      <a:pt x="2345" y="15876"/>
                      <a:pt x="2082" y="15883"/>
                      <a:pt x="1811" y="15897"/>
                    </a:cubicBezTo>
                    <a:cubicBezTo>
                      <a:pt x="3907" y="22107"/>
                      <a:pt x="8956" y="22442"/>
                      <a:pt x="10064" y="22442"/>
                    </a:cubicBezTo>
                    <a:cubicBezTo>
                      <a:pt x="10067" y="22442"/>
                      <a:pt x="10071" y="22442"/>
                      <a:pt x="10074" y="22442"/>
                    </a:cubicBezTo>
                    <a:lnTo>
                      <a:pt x="10074" y="22442"/>
                    </a:lnTo>
                    <a:cubicBezTo>
                      <a:pt x="10011" y="24570"/>
                      <a:pt x="9710" y="26700"/>
                      <a:pt x="9178" y="28825"/>
                    </a:cubicBezTo>
                    <a:cubicBezTo>
                      <a:pt x="9266" y="27011"/>
                      <a:pt x="8773" y="22512"/>
                      <a:pt x="1970" y="21605"/>
                    </a:cubicBezTo>
                    <a:lnTo>
                      <a:pt x="1970" y="21605"/>
                    </a:lnTo>
                    <a:cubicBezTo>
                      <a:pt x="2922" y="28330"/>
                      <a:pt x="8145" y="29437"/>
                      <a:pt x="8982" y="29572"/>
                    </a:cubicBezTo>
                    <a:cubicBezTo>
                      <a:pt x="8828" y="30127"/>
                      <a:pt x="8660" y="30683"/>
                      <a:pt x="8472" y="31237"/>
                    </a:cubicBezTo>
                    <a:cubicBezTo>
                      <a:pt x="6995" y="35655"/>
                      <a:pt x="4538" y="39884"/>
                      <a:pt x="1172" y="43808"/>
                    </a:cubicBezTo>
                    <a:cubicBezTo>
                      <a:pt x="743" y="44309"/>
                      <a:pt x="685" y="44372"/>
                      <a:pt x="798" y="44544"/>
                    </a:cubicBezTo>
                    <a:cubicBezTo>
                      <a:pt x="800" y="44548"/>
                      <a:pt x="804" y="44550"/>
                      <a:pt x="806" y="44554"/>
                    </a:cubicBezTo>
                    <a:cubicBezTo>
                      <a:pt x="853" y="44618"/>
                      <a:pt x="926" y="44652"/>
                      <a:pt x="1000" y="44652"/>
                    </a:cubicBezTo>
                    <a:cubicBezTo>
                      <a:pt x="1047" y="44652"/>
                      <a:pt x="1093" y="44639"/>
                      <a:pt x="1136" y="44612"/>
                    </a:cubicBezTo>
                    <a:cubicBezTo>
                      <a:pt x="1183" y="44581"/>
                      <a:pt x="1213" y="44540"/>
                      <a:pt x="1230" y="44493"/>
                    </a:cubicBezTo>
                    <a:cubicBezTo>
                      <a:pt x="1275" y="44434"/>
                      <a:pt x="1404" y="44282"/>
                      <a:pt x="1543" y="44121"/>
                    </a:cubicBezTo>
                    <a:cubicBezTo>
                      <a:pt x="4951" y="40149"/>
                      <a:pt x="7439" y="35865"/>
                      <a:pt x="8937" y="31391"/>
                    </a:cubicBezTo>
                    <a:cubicBezTo>
                      <a:pt x="9096" y="30910"/>
                      <a:pt x="9246" y="30427"/>
                      <a:pt x="9383" y="29946"/>
                    </a:cubicBezTo>
                    <a:cubicBezTo>
                      <a:pt x="9486" y="29953"/>
                      <a:pt x="9615" y="29958"/>
                      <a:pt x="9765" y="29958"/>
                    </a:cubicBezTo>
                    <a:cubicBezTo>
                      <a:pt x="11508" y="29958"/>
                      <a:pt x="16140" y="29299"/>
                      <a:pt x="16633" y="22315"/>
                    </a:cubicBezTo>
                    <a:lnTo>
                      <a:pt x="16633" y="22315"/>
                    </a:lnTo>
                    <a:cubicBezTo>
                      <a:pt x="12971" y="23066"/>
                      <a:pt x="11089" y="25006"/>
                      <a:pt x="10123" y="26736"/>
                    </a:cubicBezTo>
                    <a:cubicBezTo>
                      <a:pt x="10354" y="25405"/>
                      <a:pt x="10502" y="24075"/>
                      <a:pt x="10553" y="22741"/>
                    </a:cubicBezTo>
                    <a:cubicBezTo>
                      <a:pt x="11684" y="22618"/>
                      <a:pt x="17239" y="21622"/>
                      <a:pt x="16355" y="13900"/>
                    </a:cubicBezTo>
                    <a:lnTo>
                      <a:pt x="16355" y="13900"/>
                    </a:lnTo>
                    <a:cubicBezTo>
                      <a:pt x="12398" y="15514"/>
                      <a:pt x="11013" y="18225"/>
                      <a:pt x="10545" y="20224"/>
                    </a:cubicBezTo>
                    <a:cubicBezTo>
                      <a:pt x="10461" y="18381"/>
                      <a:pt x="10203" y="16537"/>
                      <a:pt x="9769" y="14700"/>
                    </a:cubicBezTo>
                    <a:cubicBezTo>
                      <a:pt x="10974" y="14356"/>
                      <a:pt x="16110" y="12433"/>
                      <a:pt x="14043" y="5064"/>
                    </a:cubicBezTo>
                    <a:lnTo>
                      <a:pt x="14043" y="5064"/>
                    </a:lnTo>
                    <a:cubicBezTo>
                      <a:pt x="9980" y="7537"/>
                      <a:pt x="9276" y="10850"/>
                      <a:pt x="9289" y="12894"/>
                    </a:cubicBezTo>
                    <a:cubicBezTo>
                      <a:pt x="8892" y="11558"/>
                      <a:pt x="8401" y="10226"/>
                      <a:pt x="7822" y="8896"/>
                    </a:cubicBezTo>
                    <a:cubicBezTo>
                      <a:pt x="8253" y="7537"/>
                      <a:pt x="9340" y="2429"/>
                      <a:pt x="2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1" name="Google Shape;2491;p40"/>
              <p:cNvGrpSpPr/>
              <p:nvPr/>
            </p:nvGrpSpPr>
            <p:grpSpPr>
              <a:xfrm rot="5812310" flipH="1">
                <a:off x="5816296" y="3494348"/>
                <a:ext cx="2326966" cy="324856"/>
                <a:chOff x="6899888" y="3500100"/>
                <a:chExt cx="1038875" cy="145025"/>
              </a:xfrm>
            </p:grpSpPr>
            <p:sp>
              <p:nvSpPr>
                <p:cNvPr id="2492" name="Google Shape;2492;p40"/>
                <p:cNvSpPr/>
                <p:nvPr/>
              </p:nvSpPr>
              <p:spPr>
                <a:xfrm>
                  <a:off x="6899888" y="3500100"/>
                  <a:ext cx="1038875" cy="145025"/>
                </a:xfrm>
                <a:custGeom>
                  <a:avLst/>
                  <a:gdLst/>
                  <a:ahLst/>
                  <a:cxnLst/>
                  <a:rect l="l" t="t" r="r" b="b"/>
                  <a:pathLst>
                    <a:path w="41555" h="5801" extrusionOk="0">
                      <a:moveTo>
                        <a:pt x="1" y="1"/>
                      </a:moveTo>
                      <a:lnTo>
                        <a:pt x="1" y="5801"/>
                      </a:lnTo>
                      <a:lnTo>
                        <a:pt x="41555" y="5801"/>
                      </a:lnTo>
                      <a:lnTo>
                        <a:pt x="415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0"/>
                <p:cNvSpPr/>
                <p:nvPr/>
              </p:nvSpPr>
              <p:spPr>
                <a:xfrm>
                  <a:off x="7057938" y="3517850"/>
                  <a:ext cx="262350" cy="107625"/>
                </a:xfrm>
                <a:custGeom>
                  <a:avLst/>
                  <a:gdLst/>
                  <a:ahLst/>
                  <a:cxnLst/>
                  <a:rect l="l" t="t" r="r" b="b"/>
                  <a:pathLst>
                    <a:path w="10494" h="4305" extrusionOk="0">
                      <a:moveTo>
                        <a:pt x="132" y="1"/>
                      </a:moveTo>
                      <a:cubicBezTo>
                        <a:pt x="132" y="73"/>
                        <a:pt x="73" y="132"/>
                        <a:pt x="0" y="132"/>
                      </a:cubicBezTo>
                      <a:lnTo>
                        <a:pt x="0" y="4174"/>
                      </a:lnTo>
                      <a:cubicBezTo>
                        <a:pt x="73" y="4174"/>
                        <a:pt x="132" y="4233"/>
                        <a:pt x="132" y="4305"/>
                      </a:cubicBezTo>
                      <a:lnTo>
                        <a:pt x="10363" y="4305"/>
                      </a:lnTo>
                      <a:cubicBezTo>
                        <a:pt x="10363" y="4233"/>
                        <a:pt x="10421" y="4174"/>
                        <a:pt x="10494" y="4174"/>
                      </a:cubicBezTo>
                      <a:lnTo>
                        <a:pt x="10494" y="132"/>
                      </a:lnTo>
                      <a:cubicBezTo>
                        <a:pt x="10422" y="132"/>
                        <a:pt x="10363" y="73"/>
                        <a:pt x="10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0"/>
                <p:cNvSpPr/>
                <p:nvPr/>
              </p:nvSpPr>
              <p:spPr>
                <a:xfrm>
                  <a:off x="7431513" y="3521000"/>
                  <a:ext cx="326200" cy="100325"/>
                </a:xfrm>
                <a:custGeom>
                  <a:avLst/>
                  <a:gdLst/>
                  <a:ahLst/>
                  <a:cxnLst/>
                  <a:rect l="l" t="t" r="r" b="b"/>
                  <a:pathLst>
                    <a:path w="13048" h="4013" extrusionOk="0">
                      <a:moveTo>
                        <a:pt x="6763" y="0"/>
                      </a:moveTo>
                      <a:cubicBezTo>
                        <a:pt x="3974" y="0"/>
                        <a:pt x="1165" y="59"/>
                        <a:pt x="851" y="144"/>
                      </a:cubicBezTo>
                      <a:cubicBezTo>
                        <a:pt x="689" y="188"/>
                        <a:pt x="546" y="247"/>
                        <a:pt x="436" y="323"/>
                      </a:cubicBezTo>
                      <a:cubicBezTo>
                        <a:pt x="0" y="619"/>
                        <a:pt x="121" y="1104"/>
                        <a:pt x="112" y="1544"/>
                      </a:cubicBezTo>
                      <a:cubicBezTo>
                        <a:pt x="102" y="2129"/>
                        <a:pt x="89" y="2771"/>
                        <a:pt x="177" y="3353"/>
                      </a:cubicBezTo>
                      <a:cubicBezTo>
                        <a:pt x="228" y="3687"/>
                        <a:pt x="327" y="3881"/>
                        <a:pt x="693" y="3968"/>
                      </a:cubicBezTo>
                      <a:cubicBezTo>
                        <a:pt x="829" y="4000"/>
                        <a:pt x="1755" y="4012"/>
                        <a:pt x="3020" y="4012"/>
                      </a:cubicBezTo>
                      <a:cubicBezTo>
                        <a:pt x="6189" y="4012"/>
                        <a:pt x="11488" y="3939"/>
                        <a:pt x="11830" y="3932"/>
                      </a:cubicBezTo>
                      <a:cubicBezTo>
                        <a:pt x="12186" y="3925"/>
                        <a:pt x="12684" y="3892"/>
                        <a:pt x="12848" y="3419"/>
                      </a:cubicBezTo>
                      <a:cubicBezTo>
                        <a:pt x="13048" y="2842"/>
                        <a:pt x="12929" y="2176"/>
                        <a:pt x="12921" y="1571"/>
                      </a:cubicBezTo>
                      <a:cubicBezTo>
                        <a:pt x="12914" y="1040"/>
                        <a:pt x="13004" y="524"/>
                        <a:pt x="12560" y="211"/>
                      </a:cubicBezTo>
                      <a:cubicBezTo>
                        <a:pt x="12346" y="59"/>
                        <a:pt x="9564" y="0"/>
                        <a:pt x="6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0"/>
                <p:cNvSpPr/>
                <p:nvPr/>
              </p:nvSpPr>
              <p:spPr>
                <a:xfrm>
                  <a:off x="7448613" y="3531825"/>
                  <a:ext cx="292575" cy="78725"/>
                </a:xfrm>
                <a:custGeom>
                  <a:avLst/>
                  <a:gdLst/>
                  <a:ahLst/>
                  <a:cxnLst/>
                  <a:rect l="l" t="t" r="r" b="b"/>
                  <a:pathLst>
                    <a:path w="11703" h="3149" extrusionOk="0">
                      <a:moveTo>
                        <a:pt x="5330" y="134"/>
                      </a:moveTo>
                      <a:cubicBezTo>
                        <a:pt x="8063" y="134"/>
                        <a:pt x="11033" y="189"/>
                        <a:pt x="11209" y="286"/>
                      </a:cubicBezTo>
                      <a:cubicBezTo>
                        <a:pt x="11509" y="464"/>
                        <a:pt x="11504" y="740"/>
                        <a:pt x="11499" y="1061"/>
                      </a:cubicBezTo>
                      <a:cubicBezTo>
                        <a:pt x="11498" y="1123"/>
                        <a:pt x="11497" y="1184"/>
                        <a:pt x="11498" y="1247"/>
                      </a:cubicBezTo>
                      <a:cubicBezTo>
                        <a:pt x="11499" y="1365"/>
                        <a:pt x="11508" y="1487"/>
                        <a:pt x="11516" y="1606"/>
                      </a:cubicBezTo>
                      <a:cubicBezTo>
                        <a:pt x="11540" y="1947"/>
                        <a:pt x="11564" y="2300"/>
                        <a:pt x="11438" y="2607"/>
                      </a:cubicBezTo>
                      <a:cubicBezTo>
                        <a:pt x="11317" y="2896"/>
                        <a:pt x="10959" y="2942"/>
                        <a:pt x="10590" y="2948"/>
                      </a:cubicBezTo>
                      <a:cubicBezTo>
                        <a:pt x="10232" y="2954"/>
                        <a:pt x="5507" y="3008"/>
                        <a:pt x="2693" y="3008"/>
                      </a:cubicBezTo>
                      <a:cubicBezTo>
                        <a:pt x="1571" y="3008"/>
                        <a:pt x="753" y="2999"/>
                        <a:pt x="636" y="2976"/>
                      </a:cubicBezTo>
                      <a:cubicBezTo>
                        <a:pt x="341" y="2917"/>
                        <a:pt x="270" y="2798"/>
                        <a:pt x="229" y="2569"/>
                      </a:cubicBezTo>
                      <a:cubicBezTo>
                        <a:pt x="152" y="2149"/>
                        <a:pt x="162" y="1673"/>
                        <a:pt x="172" y="1253"/>
                      </a:cubicBezTo>
                      <a:lnTo>
                        <a:pt x="172" y="1227"/>
                      </a:lnTo>
                      <a:cubicBezTo>
                        <a:pt x="173" y="1165"/>
                        <a:pt x="171" y="1101"/>
                        <a:pt x="169" y="1034"/>
                      </a:cubicBezTo>
                      <a:cubicBezTo>
                        <a:pt x="156" y="765"/>
                        <a:pt x="145" y="531"/>
                        <a:pt x="425" y="371"/>
                      </a:cubicBezTo>
                      <a:cubicBezTo>
                        <a:pt x="516" y="320"/>
                        <a:pt x="635" y="277"/>
                        <a:pt x="778" y="245"/>
                      </a:cubicBezTo>
                      <a:cubicBezTo>
                        <a:pt x="1114" y="169"/>
                        <a:pt x="3147" y="134"/>
                        <a:pt x="5330" y="134"/>
                      </a:cubicBezTo>
                      <a:close/>
                      <a:moveTo>
                        <a:pt x="6046" y="0"/>
                      </a:moveTo>
                      <a:cubicBezTo>
                        <a:pt x="3674" y="0"/>
                        <a:pt x="1049" y="41"/>
                        <a:pt x="746" y="109"/>
                      </a:cubicBezTo>
                      <a:cubicBezTo>
                        <a:pt x="588" y="146"/>
                        <a:pt x="457" y="193"/>
                        <a:pt x="354" y="251"/>
                      </a:cubicBezTo>
                      <a:cubicBezTo>
                        <a:pt x="1" y="451"/>
                        <a:pt x="15" y="765"/>
                        <a:pt x="26" y="1042"/>
                      </a:cubicBezTo>
                      <a:cubicBezTo>
                        <a:pt x="30" y="1103"/>
                        <a:pt x="32" y="1166"/>
                        <a:pt x="31" y="1226"/>
                      </a:cubicBezTo>
                      <a:lnTo>
                        <a:pt x="31" y="1251"/>
                      </a:lnTo>
                      <a:cubicBezTo>
                        <a:pt x="21" y="1678"/>
                        <a:pt x="10" y="2162"/>
                        <a:pt x="89" y="2596"/>
                      </a:cubicBezTo>
                      <a:cubicBezTo>
                        <a:pt x="138" y="2861"/>
                        <a:pt x="240" y="3042"/>
                        <a:pt x="607" y="3114"/>
                      </a:cubicBezTo>
                      <a:cubicBezTo>
                        <a:pt x="736" y="3139"/>
                        <a:pt x="1582" y="3149"/>
                        <a:pt x="2732" y="3149"/>
                      </a:cubicBezTo>
                      <a:cubicBezTo>
                        <a:pt x="5601" y="3149"/>
                        <a:pt x="10357" y="3090"/>
                        <a:pt x="10582" y="3090"/>
                      </a:cubicBezTo>
                      <a:cubicBezTo>
                        <a:pt x="10586" y="3090"/>
                        <a:pt x="10588" y="3090"/>
                        <a:pt x="10590" y="3090"/>
                      </a:cubicBezTo>
                      <a:cubicBezTo>
                        <a:pt x="10869" y="3086"/>
                        <a:pt x="11392" y="3077"/>
                        <a:pt x="11563" y="2663"/>
                      </a:cubicBezTo>
                      <a:cubicBezTo>
                        <a:pt x="11703" y="2325"/>
                        <a:pt x="11678" y="1955"/>
                        <a:pt x="11653" y="1599"/>
                      </a:cubicBezTo>
                      <a:cubicBezTo>
                        <a:pt x="11643" y="1477"/>
                        <a:pt x="11636" y="1361"/>
                        <a:pt x="11633" y="1247"/>
                      </a:cubicBezTo>
                      <a:cubicBezTo>
                        <a:pt x="11632" y="1187"/>
                        <a:pt x="11633" y="1126"/>
                        <a:pt x="11636" y="1066"/>
                      </a:cubicBezTo>
                      <a:cubicBezTo>
                        <a:pt x="11641" y="733"/>
                        <a:pt x="11647" y="387"/>
                        <a:pt x="11277" y="168"/>
                      </a:cubicBezTo>
                      <a:cubicBezTo>
                        <a:pt x="11022" y="17"/>
                        <a:pt x="7551" y="0"/>
                        <a:pt x="60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0"/>
                <p:cNvSpPr/>
                <p:nvPr/>
              </p:nvSpPr>
              <p:spPr>
                <a:xfrm>
                  <a:off x="7101013" y="3548800"/>
                  <a:ext cx="177900" cy="46825"/>
                </a:xfrm>
                <a:custGeom>
                  <a:avLst/>
                  <a:gdLst/>
                  <a:ahLst/>
                  <a:cxnLst/>
                  <a:rect l="l" t="t" r="r" b="b"/>
                  <a:pathLst>
                    <a:path w="7116" h="1873" extrusionOk="0">
                      <a:moveTo>
                        <a:pt x="1128" y="1"/>
                      </a:moveTo>
                      <a:cubicBezTo>
                        <a:pt x="758" y="1"/>
                        <a:pt x="354" y="197"/>
                        <a:pt x="160" y="493"/>
                      </a:cubicBezTo>
                      <a:cubicBezTo>
                        <a:pt x="41" y="676"/>
                        <a:pt x="0" y="895"/>
                        <a:pt x="95" y="1133"/>
                      </a:cubicBezTo>
                      <a:cubicBezTo>
                        <a:pt x="232" y="1471"/>
                        <a:pt x="543" y="1830"/>
                        <a:pt x="937" y="1830"/>
                      </a:cubicBezTo>
                      <a:cubicBezTo>
                        <a:pt x="1117" y="1830"/>
                        <a:pt x="1315" y="1755"/>
                        <a:pt x="1522" y="1568"/>
                      </a:cubicBezTo>
                      <a:cubicBezTo>
                        <a:pt x="1804" y="1315"/>
                        <a:pt x="1962" y="935"/>
                        <a:pt x="1874" y="566"/>
                      </a:cubicBezTo>
                      <a:cubicBezTo>
                        <a:pt x="1778" y="165"/>
                        <a:pt x="1467" y="1"/>
                        <a:pt x="1128" y="1"/>
                      </a:cubicBezTo>
                      <a:close/>
                      <a:moveTo>
                        <a:pt x="6280" y="1"/>
                      </a:moveTo>
                      <a:cubicBezTo>
                        <a:pt x="5910" y="1"/>
                        <a:pt x="5507" y="197"/>
                        <a:pt x="5313" y="494"/>
                      </a:cubicBezTo>
                      <a:cubicBezTo>
                        <a:pt x="5193" y="676"/>
                        <a:pt x="5153" y="898"/>
                        <a:pt x="5249" y="1134"/>
                      </a:cubicBezTo>
                      <a:cubicBezTo>
                        <a:pt x="5384" y="1472"/>
                        <a:pt x="5694" y="1830"/>
                        <a:pt x="6089" y="1830"/>
                      </a:cubicBezTo>
                      <a:cubicBezTo>
                        <a:pt x="6269" y="1830"/>
                        <a:pt x="6467" y="1755"/>
                        <a:pt x="6674" y="1569"/>
                      </a:cubicBezTo>
                      <a:cubicBezTo>
                        <a:pt x="6957" y="1316"/>
                        <a:pt x="7115" y="936"/>
                        <a:pt x="7026" y="567"/>
                      </a:cubicBezTo>
                      <a:cubicBezTo>
                        <a:pt x="6930" y="165"/>
                        <a:pt x="6619" y="1"/>
                        <a:pt x="6280" y="1"/>
                      </a:cubicBezTo>
                      <a:close/>
                      <a:moveTo>
                        <a:pt x="3492" y="2"/>
                      </a:moveTo>
                      <a:cubicBezTo>
                        <a:pt x="3261" y="2"/>
                        <a:pt x="3025" y="118"/>
                        <a:pt x="2823" y="427"/>
                      </a:cubicBezTo>
                      <a:cubicBezTo>
                        <a:pt x="2615" y="745"/>
                        <a:pt x="2561" y="1152"/>
                        <a:pt x="2742" y="1487"/>
                      </a:cubicBezTo>
                      <a:cubicBezTo>
                        <a:pt x="2889" y="1761"/>
                        <a:pt x="3122" y="1873"/>
                        <a:pt x="3368" y="1873"/>
                      </a:cubicBezTo>
                      <a:cubicBezTo>
                        <a:pt x="3802" y="1873"/>
                        <a:pt x="4280" y="1526"/>
                        <a:pt x="4415" y="1114"/>
                      </a:cubicBezTo>
                      <a:cubicBezTo>
                        <a:pt x="4484" y="906"/>
                        <a:pt x="4466" y="684"/>
                        <a:pt x="4314" y="480"/>
                      </a:cubicBezTo>
                      <a:cubicBezTo>
                        <a:pt x="4128" y="232"/>
                        <a:pt x="3816" y="2"/>
                        <a:pt x="3492"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0"/>
                <p:cNvSpPr/>
                <p:nvPr/>
              </p:nvSpPr>
              <p:spPr>
                <a:xfrm>
                  <a:off x="7470688" y="3556750"/>
                  <a:ext cx="244875" cy="30525"/>
                </a:xfrm>
                <a:custGeom>
                  <a:avLst/>
                  <a:gdLst/>
                  <a:ahLst/>
                  <a:cxnLst/>
                  <a:rect l="l" t="t" r="r" b="b"/>
                  <a:pathLst>
                    <a:path w="9795" h="1221" extrusionOk="0">
                      <a:moveTo>
                        <a:pt x="4089" y="1"/>
                      </a:moveTo>
                      <a:cubicBezTo>
                        <a:pt x="3848" y="1"/>
                        <a:pt x="3584" y="129"/>
                        <a:pt x="3458" y="323"/>
                      </a:cubicBezTo>
                      <a:cubicBezTo>
                        <a:pt x="3380" y="442"/>
                        <a:pt x="3353" y="585"/>
                        <a:pt x="3416" y="738"/>
                      </a:cubicBezTo>
                      <a:cubicBezTo>
                        <a:pt x="3505" y="958"/>
                        <a:pt x="3707" y="1192"/>
                        <a:pt x="3964" y="1192"/>
                      </a:cubicBezTo>
                      <a:cubicBezTo>
                        <a:pt x="4081" y="1192"/>
                        <a:pt x="4210" y="1143"/>
                        <a:pt x="4346" y="1021"/>
                      </a:cubicBezTo>
                      <a:cubicBezTo>
                        <a:pt x="4529" y="856"/>
                        <a:pt x="4631" y="609"/>
                        <a:pt x="4575" y="368"/>
                      </a:cubicBezTo>
                      <a:cubicBezTo>
                        <a:pt x="4512" y="108"/>
                        <a:pt x="4310" y="1"/>
                        <a:pt x="4089" y="1"/>
                      </a:cubicBezTo>
                      <a:close/>
                      <a:moveTo>
                        <a:pt x="5897" y="1"/>
                      </a:moveTo>
                      <a:cubicBezTo>
                        <a:pt x="5655" y="1"/>
                        <a:pt x="5392" y="129"/>
                        <a:pt x="5266" y="323"/>
                      </a:cubicBezTo>
                      <a:cubicBezTo>
                        <a:pt x="5188" y="442"/>
                        <a:pt x="5161" y="585"/>
                        <a:pt x="5224" y="738"/>
                      </a:cubicBezTo>
                      <a:cubicBezTo>
                        <a:pt x="5313" y="958"/>
                        <a:pt x="5514" y="1192"/>
                        <a:pt x="5771" y="1192"/>
                      </a:cubicBezTo>
                      <a:cubicBezTo>
                        <a:pt x="5889" y="1192"/>
                        <a:pt x="6018" y="1143"/>
                        <a:pt x="6153" y="1021"/>
                      </a:cubicBezTo>
                      <a:cubicBezTo>
                        <a:pt x="6336" y="856"/>
                        <a:pt x="6439" y="609"/>
                        <a:pt x="6382" y="368"/>
                      </a:cubicBezTo>
                      <a:cubicBezTo>
                        <a:pt x="6319" y="108"/>
                        <a:pt x="6117" y="1"/>
                        <a:pt x="5897" y="1"/>
                      </a:cubicBezTo>
                      <a:close/>
                      <a:moveTo>
                        <a:pt x="9251" y="1"/>
                      </a:moveTo>
                      <a:cubicBezTo>
                        <a:pt x="9010" y="1"/>
                        <a:pt x="8746" y="129"/>
                        <a:pt x="8620" y="323"/>
                      </a:cubicBezTo>
                      <a:cubicBezTo>
                        <a:pt x="8543" y="442"/>
                        <a:pt x="8516" y="585"/>
                        <a:pt x="8578" y="738"/>
                      </a:cubicBezTo>
                      <a:cubicBezTo>
                        <a:pt x="8668" y="958"/>
                        <a:pt x="8869" y="1192"/>
                        <a:pt x="9126" y="1192"/>
                      </a:cubicBezTo>
                      <a:cubicBezTo>
                        <a:pt x="9243" y="1192"/>
                        <a:pt x="9372" y="1143"/>
                        <a:pt x="9508" y="1021"/>
                      </a:cubicBezTo>
                      <a:cubicBezTo>
                        <a:pt x="9690" y="856"/>
                        <a:pt x="9794" y="609"/>
                        <a:pt x="9736" y="368"/>
                      </a:cubicBezTo>
                      <a:cubicBezTo>
                        <a:pt x="9674" y="108"/>
                        <a:pt x="9472" y="1"/>
                        <a:pt x="9251" y="1"/>
                      </a:cubicBezTo>
                      <a:close/>
                      <a:moveTo>
                        <a:pt x="735" y="1"/>
                      </a:moveTo>
                      <a:cubicBezTo>
                        <a:pt x="494" y="1"/>
                        <a:pt x="230" y="129"/>
                        <a:pt x="104" y="324"/>
                      </a:cubicBezTo>
                      <a:cubicBezTo>
                        <a:pt x="26" y="443"/>
                        <a:pt x="0" y="586"/>
                        <a:pt x="62" y="740"/>
                      </a:cubicBezTo>
                      <a:cubicBezTo>
                        <a:pt x="151" y="960"/>
                        <a:pt x="353" y="1193"/>
                        <a:pt x="610" y="1193"/>
                      </a:cubicBezTo>
                      <a:cubicBezTo>
                        <a:pt x="728" y="1193"/>
                        <a:pt x="857" y="1145"/>
                        <a:pt x="992" y="1024"/>
                      </a:cubicBezTo>
                      <a:cubicBezTo>
                        <a:pt x="1175" y="858"/>
                        <a:pt x="1277" y="610"/>
                        <a:pt x="1219" y="369"/>
                      </a:cubicBezTo>
                      <a:cubicBezTo>
                        <a:pt x="1157" y="108"/>
                        <a:pt x="955" y="1"/>
                        <a:pt x="735" y="1"/>
                      </a:cubicBezTo>
                      <a:close/>
                      <a:moveTo>
                        <a:pt x="2271" y="1"/>
                      </a:moveTo>
                      <a:cubicBezTo>
                        <a:pt x="2121" y="1"/>
                        <a:pt x="1968" y="77"/>
                        <a:pt x="1837" y="278"/>
                      </a:cubicBezTo>
                      <a:cubicBezTo>
                        <a:pt x="1701" y="486"/>
                        <a:pt x="1665" y="752"/>
                        <a:pt x="1783" y="968"/>
                      </a:cubicBezTo>
                      <a:cubicBezTo>
                        <a:pt x="1880" y="1147"/>
                        <a:pt x="2032" y="1220"/>
                        <a:pt x="2193" y="1220"/>
                      </a:cubicBezTo>
                      <a:cubicBezTo>
                        <a:pt x="2476" y="1220"/>
                        <a:pt x="2786" y="994"/>
                        <a:pt x="2874" y="726"/>
                      </a:cubicBezTo>
                      <a:cubicBezTo>
                        <a:pt x="2918" y="591"/>
                        <a:pt x="2906" y="447"/>
                        <a:pt x="2807" y="313"/>
                      </a:cubicBezTo>
                      <a:cubicBezTo>
                        <a:pt x="2685" y="151"/>
                        <a:pt x="2482" y="1"/>
                        <a:pt x="2271" y="1"/>
                      </a:cubicBezTo>
                      <a:close/>
                      <a:moveTo>
                        <a:pt x="7433" y="1"/>
                      </a:moveTo>
                      <a:cubicBezTo>
                        <a:pt x="7283" y="1"/>
                        <a:pt x="7129" y="77"/>
                        <a:pt x="6998" y="278"/>
                      </a:cubicBezTo>
                      <a:cubicBezTo>
                        <a:pt x="6864" y="486"/>
                        <a:pt x="6827" y="752"/>
                        <a:pt x="6945" y="968"/>
                      </a:cubicBezTo>
                      <a:cubicBezTo>
                        <a:pt x="7042" y="1147"/>
                        <a:pt x="7193" y="1220"/>
                        <a:pt x="7354" y="1220"/>
                      </a:cubicBezTo>
                      <a:cubicBezTo>
                        <a:pt x="7637" y="1220"/>
                        <a:pt x="7948" y="994"/>
                        <a:pt x="8036" y="726"/>
                      </a:cubicBezTo>
                      <a:cubicBezTo>
                        <a:pt x="8080" y="591"/>
                        <a:pt x="8068" y="447"/>
                        <a:pt x="7968" y="313"/>
                      </a:cubicBezTo>
                      <a:cubicBezTo>
                        <a:pt x="7848" y="151"/>
                        <a:pt x="7644" y="1"/>
                        <a:pt x="7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0"/>
                <p:cNvSpPr/>
                <p:nvPr/>
              </p:nvSpPr>
              <p:spPr>
                <a:xfrm>
                  <a:off x="7807938" y="3500100"/>
                  <a:ext cx="96525" cy="145025"/>
                </a:xfrm>
                <a:custGeom>
                  <a:avLst/>
                  <a:gdLst/>
                  <a:ahLst/>
                  <a:cxnLst/>
                  <a:rect l="l" t="t" r="r" b="b"/>
                  <a:pathLst>
                    <a:path w="3861" h="5801" extrusionOk="0">
                      <a:moveTo>
                        <a:pt x="1" y="1"/>
                      </a:moveTo>
                      <a:lnTo>
                        <a:pt x="1" y="5801"/>
                      </a:lnTo>
                      <a:lnTo>
                        <a:pt x="1322" y="5801"/>
                      </a:lnTo>
                      <a:lnTo>
                        <a:pt x="1322" y="1"/>
                      </a:lnTo>
                      <a:close/>
                      <a:moveTo>
                        <a:pt x="1939" y="1"/>
                      </a:moveTo>
                      <a:lnTo>
                        <a:pt x="1939" y="5801"/>
                      </a:lnTo>
                      <a:lnTo>
                        <a:pt x="2600" y="5801"/>
                      </a:lnTo>
                      <a:lnTo>
                        <a:pt x="2600" y="1"/>
                      </a:lnTo>
                      <a:close/>
                      <a:moveTo>
                        <a:pt x="3200" y="1"/>
                      </a:moveTo>
                      <a:lnTo>
                        <a:pt x="3200" y="5801"/>
                      </a:lnTo>
                      <a:lnTo>
                        <a:pt x="3861" y="5801"/>
                      </a:lnTo>
                      <a:lnTo>
                        <a:pt x="38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0"/>
                <p:cNvSpPr/>
                <p:nvPr/>
              </p:nvSpPr>
              <p:spPr>
                <a:xfrm>
                  <a:off x="7368913" y="3500100"/>
                  <a:ext cx="16550" cy="145025"/>
                </a:xfrm>
                <a:custGeom>
                  <a:avLst/>
                  <a:gdLst/>
                  <a:ahLst/>
                  <a:cxnLst/>
                  <a:rect l="l" t="t" r="r" b="b"/>
                  <a:pathLst>
                    <a:path w="662" h="5801" extrusionOk="0">
                      <a:moveTo>
                        <a:pt x="0" y="1"/>
                      </a:moveTo>
                      <a:lnTo>
                        <a:pt x="0" y="5801"/>
                      </a:lnTo>
                      <a:lnTo>
                        <a:pt x="661" y="5801"/>
                      </a:lnTo>
                      <a:lnTo>
                        <a:pt x="6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0"/>
                <p:cNvSpPr/>
                <p:nvPr/>
              </p:nvSpPr>
              <p:spPr>
                <a:xfrm>
                  <a:off x="6933713" y="3500100"/>
                  <a:ext cx="96525" cy="145025"/>
                </a:xfrm>
                <a:custGeom>
                  <a:avLst/>
                  <a:gdLst/>
                  <a:ahLst/>
                  <a:cxnLst/>
                  <a:rect l="l" t="t" r="r" b="b"/>
                  <a:pathLst>
                    <a:path w="3861" h="5801" extrusionOk="0">
                      <a:moveTo>
                        <a:pt x="1" y="1"/>
                      </a:moveTo>
                      <a:lnTo>
                        <a:pt x="1" y="5801"/>
                      </a:lnTo>
                      <a:lnTo>
                        <a:pt x="662" y="5801"/>
                      </a:lnTo>
                      <a:lnTo>
                        <a:pt x="662" y="1"/>
                      </a:lnTo>
                      <a:close/>
                      <a:moveTo>
                        <a:pt x="1261" y="1"/>
                      </a:moveTo>
                      <a:lnTo>
                        <a:pt x="1261" y="5801"/>
                      </a:lnTo>
                      <a:lnTo>
                        <a:pt x="1921" y="5801"/>
                      </a:lnTo>
                      <a:lnTo>
                        <a:pt x="1921" y="1"/>
                      </a:lnTo>
                      <a:close/>
                      <a:moveTo>
                        <a:pt x="2539" y="1"/>
                      </a:moveTo>
                      <a:lnTo>
                        <a:pt x="2539" y="5801"/>
                      </a:lnTo>
                      <a:lnTo>
                        <a:pt x="3860" y="5801"/>
                      </a:lnTo>
                      <a:lnTo>
                        <a:pt x="38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1" name="Google Shape;2501;p40"/>
              <p:cNvGrpSpPr/>
              <p:nvPr/>
            </p:nvGrpSpPr>
            <p:grpSpPr>
              <a:xfrm rot="5400000" flipH="1">
                <a:off x="6297716" y="3224066"/>
                <a:ext cx="2585362" cy="607406"/>
                <a:chOff x="4972650" y="1317400"/>
                <a:chExt cx="1151250" cy="270475"/>
              </a:xfrm>
            </p:grpSpPr>
            <p:sp>
              <p:nvSpPr>
                <p:cNvPr id="2502" name="Google Shape;2502;p40"/>
                <p:cNvSpPr/>
                <p:nvPr/>
              </p:nvSpPr>
              <p:spPr>
                <a:xfrm>
                  <a:off x="4972650" y="1317400"/>
                  <a:ext cx="1151250" cy="270475"/>
                </a:xfrm>
                <a:custGeom>
                  <a:avLst/>
                  <a:gdLst/>
                  <a:ahLst/>
                  <a:cxnLst/>
                  <a:rect l="l" t="t" r="r" b="b"/>
                  <a:pathLst>
                    <a:path w="46050" h="10819" extrusionOk="0">
                      <a:moveTo>
                        <a:pt x="0" y="1"/>
                      </a:moveTo>
                      <a:lnTo>
                        <a:pt x="0" y="10819"/>
                      </a:lnTo>
                      <a:lnTo>
                        <a:pt x="46050" y="10819"/>
                      </a:lnTo>
                      <a:lnTo>
                        <a:pt x="460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0"/>
                <p:cNvSpPr/>
                <p:nvPr/>
              </p:nvSpPr>
              <p:spPr>
                <a:xfrm>
                  <a:off x="5045125" y="1317400"/>
                  <a:ext cx="192100" cy="270475"/>
                </a:xfrm>
                <a:custGeom>
                  <a:avLst/>
                  <a:gdLst/>
                  <a:ahLst/>
                  <a:cxnLst/>
                  <a:rect l="l" t="t" r="r" b="b"/>
                  <a:pathLst>
                    <a:path w="7684" h="10819" extrusionOk="0">
                      <a:moveTo>
                        <a:pt x="1" y="1"/>
                      </a:moveTo>
                      <a:lnTo>
                        <a:pt x="1" y="10819"/>
                      </a:lnTo>
                      <a:lnTo>
                        <a:pt x="7684" y="10819"/>
                      </a:lnTo>
                      <a:lnTo>
                        <a:pt x="76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0"/>
                <p:cNvSpPr/>
                <p:nvPr/>
              </p:nvSpPr>
              <p:spPr>
                <a:xfrm>
                  <a:off x="6012050" y="1317400"/>
                  <a:ext cx="62425" cy="270475"/>
                </a:xfrm>
                <a:custGeom>
                  <a:avLst/>
                  <a:gdLst/>
                  <a:ahLst/>
                  <a:cxnLst/>
                  <a:rect l="l" t="t" r="r" b="b"/>
                  <a:pathLst>
                    <a:path w="2497" h="10819" extrusionOk="0">
                      <a:moveTo>
                        <a:pt x="1" y="1"/>
                      </a:moveTo>
                      <a:lnTo>
                        <a:pt x="1" y="10819"/>
                      </a:lnTo>
                      <a:lnTo>
                        <a:pt x="2496" y="10819"/>
                      </a:lnTo>
                      <a:lnTo>
                        <a:pt x="24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0"/>
                <p:cNvSpPr/>
                <p:nvPr/>
              </p:nvSpPr>
              <p:spPr>
                <a:xfrm>
                  <a:off x="5066800" y="1317400"/>
                  <a:ext cx="148425" cy="270475"/>
                </a:xfrm>
                <a:custGeom>
                  <a:avLst/>
                  <a:gdLst/>
                  <a:ahLst/>
                  <a:cxnLst/>
                  <a:rect l="l" t="t" r="r" b="b"/>
                  <a:pathLst>
                    <a:path w="5937" h="10819" extrusionOk="0">
                      <a:moveTo>
                        <a:pt x="0" y="1"/>
                      </a:moveTo>
                      <a:lnTo>
                        <a:pt x="0" y="10819"/>
                      </a:lnTo>
                      <a:lnTo>
                        <a:pt x="857" y="10819"/>
                      </a:lnTo>
                      <a:lnTo>
                        <a:pt x="857" y="1"/>
                      </a:lnTo>
                      <a:close/>
                      <a:moveTo>
                        <a:pt x="1692" y="1"/>
                      </a:moveTo>
                      <a:lnTo>
                        <a:pt x="1692" y="10819"/>
                      </a:lnTo>
                      <a:lnTo>
                        <a:pt x="2549" y="10819"/>
                      </a:lnTo>
                      <a:lnTo>
                        <a:pt x="2549" y="1"/>
                      </a:lnTo>
                      <a:close/>
                      <a:moveTo>
                        <a:pt x="3385" y="1"/>
                      </a:moveTo>
                      <a:lnTo>
                        <a:pt x="3385" y="10819"/>
                      </a:lnTo>
                      <a:lnTo>
                        <a:pt x="4242" y="10819"/>
                      </a:lnTo>
                      <a:lnTo>
                        <a:pt x="4242" y="1"/>
                      </a:lnTo>
                      <a:close/>
                      <a:moveTo>
                        <a:pt x="5079" y="1"/>
                      </a:moveTo>
                      <a:lnTo>
                        <a:pt x="5079" y="10819"/>
                      </a:lnTo>
                      <a:lnTo>
                        <a:pt x="5936" y="10819"/>
                      </a:lnTo>
                      <a:lnTo>
                        <a:pt x="59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0"/>
                <p:cNvSpPr/>
                <p:nvPr/>
              </p:nvSpPr>
              <p:spPr>
                <a:xfrm>
                  <a:off x="6031500" y="1317400"/>
                  <a:ext cx="21450" cy="270475"/>
                </a:xfrm>
                <a:custGeom>
                  <a:avLst/>
                  <a:gdLst/>
                  <a:ahLst/>
                  <a:cxnLst/>
                  <a:rect l="l" t="t" r="r" b="b"/>
                  <a:pathLst>
                    <a:path w="858" h="10819" extrusionOk="0">
                      <a:moveTo>
                        <a:pt x="0" y="1"/>
                      </a:moveTo>
                      <a:lnTo>
                        <a:pt x="0" y="10819"/>
                      </a:lnTo>
                      <a:lnTo>
                        <a:pt x="857" y="10819"/>
                      </a:lnTo>
                      <a:lnTo>
                        <a:pt x="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0"/>
                <p:cNvSpPr/>
                <p:nvPr/>
              </p:nvSpPr>
              <p:spPr>
                <a:xfrm>
                  <a:off x="5288000" y="1342250"/>
                  <a:ext cx="686950" cy="220775"/>
                </a:xfrm>
                <a:custGeom>
                  <a:avLst/>
                  <a:gdLst/>
                  <a:ahLst/>
                  <a:cxnLst/>
                  <a:rect l="l" t="t" r="r" b="b"/>
                  <a:pathLst>
                    <a:path w="27478" h="8831" extrusionOk="0">
                      <a:moveTo>
                        <a:pt x="202" y="1"/>
                      </a:moveTo>
                      <a:cubicBezTo>
                        <a:pt x="202" y="112"/>
                        <a:pt x="112" y="202"/>
                        <a:pt x="1" y="202"/>
                      </a:cubicBezTo>
                      <a:lnTo>
                        <a:pt x="1" y="8631"/>
                      </a:lnTo>
                      <a:cubicBezTo>
                        <a:pt x="112" y="8631"/>
                        <a:pt x="202" y="8721"/>
                        <a:pt x="202" y="8831"/>
                      </a:cubicBezTo>
                      <a:lnTo>
                        <a:pt x="27277" y="8831"/>
                      </a:lnTo>
                      <a:cubicBezTo>
                        <a:pt x="27277" y="8721"/>
                        <a:pt x="27366" y="8631"/>
                        <a:pt x="27477" y="8631"/>
                      </a:cubicBezTo>
                      <a:lnTo>
                        <a:pt x="27477" y="202"/>
                      </a:lnTo>
                      <a:cubicBezTo>
                        <a:pt x="27367" y="202"/>
                        <a:pt x="27277" y="112"/>
                        <a:pt x="27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0"/>
                <p:cNvSpPr/>
                <p:nvPr/>
              </p:nvSpPr>
              <p:spPr>
                <a:xfrm>
                  <a:off x="5539475" y="1419300"/>
                  <a:ext cx="198225" cy="105900"/>
                </a:xfrm>
                <a:custGeom>
                  <a:avLst/>
                  <a:gdLst/>
                  <a:ahLst/>
                  <a:cxnLst/>
                  <a:rect l="l" t="t" r="r" b="b"/>
                  <a:pathLst>
                    <a:path w="7929" h="4236" extrusionOk="0">
                      <a:moveTo>
                        <a:pt x="3643" y="1"/>
                      </a:moveTo>
                      <a:cubicBezTo>
                        <a:pt x="3041" y="1"/>
                        <a:pt x="2515" y="141"/>
                        <a:pt x="2064" y="352"/>
                      </a:cubicBezTo>
                      <a:cubicBezTo>
                        <a:pt x="678" y="1002"/>
                        <a:pt x="0" y="2325"/>
                        <a:pt x="0" y="2325"/>
                      </a:cubicBezTo>
                      <a:cubicBezTo>
                        <a:pt x="0" y="2325"/>
                        <a:pt x="1952" y="4235"/>
                        <a:pt x="4232" y="4235"/>
                      </a:cubicBezTo>
                      <a:cubicBezTo>
                        <a:pt x="5453" y="4235"/>
                        <a:pt x="6768" y="3688"/>
                        <a:pt x="7929" y="2009"/>
                      </a:cubicBezTo>
                      <a:cubicBezTo>
                        <a:pt x="7410" y="1555"/>
                        <a:pt x="6918" y="1193"/>
                        <a:pt x="6453" y="905"/>
                      </a:cubicBezTo>
                      <a:cubicBezTo>
                        <a:pt x="5380" y="248"/>
                        <a:pt x="4444" y="1"/>
                        <a:pt x="36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0"/>
                <p:cNvSpPr/>
                <p:nvPr/>
              </p:nvSpPr>
              <p:spPr>
                <a:xfrm>
                  <a:off x="5590575" y="1419300"/>
                  <a:ext cx="110200" cy="71575"/>
                </a:xfrm>
                <a:custGeom>
                  <a:avLst/>
                  <a:gdLst/>
                  <a:ahLst/>
                  <a:cxnLst/>
                  <a:rect l="l" t="t" r="r" b="b"/>
                  <a:pathLst>
                    <a:path w="4408" h="2863" extrusionOk="0">
                      <a:moveTo>
                        <a:pt x="1598" y="0"/>
                      </a:moveTo>
                      <a:cubicBezTo>
                        <a:pt x="996" y="0"/>
                        <a:pt x="471" y="140"/>
                        <a:pt x="21" y="351"/>
                      </a:cubicBezTo>
                      <a:cubicBezTo>
                        <a:pt x="8" y="449"/>
                        <a:pt x="0" y="550"/>
                        <a:pt x="0" y="651"/>
                      </a:cubicBezTo>
                      <a:cubicBezTo>
                        <a:pt x="0" y="1872"/>
                        <a:pt x="992" y="2862"/>
                        <a:pt x="2212" y="2862"/>
                      </a:cubicBezTo>
                      <a:cubicBezTo>
                        <a:pt x="3347" y="2862"/>
                        <a:pt x="4282" y="2007"/>
                        <a:pt x="4408" y="906"/>
                      </a:cubicBezTo>
                      <a:cubicBezTo>
                        <a:pt x="3335" y="248"/>
                        <a:pt x="2399" y="0"/>
                        <a:pt x="1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0"/>
                <p:cNvSpPr/>
                <p:nvPr/>
              </p:nvSpPr>
              <p:spPr>
                <a:xfrm>
                  <a:off x="5524250" y="1370550"/>
                  <a:ext cx="224900" cy="78000"/>
                </a:xfrm>
                <a:custGeom>
                  <a:avLst/>
                  <a:gdLst/>
                  <a:ahLst/>
                  <a:cxnLst/>
                  <a:rect l="l" t="t" r="r" b="b"/>
                  <a:pathLst>
                    <a:path w="8996" h="3120" extrusionOk="0">
                      <a:moveTo>
                        <a:pt x="5076" y="1"/>
                      </a:moveTo>
                      <a:cubicBezTo>
                        <a:pt x="5012" y="1"/>
                        <a:pt x="4955" y="45"/>
                        <a:pt x="4940" y="109"/>
                      </a:cubicBezTo>
                      <a:lnTo>
                        <a:pt x="4740" y="969"/>
                      </a:lnTo>
                      <a:cubicBezTo>
                        <a:pt x="4604" y="959"/>
                        <a:pt x="4471" y="954"/>
                        <a:pt x="4339" y="954"/>
                      </a:cubicBezTo>
                      <a:cubicBezTo>
                        <a:pt x="4091" y="954"/>
                        <a:pt x="3850" y="971"/>
                        <a:pt x="3617" y="1001"/>
                      </a:cubicBezTo>
                      <a:lnTo>
                        <a:pt x="3515" y="124"/>
                      </a:lnTo>
                      <a:cubicBezTo>
                        <a:pt x="3507" y="53"/>
                        <a:pt x="3448" y="1"/>
                        <a:pt x="3380" y="1"/>
                      </a:cubicBezTo>
                      <a:cubicBezTo>
                        <a:pt x="3374" y="1"/>
                        <a:pt x="3368" y="2"/>
                        <a:pt x="3362" y="2"/>
                      </a:cubicBezTo>
                      <a:cubicBezTo>
                        <a:pt x="3285" y="12"/>
                        <a:pt x="3231" y="79"/>
                        <a:pt x="3240" y="156"/>
                      </a:cubicBezTo>
                      <a:lnTo>
                        <a:pt x="3343" y="1042"/>
                      </a:lnTo>
                      <a:cubicBezTo>
                        <a:pt x="2966" y="1109"/>
                        <a:pt x="2613" y="1208"/>
                        <a:pt x="2288" y="1325"/>
                      </a:cubicBezTo>
                      <a:lnTo>
                        <a:pt x="1988" y="379"/>
                      </a:lnTo>
                      <a:cubicBezTo>
                        <a:pt x="1969" y="320"/>
                        <a:pt x="1913" y="282"/>
                        <a:pt x="1854" y="282"/>
                      </a:cubicBezTo>
                      <a:cubicBezTo>
                        <a:pt x="1840" y="282"/>
                        <a:pt x="1826" y="284"/>
                        <a:pt x="1812" y="288"/>
                      </a:cubicBezTo>
                      <a:cubicBezTo>
                        <a:pt x="1739" y="311"/>
                        <a:pt x="1699" y="389"/>
                        <a:pt x="1721" y="463"/>
                      </a:cubicBezTo>
                      <a:lnTo>
                        <a:pt x="2027" y="1425"/>
                      </a:lnTo>
                      <a:cubicBezTo>
                        <a:pt x="1651" y="1580"/>
                        <a:pt x="1317" y="1753"/>
                        <a:pt x="1037" y="1922"/>
                      </a:cubicBezTo>
                      <a:lnTo>
                        <a:pt x="736" y="1276"/>
                      </a:lnTo>
                      <a:cubicBezTo>
                        <a:pt x="713" y="1226"/>
                        <a:pt x="663" y="1196"/>
                        <a:pt x="611" y="1196"/>
                      </a:cubicBezTo>
                      <a:cubicBezTo>
                        <a:pt x="591" y="1196"/>
                        <a:pt x="571" y="1200"/>
                        <a:pt x="551" y="1210"/>
                      </a:cubicBezTo>
                      <a:cubicBezTo>
                        <a:pt x="482" y="1242"/>
                        <a:pt x="451" y="1324"/>
                        <a:pt x="485" y="1394"/>
                      </a:cubicBezTo>
                      <a:lnTo>
                        <a:pt x="801" y="2071"/>
                      </a:lnTo>
                      <a:cubicBezTo>
                        <a:pt x="335" y="2374"/>
                        <a:pt x="69" y="2622"/>
                        <a:pt x="58" y="2632"/>
                      </a:cubicBezTo>
                      <a:cubicBezTo>
                        <a:pt x="2" y="2686"/>
                        <a:pt x="0" y="2772"/>
                        <a:pt x="53" y="2828"/>
                      </a:cubicBezTo>
                      <a:cubicBezTo>
                        <a:pt x="80" y="2857"/>
                        <a:pt x="117" y="2871"/>
                        <a:pt x="153" y="2871"/>
                      </a:cubicBezTo>
                      <a:cubicBezTo>
                        <a:pt x="188" y="2871"/>
                        <a:pt x="222" y="2859"/>
                        <a:pt x="250" y="2833"/>
                      </a:cubicBezTo>
                      <a:cubicBezTo>
                        <a:pt x="259" y="2825"/>
                        <a:pt x="1267" y="1878"/>
                        <a:pt x="2791" y="1441"/>
                      </a:cubicBezTo>
                      <a:cubicBezTo>
                        <a:pt x="3314" y="1291"/>
                        <a:pt x="3831" y="1216"/>
                        <a:pt x="4341" y="1216"/>
                      </a:cubicBezTo>
                      <a:cubicBezTo>
                        <a:pt x="5814" y="1216"/>
                        <a:pt x="7230" y="1840"/>
                        <a:pt x="8567" y="3082"/>
                      </a:cubicBezTo>
                      <a:cubicBezTo>
                        <a:pt x="8593" y="3106"/>
                        <a:pt x="8627" y="3119"/>
                        <a:pt x="8662" y="3119"/>
                      </a:cubicBezTo>
                      <a:cubicBezTo>
                        <a:pt x="8699" y="3119"/>
                        <a:pt x="8737" y="3104"/>
                        <a:pt x="8764" y="3074"/>
                      </a:cubicBezTo>
                      <a:cubicBezTo>
                        <a:pt x="8816" y="3019"/>
                        <a:pt x="8813" y="2930"/>
                        <a:pt x="8757" y="2878"/>
                      </a:cubicBezTo>
                      <a:cubicBezTo>
                        <a:pt x="8613" y="2745"/>
                        <a:pt x="8468" y="2618"/>
                        <a:pt x="8325" y="2501"/>
                      </a:cubicBezTo>
                      <a:lnTo>
                        <a:pt x="8934" y="1975"/>
                      </a:lnTo>
                      <a:cubicBezTo>
                        <a:pt x="8990" y="1923"/>
                        <a:pt x="8996" y="1837"/>
                        <a:pt x="8946" y="1778"/>
                      </a:cubicBezTo>
                      <a:cubicBezTo>
                        <a:pt x="8919" y="1746"/>
                        <a:pt x="8880" y="1730"/>
                        <a:pt x="8841" y="1730"/>
                      </a:cubicBezTo>
                      <a:cubicBezTo>
                        <a:pt x="8808" y="1730"/>
                        <a:pt x="8776" y="1741"/>
                        <a:pt x="8750" y="1763"/>
                      </a:cubicBezTo>
                      <a:lnTo>
                        <a:pt x="8101" y="2324"/>
                      </a:lnTo>
                      <a:cubicBezTo>
                        <a:pt x="7863" y="2141"/>
                        <a:pt x="7625" y="1981"/>
                        <a:pt x="7391" y="1840"/>
                      </a:cubicBezTo>
                      <a:lnTo>
                        <a:pt x="7919" y="1302"/>
                      </a:lnTo>
                      <a:cubicBezTo>
                        <a:pt x="7972" y="1247"/>
                        <a:pt x="7972" y="1159"/>
                        <a:pt x="7915" y="1105"/>
                      </a:cubicBezTo>
                      <a:cubicBezTo>
                        <a:pt x="7888" y="1079"/>
                        <a:pt x="7853" y="1065"/>
                        <a:pt x="7818" y="1065"/>
                      </a:cubicBezTo>
                      <a:cubicBezTo>
                        <a:pt x="7782" y="1065"/>
                        <a:pt x="7746" y="1079"/>
                        <a:pt x="7719" y="1108"/>
                      </a:cubicBezTo>
                      <a:lnTo>
                        <a:pt x="7143" y="1697"/>
                      </a:lnTo>
                      <a:cubicBezTo>
                        <a:pt x="6844" y="1532"/>
                        <a:pt x="6547" y="1399"/>
                        <a:pt x="6256" y="1294"/>
                      </a:cubicBezTo>
                      <a:lnTo>
                        <a:pt x="6679" y="487"/>
                      </a:lnTo>
                      <a:cubicBezTo>
                        <a:pt x="6715" y="418"/>
                        <a:pt x="6689" y="334"/>
                        <a:pt x="6620" y="300"/>
                      </a:cubicBezTo>
                      <a:cubicBezTo>
                        <a:pt x="6599" y="289"/>
                        <a:pt x="6577" y="283"/>
                        <a:pt x="6555" y="283"/>
                      </a:cubicBezTo>
                      <a:cubicBezTo>
                        <a:pt x="6505" y="283"/>
                        <a:pt x="6457" y="311"/>
                        <a:pt x="6433" y="358"/>
                      </a:cubicBezTo>
                      <a:lnTo>
                        <a:pt x="5989" y="1206"/>
                      </a:lnTo>
                      <a:cubicBezTo>
                        <a:pt x="5659" y="1104"/>
                        <a:pt x="5336" y="1036"/>
                        <a:pt x="5020" y="997"/>
                      </a:cubicBezTo>
                      <a:lnTo>
                        <a:pt x="5210" y="172"/>
                      </a:lnTo>
                      <a:cubicBezTo>
                        <a:pt x="5229" y="97"/>
                        <a:pt x="5182" y="23"/>
                        <a:pt x="5107" y="4"/>
                      </a:cubicBezTo>
                      <a:cubicBezTo>
                        <a:pt x="5096" y="2"/>
                        <a:pt x="5086" y="1"/>
                        <a:pt x="50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0"/>
                <p:cNvSpPr/>
                <p:nvPr/>
              </p:nvSpPr>
              <p:spPr>
                <a:xfrm>
                  <a:off x="5359600" y="1359225"/>
                  <a:ext cx="26175" cy="182850"/>
                </a:xfrm>
                <a:custGeom>
                  <a:avLst/>
                  <a:gdLst/>
                  <a:ahLst/>
                  <a:cxnLst/>
                  <a:rect l="l" t="t" r="r" b="b"/>
                  <a:pathLst>
                    <a:path w="1047" h="7314" extrusionOk="0">
                      <a:moveTo>
                        <a:pt x="511" y="1"/>
                      </a:moveTo>
                      <a:cubicBezTo>
                        <a:pt x="252" y="1"/>
                        <a:pt x="1" y="227"/>
                        <a:pt x="43" y="501"/>
                      </a:cubicBezTo>
                      <a:cubicBezTo>
                        <a:pt x="74" y="711"/>
                        <a:pt x="297" y="901"/>
                        <a:pt x="516" y="901"/>
                      </a:cubicBezTo>
                      <a:cubicBezTo>
                        <a:pt x="557" y="901"/>
                        <a:pt x="598" y="894"/>
                        <a:pt x="638" y="880"/>
                      </a:cubicBezTo>
                      <a:cubicBezTo>
                        <a:pt x="711" y="852"/>
                        <a:pt x="778" y="813"/>
                        <a:pt x="835" y="761"/>
                      </a:cubicBezTo>
                      <a:cubicBezTo>
                        <a:pt x="970" y="642"/>
                        <a:pt x="1046" y="467"/>
                        <a:pt x="986" y="283"/>
                      </a:cubicBezTo>
                      <a:cubicBezTo>
                        <a:pt x="928" y="107"/>
                        <a:pt x="750" y="33"/>
                        <a:pt x="578" y="6"/>
                      </a:cubicBezTo>
                      <a:cubicBezTo>
                        <a:pt x="555" y="3"/>
                        <a:pt x="533" y="1"/>
                        <a:pt x="511" y="1"/>
                      </a:cubicBezTo>
                      <a:close/>
                      <a:moveTo>
                        <a:pt x="511" y="1290"/>
                      </a:moveTo>
                      <a:cubicBezTo>
                        <a:pt x="252" y="1290"/>
                        <a:pt x="1" y="1515"/>
                        <a:pt x="43" y="1790"/>
                      </a:cubicBezTo>
                      <a:cubicBezTo>
                        <a:pt x="74" y="2000"/>
                        <a:pt x="298" y="2191"/>
                        <a:pt x="517" y="2191"/>
                      </a:cubicBezTo>
                      <a:cubicBezTo>
                        <a:pt x="558" y="2191"/>
                        <a:pt x="598" y="2184"/>
                        <a:pt x="638" y="2170"/>
                      </a:cubicBezTo>
                      <a:cubicBezTo>
                        <a:pt x="711" y="2140"/>
                        <a:pt x="778" y="2100"/>
                        <a:pt x="835" y="2050"/>
                      </a:cubicBezTo>
                      <a:cubicBezTo>
                        <a:pt x="970" y="1931"/>
                        <a:pt x="1046" y="1756"/>
                        <a:pt x="986" y="1572"/>
                      </a:cubicBezTo>
                      <a:cubicBezTo>
                        <a:pt x="928" y="1395"/>
                        <a:pt x="750" y="1322"/>
                        <a:pt x="578" y="1295"/>
                      </a:cubicBezTo>
                      <a:cubicBezTo>
                        <a:pt x="555" y="1291"/>
                        <a:pt x="533" y="1290"/>
                        <a:pt x="511" y="1290"/>
                      </a:cubicBezTo>
                      <a:close/>
                      <a:moveTo>
                        <a:pt x="510" y="2576"/>
                      </a:moveTo>
                      <a:cubicBezTo>
                        <a:pt x="251" y="2576"/>
                        <a:pt x="1" y="2803"/>
                        <a:pt x="43" y="3076"/>
                      </a:cubicBezTo>
                      <a:cubicBezTo>
                        <a:pt x="75" y="3287"/>
                        <a:pt x="298" y="3476"/>
                        <a:pt x="517" y="3476"/>
                      </a:cubicBezTo>
                      <a:cubicBezTo>
                        <a:pt x="558" y="3476"/>
                        <a:pt x="598" y="3470"/>
                        <a:pt x="638" y="3455"/>
                      </a:cubicBezTo>
                      <a:cubicBezTo>
                        <a:pt x="711" y="3429"/>
                        <a:pt x="778" y="3389"/>
                        <a:pt x="835" y="3337"/>
                      </a:cubicBezTo>
                      <a:cubicBezTo>
                        <a:pt x="970" y="3218"/>
                        <a:pt x="1046" y="3043"/>
                        <a:pt x="986" y="2858"/>
                      </a:cubicBezTo>
                      <a:cubicBezTo>
                        <a:pt x="928" y="2681"/>
                        <a:pt x="749" y="2609"/>
                        <a:pt x="578" y="2582"/>
                      </a:cubicBezTo>
                      <a:cubicBezTo>
                        <a:pt x="555" y="2578"/>
                        <a:pt x="532" y="2576"/>
                        <a:pt x="510" y="2576"/>
                      </a:cubicBezTo>
                      <a:close/>
                      <a:moveTo>
                        <a:pt x="511" y="3836"/>
                      </a:moveTo>
                      <a:cubicBezTo>
                        <a:pt x="252" y="3836"/>
                        <a:pt x="1" y="4062"/>
                        <a:pt x="43" y="4337"/>
                      </a:cubicBezTo>
                      <a:cubicBezTo>
                        <a:pt x="74" y="4548"/>
                        <a:pt x="297" y="4737"/>
                        <a:pt x="517" y="4737"/>
                      </a:cubicBezTo>
                      <a:cubicBezTo>
                        <a:pt x="557" y="4737"/>
                        <a:pt x="598" y="4731"/>
                        <a:pt x="638" y="4716"/>
                      </a:cubicBezTo>
                      <a:cubicBezTo>
                        <a:pt x="711" y="4687"/>
                        <a:pt x="778" y="4647"/>
                        <a:pt x="835" y="4598"/>
                      </a:cubicBezTo>
                      <a:cubicBezTo>
                        <a:pt x="970" y="4478"/>
                        <a:pt x="1046" y="4304"/>
                        <a:pt x="986" y="4119"/>
                      </a:cubicBezTo>
                      <a:cubicBezTo>
                        <a:pt x="928" y="3942"/>
                        <a:pt x="750" y="3868"/>
                        <a:pt x="578" y="3842"/>
                      </a:cubicBezTo>
                      <a:cubicBezTo>
                        <a:pt x="555" y="3838"/>
                        <a:pt x="533" y="3836"/>
                        <a:pt x="511" y="3836"/>
                      </a:cubicBezTo>
                      <a:close/>
                      <a:moveTo>
                        <a:pt x="511" y="5124"/>
                      </a:moveTo>
                      <a:cubicBezTo>
                        <a:pt x="252" y="5124"/>
                        <a:pt x="1" y="5350"/>
                        <a:pt x="43" y="5625"/>
                      </a:cubicBezTo>
                      <a:cubicBezTo>
                        <a:pt x="74" y="5835"/>
                        <a:pt x="298" y="6025"/>
                        <a:pt x="517" y="6025"/>
                      </a:cubicBezTo>
                      <a:cubicBezTo>
                        <a:pt x="558" y="6025"/>
                        <a:pt x="598" y="6019"/>
                        <a:pt x="638" y="6004"/>
                      </a:cubicBezTo>
                      <a:cubicBezTo>
                        <a:pt x="711" y="5975"/>
                        <a:pt x="778" y="5936"/>
                        <a:pt x="835" y="5884"/>
                      </a:cubicBezTo>
                      <a:cubicBezTo>
                        <a:pt x="970" y="5766"/>
                        <a:pt x="1046" y="5590"/>
                        <a:pt x="986" y="5406"/>
                      </a:cubicBezTo>
                      <a:cubicBezTo>
                        <a:pt x="928" y="5230"/>
                        <a:pt x="750" y="5156"/>
                        <a:pt x="578" y="5129"/>
                      </a:cubicBezTo>
                      <a:cubicBezTo>
                        <a:pt x="555" y="5126"/>
                        <a:pt x="533" y="5124"/>
                        <a:pt x="511" y="5124"/>
                      </a:cubicBezTo>
                      <a:close/>
                      <a:moveTo>
                        <a:pt x="511" y="6413"/>
                      </a:moveTo>
                      <a:cubicBezTo>
                        <a:pt x="252" y="6413"/>
                        <a:pt x="1" y="6639"/>
                        <a:pt x="43" y="6913"/>
                      </a:cubicBezTo>
                      <a:cubicBezTo>
                        <a:pt x="74" y="7124"/>
                        <a:pt x="298" y="7314"/>
                        <a:pt x="517" y="7314"/>
                      </a:cubicBezTo>
                      <a:cubicBezTo>
                        <a:pt x="558" y="7314"/>
                        <a:pt x="598" y="7307"/>
                        <a:pt x="638" y="7293"/>
                      </a:cubicBezTo>
                      <a:cubicBezTo>
                        <a:pt x="711" y="7264"/>
                        <a:pt x="778" y="7225"/>
                        <a:pt x="835" y="7173"/>
                      </a:cubicBezTo>
                      <a:cubicBezTo>
                        <a:pt x="970" y="7055"/>
                        <a:pt x="1046" y="6879"/>
                        <a:pt x="986" y="6695"/>
                      </a:cubicBezTo>
                      <a:cubicBezTo>
                        <a:pt x="928" y="6519"/>
                        <a:pt x="750" y="6445"/>
                        <a:pt x="578" y="6418"/>
                      </a:cubicBezTo>
                      <a:cubicBezTo>
                        <a:pt x="555" y="6415"/>
                        <a:pt x="533" y="6413"/>
                        <a:pt x="511" y="641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0"/>
                <p:cNvSpPr/>
                <p:nvPr/>
              </p:nvSpPr>
              <p:spPr>
                <a:xfrm>
                  <a:off x="5881250" y="1359225"/>
                  <a:ext cx="26175" cy="182850"/>
                </a:xfrm>
                <a:custGeom>
                  <a:avLst/>
                  <a:gdLst/>
                  <a:ahLst/>
                  <a:cxnLst/>
                  <a:rect l="l" t="t" r="r" b="b"/>
                  <a:pathLst>
                    <a:path w="1047" h="7314" extrusionOk="0">
                      <a:moveTo>
                        <a:pt x="510" y="1"/>
                      </a:moveTo>
                      <a:cubicBezTo>
                        <a:pt x="252" y="1"/>
                        <a:pt x="1" y="227"/>
                        <a:pt x="42" y="501"/>
                      </a:cubicBezTo>
                      <a:cubicBezTo>
                        <a:pt x="74" y="711"/>
                        <a:pt x="297" y="901"/>
                        <a:pt x="516" y="901"/>
                      </a:cubicBezTo>
                      <a:cubicBezTo>
                        <a:pt x="557" y="901"/>
                        <a:pt x="598" y="894"/>
                        <a:pt x="638" y="880"/>
                      </a:cubicBezTo>
                      <a:cubicBezTo>
                        <a:pt x="710" y="852"/>
                        <a:pt x="778" y="813"/>
                        <a:pt x="836" y="761"/>
                      </a:cubicBezTo>
                      <a:cubicBezTo>
                        <a:pt x="970" y="642"/>
                        <a:pt x="1046" y="467"/>
                        <a:pt x="987" y="283"/>
                      </a:cubicBezTo>
                      <a:cubicBezTo>
                        <a:pt x="929" y="107"/>
                        <a:pt x="749" y="33"/>
                        <a:pt x="577" y="6"/>
                      </a:cubicBezTo>
                      <a:cubicBezTo>
                        <a:pt x="555" y="3"/>
                        <a:pt x="532" y="1"/>
                        <a:pt x="510" y="1"/>
                      </a:cubicBezTo>
                      <a:close/>
                      <a:moveTo>
                        <a:pt x="510" y="1290"/>
                      </a:moveTo>
                      <a:cubicBezTo>
                        <a:pt x="252" y="1290"/>
                        <a:pt x="1" y="1515"/>
                        <a:pt x="42" y="1790"/>
                      </a:cubicBezTo>
                      <a:cubicBezTo>
                        <a:pt x="74" y="2000"/>
                        <a:pt x="298" y="2191"/>
                        <a:pt x="517" y="2191"/>
                      </a:cubicBezTo>
                      <a:cubicBezTo>
                        <a:pt x="558" y="2191"/>
                        <a:pt x="599" y="2184"/>
                        <a:pt x="638" y="2170"/>
                      </a:cubicBezTo>
                      <a:cubicBezTo>
                        <a:pt x="710" y="2140"/>
                        <a:pt x="778" y="2100"/>
                        <a:pt x="836" y="2050"/>
                      </a:cubicBezTo>
                      <a:cubicBezTo>
                        <a:pt x="970" y="1931"/>
                        <a:pt x="1046" y="1756"/>
                        <a:pt x="987" y="1572"/>
                      </a:cubicBezTo>
                      <a:cubicBezTo>
                        <a:pt x="929" y="1395"/>
                        <a:pt x="749" y="1322"/>
                        <a:pt x="577" y="1295"/>
                      </a:cubicBezTo>
                      <a:cubicBezTo>
                        <a:pt x="555" y="1291"/>
                        <a:pt x="532" y="1290"/>
                        <a:pt x="510" y="1290"/>
                      </a:cubicBezTo>
                      <a:close/>
                      <a:moveTo>
                        <a:pt x="509" y="2576"/>
                      </a:moveTo>
                      <a:cubicBezTo>
                        <a:pt x="251" y="2576"/>
                        <a:pt x="1" y="2803"/>
                        <a:pt x="42" y="3076"/>
                      </a:cubicBezTo>
                      <a:cubicBezTo>
                        <a:pt x="75" y="3287"/>
                        <a:pt x="298" y="3476"/>
                        <a:pt x="517" y="3476"/>
                      </a:cubicBezTo>
                      <a:cubicBezTo>
                        <a:pt x="558" y="3476"/>
                        <a:pt x="599" y="3470"/>
                        <a:pt x="638" y="3455"/>
                      </a:cubicBezTo>
                      <a:cubicBezTo>
                        <a:pt x="710" y="3429"/>
                        <a:pt x="778" y="3389"/>
                        <a:pt x="836" y="3337"/>
                      </a:cubicBezTo>
                      <a:cubicBezTo>
                        <a:pt x="970" y="3218"/>
                        <a:pt x="1046" y="3043"/>
                        <a:pt x="987" y="2858"/>
                      </a:cubicBezTo>
                      <a:cubicBezTo>
                        <a:pt x="929" y="2681"/>
                        <a:pt x="748" y="2609"/>
                        <a:pt x="577" y="2582"/>
                      </a:cubicBezTo>
                      <a:cubicBezTo>
                        <a:pt x="554" y="2578"/>
                        <a:pt x="532" y="2576"/>
                        <a:pt x="509" y="2576"/>
                      </a:cubicBezTo>
                      <a:close/>
                      <a:moveTo>
                        <a:pt x="510" y="3836"/>
                      </a:moveTo>
                      <a:cubicBezTo>
                        <a:pt x="252" y="3836"/>
                        <a:pt x="1" y="4062"/>
                        <a:pt x="42" y="4337"/>
                      </a:cubicBezTo>
                      <a:cubicBezTo>
                        <a:pt x="74" y="4548"/>
                        <a:pt x="297" y="4737"/>
                        <a:pt x="517" y="4737"/>
                      </a:cubicBezTo>
                      <a:cubicBezTo>
                        <a:pt x="558" y="4737"/>
                        <a:pt x="598" y="4731"/>
                        <a:pt x="638" y="4716"/>
                      </a:cubicBezTo>
                      <a:cubicBezTo>
                        <a:pt x="710" y="4687"/>
                        <a:pt x="778" y="4647"/>
                        <a:pt x="836" y="4598"/>
                      </a:cubicBezTo>
                      <a:cubicBezTo>
                        <a:pt x="970" y="4478"/>
                        <a:pt x="1046" y="4304"/>
                        <a:pt x="987" y="4119"/>
                      </a:cubicBezTo>
                      <a:cubicBezTo>
                        <a:pt x="929" y="3942"/>
                        <a:pt x="749" y="3868"/>
                        <a:pt x="577" y="3842"/>
                      </a:cubicBezTo>
                      <a:cubicBezTo>
                        <a:pt x="555" y="3838"/>
                        <a:pt x="532" y="3836"/>
                        <a:pt x="510" y="3836"/>
                      </a:cubicBezTo>
                      <a:close/>
                      <a:moveTo>
                        <a:pt x="510" y="5124"/>
                      </a:moveTo>
                      <a:cubicBezTo>
                        <a:pt x="252" y="5124"/>
                        <a:pt x="1" y="5350"/>
                        <a:pt x="42" y="5625"/>
                      </a:cubicBezTo>
                      <a:cubicBezTo>
                        <a:pt x="74" y="5835"/>
                        <a:pt x="298" y="6025"/>
                        <a:pt x="517" y="6025"/>
                      </a:cubicBezTo>
                      <a:cubicBezTo>
                        <a:pt x="558" y="6025"/>
                        <a:pt x="599" y="6019"/>
                        <a:pt x="638" y="6004"/>
                      </a:cubicBezTo>
                      <a:cubicBezTo>
                        <a:pt x="710" y="5975"/>
                        <a:pt x="778" y="5936"/>
                        <a:pt x="836" y="5884"/>
                      </a:cubicBezTo>
                      <a:cubicBezTo>
                        <a:pt x="970" y="5766"/>
                        <a:pt x="1046" y="5590"/>
                        <a:pt x="987" y="5406"/>
                      </a:cubicBezTo>
                      <a:cubicBezTo>
                        <a:pt x="929" y="5230"/>
                        <a:pt x="749" y="5156"/>
                        <a:pt x="577" y="5129"/>
                      </a:cubicBezTo>
                      <a:cubicBezTo>
                        <a:pt x="555" y="5126"/>
                        <a:pt x="532" y="5124"/>
                        <a:pt x="510" y="5124"/>
                      </a:cubicBezTo>
                      <a:close/>
                      <a:moveTo>
                        <a:pt x="510" y="6413"/>
                      </a:moveTo>
                      <a:cubicBezTo>
                        <a:pt x="252" y="6413"/>
                        <a:pt x="1" y="6639"/>
                        <a:pt x="42" y="6913"/>
                      </a:cubicBezTo>
                      <a:cubicBezTo>
                        <a:pt x="74" y="7124"/>
                        <a:pt x="298" y="7314"/>
                        <a:pt x="517" y="7314"/>
                      </a:cubicBezTo>
                      <a:cubicBezTo>
                        <a:pt x="558" y="7314"/>
                        <a:pt x="599" y="7307"/>
                        <a:pt x="638" y="7293"/>
                      </a:cubicBezTo>
                      <a:cubicBezTo>
                        <a:pt x="710" y="7264"/>
                        <a:pt x="778" y="7225"/>
                        <a:pt x="836" y="7173"/>
                      </a:cubicBezTo>
                      <a:cubicBezTo>
                        <a:pt x="970" y="7055"/>
                        <a:pt x="1046" y="6879"/>
                        <a:pt x="987" y="6695"/>
                      </a:cubicBezTo>
                      <a:cubicBezTo>
                        <a:pt x="929" y="6519"/>
                        <a:pt x="749" y="6445"/>
                        <a:pt x="577" y="6418"/>
                      </a:cubicBezTo>
                      <a:cubicBezTo>
                        <a:pt x="555" y="6415"/>
                        <a:pt x="532" y="6413"/>
                        <a:pt x="510" y="641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0"/>
                <p:cNvSpPr/>
                <p:nvPr/>
              </p:nvSpPr>
              <p:spPr>
                <a:xfrm>
                  <a:off x="5410150" y="1342250"/>
                  <a:ext cx="44300" cy="220775"/>
                </a:xfrm>
                <a:custGeom>
                  <a:avLst/>
                  <a:gdLst/>
                  <a:ahLst/>
                  <a:cxnLst/>
                  <a:rect l="l" t="t" r="r" b="b"/>
                  <a:pathLst>
                    <a:path w="1772" h="8831" extrusionOk="0">
                      <a:moveTo>
                        <a:pt x="1" y="1"/>
                      </a:moveTo>
                      <a:lnTo>
                        <a:pt x="1" y="8831"/>
                      </a:lnTo>
                      <a:lnTo>
                        <a:pt x="526" y="8831"/>
                      </a:lnTo>
                      <a:lnTo>
                        <a:pt x="526" y="1"/>
                      </a:lnTo>
                      <a:close/>
                      <a:moveTo>
                        <a:pt x="1247" y="1"/>
                      </a:moveTo>
                      <a:lnTo>
                        <a:pt x="1247" y="8831"/>
                      </a:lnTo>
                      <a:lnTo>
                        <a:pt x="1772" y="8831"/>
                      </a:lnTo>
                      <a:lnTo>
                        <a:pt x="17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0"/>
                <p:cNvSpPr/>
                <p:nvPr/>
              </p:nvSpPr>
              <p:spPr>
                <a:xfrm>
                  <a:off x="5810725" y="1342250"/>
                  <a:ext cx="44325" cy="220775"/>
                </a:xfrm>
                <a:custGeom>
                  <a:avLst/>
                  <a:gdLst/>
                  <a:ahLst/>
                  <a:cxnLst/>
                  <a:rect l="l" t="t" r="r" b="b"/>
                  <a:pathLst>
                    <a:path w="1773" h="8831" extrusionOk="0">
                      <a:moveTo>
                        <a:pt x="1" y="1"/>
                      </a:moveTo>
                      <a:lnTo>
                        <a:pt x="1" y="8831"/>
                      </a:lnTo>
                      <a:lnTo>
                        <a:pt x="526" y="8831"/>
                      </a:lnTo>
                      <a:lnTo>
                        <a:pt x="526" y="1"/>
                      </a:lnTo>
                      <a:close/>
                      <a:moveTo>
                        <a:pt x="1247" y="1"/>
                      </a:moveTo>
                      <a:lnTo>
                        <a:pt x="1247" y="8831"/>
                      </a:lnTo>
                      <a:lnTo>
                        <a:pt x="1772" y="8831"/>
                      </a:lnTo>
                      <a:lnTo>
                        <a:pt x="17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5" name="Google Shape;2515;p40"/>
              <p:cNvGrpSpPr/>
              <p:nvPr/>
            </p:nvGrpSpPr>
            <p:grpSpPr>
              <a:xfrm rot="-5400000" flipH="1">
                <a:off x="6977719" y="3379637"/>
                <a:ext cx="2357199" cy="524427"/>
                <a:chOff x="6959925" y="2252125"/>
                <a:chExt cx="1049650" cy="233525"/>
              </a:xfrm>
            </p:grpSpPr>
            <p:sp>
              <p:nvSpPr>
                <p:cNvPr id="2516" name="Google Shape;2516;p40"/>
                <p:cNvSpPr/>
                <p:nvPr/>
              </p:nvSpPr>
              <p:spPr>
                <a:xfrm>
                  <a:off x="6959925" y="2252125"/>
                  <a:ext cx="1049650" cy="233500"/>
                </a:xfrm>
                <a:custGeom>
                  <a:avLst/>
                  <a:gdLst/>
                  <a:ahLst/>
                  <a:cxnLst/>
                  <a:rect l="l" t="t" r="r" b="b"/>
                  <a:pathLst>
                    <a:path w="41986" h="9340" extrusionOk="0">
                      <a:moveTo>
                        <a:pt x="0" y="0"/>
                      </a:moveTo>
                      <a:lnTo>
                        <a:pt x="0" y="9340"/>
                      </a:lnTo>
                      <a:lnTo>
                        <a:pt x="41985" y="9340"/>
                      </a:lnTo>
                      <a:lnTo>
                        <a:pt x="419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0"/>
                <p:cNvSpPr/>
                <p:nvPr/>
              </p:nvSpPr>
              <p:spPr>
                <a:xfrm>
                  <a:off x="7048750" y="2299300"/>
                  <a:ext cx="558425" cy="141100"/>
                </a:xfrm>
                <a:custGeom>
                  <a:avLst/>
                  <a:gdLst/>
                  <a:ahLst/>
                  <a:cxnLst/>
                  <a:rect l="l" t="t" r="r" b="b"/>
                  <a:pathLst>
                    <a:path w="22337" h="5644" extrusionOk="0">
                      <a:moveTo>
                        <a:pt x="177" y="1"/>
                      </a:moveTo>
                      <a:cubicBezTo>
                        <a:pt x="177" y="98"/>
                        <a:pt x="98" y="177"/>
                        <a:pt x="0" y="177"/>
                      </a:cubicBezTo>
                      <a:lnTo>
                        <a:pt x="0" y="5467"/>
                      </a:lnTo>
                      <a:cubicBezTo>
                        <a:pt x="98" y="5467"/>
                        <a:pt x="177" y="5547"/>
                        <a:pt x="177" y="5644"/>
                      </a:cubicBezTo>
                      <a:lnTo>
                        <a:pt x="22160" y="5644"/>
                      </a:lnTo>
                      <a:cubicBezTo>
                        <a:pt x="22160" y="5547"/>
                        <a:pt x="22239" y="5467"/>
                        <a:pt x="22336" y="5467"/>
                      </a:cubicBezTo>
                      <a:lnTo>
                        <a:pt x="22336" y="177"/>
                      </a:lnTo>
                      <a:cubicBezTo>
                        <a:pt x="22239" y="177"/>
                        <a:pt x="22160" y="98"/>
                        <a:pt x="22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0"/>
                <p:cNvSpPr/>
                <p:nvPr/>
              </p:nvSpPr>
              <p:spPr>
                <a:xfrm>
                  <a:off x="7648425" y="2252125"/>
                  <a:ext cx="153775" cy="233525"/>
                </a:xfrm>
                <a:custGeom>
                  <a:avLst/>
                  <a:gdLst/>
                  <a:ahLst/>
                  <a:cxnLst/>
                  <a:rect l="l" t="t" r="r" b="b"/>
                  <a:pathLst>
                    <a:path w="6151" h="9341" extrusionOk="0">
                      <a:moveTo>
                        <a:pt x="1" y="0"/>
                      </a:moveTo>
                      <a:lnTo>
                        <a:pt x="1" y="9341"/>
                      </a:lnTo>
                      <a:lnTo>
                        <a:pt x="695" y="9341"/>
                      </a:lnTo>
                      <a:lnTo>
                        <a:pt x="695" y="0"/>
                      </a:lnTo>
                      <a:close/>
                      <a:moveTo>
                        <a:pt x="1758" y="0"/>
                      </a:moveTo>
                      <a:lnTo>
                        <a:pt x="1758" y="9341"/>
                      </a:lnTo>
                      <a:lnTo>
                        <a:pt x="2451" y="9341"/>
                      </a:lnTo>
                      <a:lnTo>
                        <a:pt x="2451" y="0"/>
                      </a:lnTo>
                      <a:close/>
                      <a:moveTo>
                        <a:pt x="5457" y="0"/>
                      </a:moveTo>
                      <a:lnTo>
                        <a:pt x="5457" y="9341"/>
                      </a:lnTo>
                      <a:lnTo>
                        <a:pt x="6151" y="9341"/>
                      </a:lnTo>
                      <a:lnTo>
                        <a:pt x="61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0"/>
                <p:cNvSpPr/>
                <p:nvPr/>
              </p:nvSpPr>
              <p:spPr>
                <a:xfrm>
                  <a:off x="7728350" y="2273500"/>
                  <a:ext cx="39225" cy="189100"/>
                </a:xfrm>
                <a:custGeom>
                  <a:avLst/>
                  <a:gdLst/>
                  <a:ahLst/>
                  <a:cxnLst/>
                  <a:rect l="l" t="t" r="r" b="b"/>
                  <a:pathLst>
                    <a:path w="1569" h="7564" extrusionOk="0">
                      <a:moveTo>
                        <a:pt x="768" y="1"/>
                      </a:moveTo>
                      <a:cubicBezTo>
                        <a:pt x="639" y="1"/>
                        <a:pt x="511" y="36"/>
                        <a:pt x="404" y="112"/>
                      </a:cubicBezTo>
                      <a:cubicBezTo>
                        <a:pt x="372" y="133"/>
                        <a:pt x="344" y="159"/>
                        <a:pt x="318" y="186"/>
                      </a:cubicBezTo>
                      <a:cubicBezTo>
                        <a:pt x="2" y="509"/>
                        <a:pt x="71" y="1124"/>
                        <a:pt x="574" y="1233"/>
                      </a:cubicBezTo>
                      <a:cubicBezTo>
                        <a:pt x="622" y="1243"/>
                        <a:pt x="673" y="1248"/>
                        <a:pt x="724" y="1248"/>
                      </a:cubicBezTo>
                      <a:cubicBezTo>
                        <a:pt x="1035" y="1248"/>
                        <a:pt x="1387" y="1066"/>
                        <a:pt x="1462" y="760"/>
                      </a:cubicBezTo>
                      <a:cubicBezTo>
                        <a:pt x="1569" y="320"/>
                        <a:pt x="1161" y="1"/>
                        <a:pt x="768" y="1"/>
                      </a:cubicBezTo>
                      <a:close/>
                      <a:moveTo>
                        <a:pt x="766" y="2105"/>
                      </a:moveTo>
                      <a:cubicBezTo>
                        <a:pt x="637" y="2105"/>
                        <a:pt x="510" y="2140"/>
                        <a:pt x="403" y="2216"/>
                      </a:cubicBezTo>
                      <a:cubicBezTo>
                        <a:pt x="372" y="2239"/>
                        <a:pt x="344" y="2263"/>
                        <a:pt x="317" y="2290"/>
                      </a:cubicBezTo>
                      <a:cubicBezTo>
                        <a:pt x="1" y="2614"/>
                        <a:pt x="71" y="3229"/>
                        <a:pt x="573" y="3338"/>
                      </a:cubicBezTo>
                      <a:cubicBezTo>
                        <a:pt x="620" y="3348"/>
                        <a:pt x="670" y="3353"/>
                        <a:pt x="721" y="3353"/>
                      </a:cubicBezTo>
                      <a:cubicBezTo>
                        <a:pt x="1031" y="3353"/>
                        <a:pt x="1386" y="3171"/>
                        <a:pt x="1461" y="2864"/>
                      </a:cubicBezTo>
                      <a:cubicBezTo>
                        <a:pt x="1567" y="2424"/>
                        <a:pt x="1159" y="2105"/>
                        <a:pt x="766" y="2105"/>
                      </a:cubicBezTo>
                      <a:close/>
                      <a:moveTo>
                        <a:pt x="767" y="4210"/>
                      </a:moveTo>
                      <a:cubicBezTo>
                        <a:pt x="637" y="4210"/>
                        <a:pt x="510" y="4244"/>
                        <a:pt x="403" y="4321"/>
                      </a:cubicBezTo>
                      <a:cubicBezTo>
                        <a:pt x="372" y="4343"/>
                        <a:pt x="344" y="4369"/>
                        <a:pt x="317" y="4395"/>
                      </a:cubicBezTo>
                      <a:cubicBezTo>
                        <a:pt x="1" y="4718"/>
                        <a:pt x="71" y="5333"/>
                        <a:pt x="573" y="5443"/>
                      </a:cubicBezTo>
                      <a:cubicBezTo>
                        <a:pt x="620" y="5453"/>
                        <a:pt x="670" y="5458"/>
                        <a:pt x="721" y="5458"/>
                      </a:cubicBezTo>
                      <a:cubicBezTo>
                        <a:pt x="1031" y="5458"/>
                        <a:pt x="1386" y="5276"/>
                        <a:pt x="1461" y="4969"/>
                      </a:cubicBezTo>
                      <a:cubicBezTo>
                        <a:pt x="1567" y="4529"/>
                        <a:pt x="1159" y="4210"/>
                        <a:pt x="767" y="4210"/>
                      </a:cubicBezTo>
                      <a:close/>
                      <a:moveTo>
                        <a:pt x="767" y="6316"/>
                      </a:moveTo>
                      <a:cubicBezTo>
                        <a:pt x="638" y="6316"/>
                        <a:pt x="510" y="6350"/>
                        <a:pt x="403" y="6427"/>
                      </a:cubicBezTo>
                      <a:cubicBezTo>
                        <a:pt x="372" y="6449"/>
                        <a:pt x="344" y="6473"/>
                        <a:pt x="317" y="6499"/>
                      </a:cubicBezTo>
                      <a:cubicBezTo>
                        <a:pt x="1" y="6824"/>
                        <a:pt x="71" y="7439"/>
                        <a:pt x="573" y="7548"/>
                      </a:cubicBezTo>
                      <a:cubicBezTo>
                        <a:pt x="620" y="7558"/>
                        <a:pt x="671" y="7563"/>
                        <a:pt x="723" y="7563"/>
                      </a:cubicBezTo>
                      <a:cubicBezTo>
                        <a:pt x="1032" y="7563"/>
                        <a:pt x="1386" y="7381"/>
                        <a:pt x="1461" y="7075"/>
                      </a:cubicBezTo>
                      <a:cubicBezTo>
                        <a:pt x="1567" y="6634"/>
                        <a:pt x="1159" y="6316"/>
                        <a:pt x="767" y="6316"/>
                      </a:cubicBezTo>
                      <a:close/>
                    </a:path>
                  </a:pathLst>
                </a:custGeom>
                <a:solidFill>
                  <a:srgbClr val="23376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0"/>
                <p:cNvSpPr/>
                <p:nvPr/>
              </p:nvSpPr>
              <p:spPr>
                <a:xfrm>
                  <a:off x="6982300" y="2273500"/>
                  <a:ext cx="39175" cy="189100"/>
                </a:xfrm>
                <a:custGeom>
                  <a:avLst/>
                  <a:gdLst/>
                  <a:ahLst/>
                  <a:cxnLst/>
                  <a:rect l="l" t="t" r="r" b="b"/>
                  <a:pathLst>
                    <a:path w="1567" h="7564" extrusionOk="0">
                      <a:moveTo>
                        <a:pt x="767" y="1"/>
                      </a:moveTo>
                      <a:cubicBezTo>
                        <a:pt x="637" y="1"/>
                        <a:pt x="510" y="36"/>
                        <a:pt x="403" y="112"/>
                      </a:cubicBezTo>
                      <a:cubicBezTo>
                        <a:pt x="372" y="133"/>
                        <a:pt x="344" y="159"/>
                        <a:pt x="317" y="186"/>
                      </a:cubicBezTo>
                      <a:cubicBezTo>
                        <a:pt x="0" y="509"/>
                        <a:pt x="70" y="1124"/>
                        <a:pt x="573" y="1233"/>
                      </a:cubicBezTo>
                      <a:cubicBezTo>
                        <a:pt x="620" y="1243"/>
                        <a:pt x="671" y="1248"/>
                        <a:pt x="723" y="1248"/>
                      </a:cubicBezTo>
                      <a:cubicBezTo>
                        <a:pt x="1033" y="1248"/>
                        <a:pt x="1385" y="1066"/>
                        <a:pt x="1460" y="760"/>
                      </a:cubicBezTo>
                      <a:cubicBezTo>
                        <a:pt x="1567" y="320"/>
                        <a:pt x="1159" y="1"/>
                        <a:pt x="767" y="1"/>
                      </a:cubicBezTo>
                      <a:close/>
                      <a:moveTo>
                        <a:pt x="766" y="2105"/>
                      </a:moveTo>
                      <a:cubicBezTo>
                        <a:pt x="637" y="2105"/>
                        <a:pt x="510" y="2140"/>
                        <a:pt x="403" y="2216"/>
                      </a:cubicBezTo>
                      <a:cubicBezTo>
                        <a:pt x="372" y="2239"/>
                        <a:pt x="344" y="2263"/>
                        <a:pt x="317" y="2290"/>
                      </a:cubicBezTo>
                      <a:cubicBezTo>
                        <a:pt x="0" y="2614"/>
                        <a:pt x="71" y="3229"/>
                        <a:pt x="573" y="3338"/>
                      </a:cubicBezTo>
                      <a:cubicBezTo>
                        <a:pt x="620" y="3348"/>
                        <a:pt x="670" y="3353"/>
                        <a:pt x="721" y="3353"/>
                      </a:cubicBezTo>
                      <a:cubicBezTo>
                        <a:pt x="1031" y="3353"/>
                        <a:pt x="1385" y="3171"/>
                        <a:pt x="1460" y="2864"/>
                      </a:cubicBezTo>
                      <a:cubicBezTo>
                        <a:pt x="1567" y="2424"/>
                        <a:pt x="1159" y="2105"/>
                        <a:pt x="766" y="2105"/>
                      </a:cubicBezTo>
                      <a:close/>
                      <a:moveTo>
                        <a:pt x="767" y="4210"/>
                      </a:moveTo>
                      <a:cubicBezTo>
                        <a:pt x="637" y="4210"/>
                        <a:pt x="510" y="4244"/>
                        <a:pt x="403" y="4321"/>
                      </a:cubicBezTo>
                      <a:cubicBezTo>
                        <a:pt x="372" y="4343"/>
                        <a:pt x="344" y="4369"/>
                        <a:pt x="317" y="4395"/>
                      </a:cubicBezTo>
                      <a:cubicBezTo>
                        <a:pt x="0" y="4718"/>
                        <a:pt x="71" y="5333"/>
                        <a:pt x="573" y="5443"/>
                      </a:cubicBezTo>
                      <a:cubicBezTo>
                        <a:pt x="620" y="5453"/>
                        <a:pt x="670" y="5458"/>
                        <a:pt x="721" y="5458"/>
                      </a:cubicBezTo>
                      <a:cubicBezTo>
                        <a:pt x="1031" y="5458"/>
                        <a:pt x="1385" y="5276"/>
                        <a:pt x="1460" y="4969"/>
                      </a:cubicBezTo>
                      <a:cubicBezTo>
                        <a:pt x="1567" y="4529"/>
                        <a:pt x="1159" y="4210"/>
                        <a:pt x="767" y="4210"/>
                      </a:cubicBezTo>
                      <a:close/>
                      <a:moveTo>
                        <a:pt x="767" y="6316"/>
                      </a:moveTo>
                      <a:cubicBezTo>
                        <a:pt x="638" y="6316"/>
                        <a:pt x="510" y="6350"/>
                        <a:pt x="403" y="6427"/>
                      </a:cubicBezTo>
                      <a:cubicBezTo>
                        <a:pt x="372" y="6449"/>
                        <a:pt x="344" y="6473"/>
                        <a:pt x="317" y="6499"/>
                      </a:cubicBezTo>
                      <a:cubicBezTo>
                        <a:pt x="0" y="6824"/>
                        <a:pt x="71" y="7439"/>
                        <a:pt x="573" y="7548"/>
                      </a:cubicBezTo>
                      <a:cubicBezTo>
                        <a:pt x="620" y="7558"/>
                        <a:pt x="671" y="7563"/>
                        <a:pt x="722" y="7563"/>
                      </a:cubicBezTo>
                      <a:cubicBezTo>
                        <a:pt x="1032" y="7563"/>
                        <a:pt x="1385" y="7381"/>
                        <a:pt x="1460" y="7075"/>
                      </a:cubicBezTo>
                      <a:cubicBezTo>
                        <a:pt x="1567" y="6634"/>
                        <a:pt x="1159" y="6316"/>
                        <a:pt x="767" y="6316"/>
                      </a:cubicBezTo>
                      <a:close/>
                    </a:path>
                  </a:pathLst>
                </a:custGeom>
                <a:solidFill>
                  <a:srgbClr val="23376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0"/>
                <p:cNvSpPr/>
                <p:nvPr/>
              </p:nvSpPr>
              <p:spPr>
                <a:xfrm>
                  <a:off x="7839050" y="2289125"/>
                  <a:ext cx="136550" cy="157875"/>
                </a:xfrm>
                <a:custGeom>
                  <a:avLst/>
                  <a:gdLst/>
                  <a:ahLst/>
                  <a:cxnLst/>
                  <a:rect l="l" t="t" r="r" b="b"/>
                  <a:pathLst>
                    <a:path w="5462" h="6315" extrusionOk="0">
                      <a:moveTo>
                        <a:pt x="1" y="0"/>
                      </a:moveTo>
                      <a:lnTo>
                        <a:pt x="1" y="6314"/>
                      </a:lnTo>
                      <a:lnTo>
                        <a:pt x="5462" y="6314"/>
                      </a:lnTo>
                      <a:lnTo>
                        <a:pt x="5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0"/>
                <p:cNvSpPr/>
                <p:nvPr/>
              </p:nvSpPr>
              <p:spPr>
                <a:xfrm>
                  <a:off x="7853275" y="2315675"/>
                  <a:ext cx="101825" cy="95275"/>
                </a:xfrm>
                <a:custGeom>
                  <a:avLst/>
                  <a:gdLst/>
                  <a:ahLst/>
                  <a:cxnLst/>
                  <a:rect l="l" t="t" r="r" b="b"/>
                  <a:pathLst>
                    <a:path w="4073" h="3811" extrusionOk="0">
                      <a:moveTo>
                        <a:pt x="2287" y="0"/>
                      </a:moveTo>
                      <a:cubicBezTo>
                        <a:pt x="2277" y="153"/>
                        <a:pt x="2298" y="315"/>
                        <a:pt x="2329" y="467"/>
                      </a:cubicBezTo>
                      <a:cubicBezTo>
                        <a:pt x="2386" y="740"/>
                        <a:pt x="2492" y="932"/>
                        <a:pt x="2659" y="1147"/>
                      </a:cubicBezTo>
                      <a:cubicBezTo>
                        <a:pt x="2794" y="1322"/>
                        <a:pt x="2960" y="1435"/>
                        <a:pt x="3138" y="1560"/>
                      </a:cubicBezTo>
                      <a:cubicBezTo>
                        <a:pt x="3305" y="1676"/>
                        <a:pt x="3441" y="1695"/>
                        <a:pt x="3643" y="1719"/>
                      </a:cubicBezTo>
                      <a:cubicBezTo>
                        <a:pt x="3740" y="1731"/>
                        <a:pt x="3868" y="1771"/>
                        <a:pt x="3978" y="1771"/>
                      </a:cubicBezTo>
                      <a:cubicBezTo>
                        <a:pt x="4007" y="1771"/>
                        <a:pt x="4034" y="1769"/>
                        <a:pt x="4060" y="1762"/>
                      </a:cubicBezTo>
                      <a:cubicBezTo>
                        <a:pt x="4072" y="1697"/>
                        <a:pt x="4047" y="1625"/>
                        <a:pt x="4040" y="1558"/>
                      </a:cubicBezTo>
                      <a:cubicBezTo>
                        <a:pt x="4023" y="1388"/>
                        <a:pt x="4020" y="1229"/>
                        <a:pt x="3961" y="1068"/>
                      </a:cubicBezTo>
                      <a:cubicBezTo>
                        <a:pt x="3855" y="775"/>
                        <a:pt x="3541" y="538"/>
                        <a:pt x="3257" y="430"/>
                      </a:cubicBezTo>
                      <a:cubicBezTo>
                        <a:pt x="3156" y="392"/>
                        <a:pt x="2282" y="84"/>
                        <a:pt x="2287" y="0"/>
                      </a:cubicBezTo>
                      <a:close/>
                      <a:moveTo>
                        <a:pt x="1542" y="1469"/>
                      </a:moveTo>
                      <a:cubicBezTo>
                        <a:pt x="1352" y="1469"/>
                        <a:pt x="1158" y="1513"/>
                        <a:pt x="1000" y="1580"/>
                      </a:cubicBezTo>
                      <a:cubicBezTo>
                        <a:pt x="907" y="1620"/>
                        <a:pt x="179" y="1947"/>
                        <a:pt x="26" y="1947"/>
                      </a:cubicBezTo>
                      <a:cubicBezTo>
                        <a:pt x="13" y="1947"/>
                        <a:pt x="5" y="1944"/>
                        <a:pt x="1" y="1940"/>
                      </a:cubicBezTo>
                      <a:lnTo>
                        <a:pt x="1" y="1940"/>
                      </a:lnTo>
                      <a:cubicBezTo>
                        <a:pt x="100" y="2058"/>
                        <a:pt x="227" y="2160"/>
                        <a:pt x="353" y="2247"/>
                      </a:cubicBezTo>
                      <a:cubicBezTo>
                        <a:pt x="582" y="2405"/>
                        <a:pt x="792" y="2471"/>
                        <a:pt x="1062" y="2512"/>
                      </a:cubicBezTo>
                      <a:cubicBezTo>
                        <a:pt x="1126" y="2521"/>
                        <a:pt x="1188" y="2525"/>
                        <a:pt x="1249" y="2525"/>
                      </a:cubicBezTo>
                      <a:cubicBezTo>
                        <a:pt x="1397" y="2525"/>
                        <a:pt x="1540" y="2502"/>
                        <a:pt x="1693" y="2480"/>
                      </a:cubicBezTo>
                      <a:cubicBezTo>
                        <a:pt x="1893" y="2449"/>
                        <a:pt x="2004" y="2367"/>
                        <a:pt x="2167" y="2245"/>
                      </a:cubicBezTo>
                      <a:cubicBezTo>
                        <a:pt x="2266" y="2171"/>
                        <a:pt x="2431" y="2098"/>
                        <a:pt x="2498" y="1988"/>
                      </a:cubicBezTo>
                      <a:cubicBezTo>
                        <a:pt x="2463" y="1933"/>
                        <a:pt x="2394" y="1898"/>
                        <a:pt x="2343" y="1854"/>
                      </a:cubicBezTo>
                      <a:cubicBezTo>
                        <a:pt x="2215" y="1742"/>
                        <a:pt x="2104" y="1632"/>
                        <a:pt x="1949" y="1555"/>
                      </a:cubicBezTo>
                      <a:cubicBezTo>
                        <a:pt x="1828" y="1494"/>
                        <a:pt x="1686" y="1469"/>
                        <a:pt x="1542" y="1469"/>
                      </a:cubicBezTo>
                      <a:close/>
                      <a:moveTo>
                        <a:pt x="3978" y="1964"/>
                      </a:moveTo>
                      <a:cubicBezTo>
                        <a:pt x="3921" y="1964"/>
                        <a:pt x="3861" y="1987"/>
                        <a:pt x="3803" y="1994"/>
                      </a:cubicBezTo>
                      <a:cubicBezTo>
                        <a:pt x="3633" y="2018"/>
                        <a:pt x="3477" y="2028"/>
                        <a:pt x="3317" y="2094"/>
                      </a:cubicBezTo>
                      <a:cubicBezTo>
                        <a:pt x="3029" y="2211"/>
                        <a:pt x="2806" y="2534"/>
                        <a:pt x="2710" y="2822"/>
                      </a:cubicBezTo>
                      <a:cubicBezTo>
                        <a:pt x="2675" y="2927"/>
                        <a:pt x="2403" y="3810"/>
                        <a:pt x="2321" y="3810"/>
                      </a:cubicBezTo>
                      <a:cubicBezTo>
                        <a:pt x="2321" y="3810"/>
                        <a:pt x="2321" y="3810"/>
                        <a:pt x="2321" y="3810"/>
                      </a:cubicBezTo>
                      <a:lnTo>
                        <a:pt x="2321" y="3810"/>
                      </a:lnTo>
                      <a:cubicBezTo>
                        <a:pt x="2331" y="3811"/>
                        <a:pt x="2341" y="3811"/>
                        <a:pt x="2351" y="3811"/>
                      </a:cubicBezTo>
                      <a:cubicBezTo>
                        <a:pt x="2496" y="3811"/>
                        <a:pt x="2645" y="3783"/>
                        <a:pt x="2785" y="3748"/>
                      </a:cubicBezTo>
                      <a:cubicBezTo>
                        <a:pt x="3054" y="3681"/>
                        <a:pt x="3241" y="3566"/>
                        <a:pt x="3450" y="3390"/>
                      </a:cubicBezTo>
                      <a:cubicBezTo>
                        <a:pt x="3620" y="3248"/>
                        <a:pt x="3726" y="3079"/>
                        <a:pt x="3844" y="2896"/>
                      </a:cubicBezTo>
                      <a:cubicBezTo>
                        <a:pt x="3953" y="2725"/>
                        <a:pt x="3966" y="2588"/>
                        <a:pt x="3980" y="2385"/>
                      </a:cubicBezTo>
                      <a:cubicBezTo>
                        <a:pt x="3990" y="2262"/>
                        <a:pt x="4044" y="2089"/>
                        <a:pt x="4006" y="1966"/>
                      </a:cubicBezTo>
                      <a:cubicBezTo>
                        <a:pt x="3997" y="1965"/>
                        <a:pt x="3988" y="1964"/>
                        <a:pt x="3978" y="19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0"/>
                <p:cNvSpPr/>
                <p:nvPr/>
              </p:nvSpPr>
              <p:spPr>
                <a:xfrm>
                  <a:off x="7129525" y="2318425"/>
                  <a:ext cx="100300" cy="99175"/>
                </a:xfrm>
                <a:custGeom>
                  <a:avLst/>
                  <a:gdLst/>
                  <a:ahLst/>
                  <a:cxnLst/>
                  <a:rect l="l" t="t" r="r" b="b"/>
                  <a:pathLst>
                    <a:path w="4012" h="3967" extrusionOk="0">
                      <a:moveTo>
                        <a:pt x="1944" y="957"/>
                      </a:moveTo>
                      <a:lnTo>
                        <a:pt x="1944" y="957"/>
                      </a:lnTo>
                      <a:cubicBezTo>
                        <a:pt x="1941" y="964"/>
                        <a:pt x="1939" y="974"/>
                        <a:pt x="1939" y="984"/>
                      </a:cubicBezTo>
                      <a:cubicBezTo>
                        <a:pt x="1939" y="1493"/>
                        <a:pt x="1531" y="1908"/>
                        <a:pt x="1024" y="1919"/>
                      </a:cubicBezTo>
                      <a:cubicBezTo>
                        <a:pt x="1033" y="1786"/>
                        <a:pt x="1065" y="1653"/>
                        <a:pt x="1124" y="1531"/>
                      </a:cubicBezTo>
                      <a:cubicBezTo>
                        <a:pt x="1167" y="1441"/>
                        <a:pt x="1226" y="1357"/>
                        <a:pt x="1299" y="1280"/>
                      </a:cubicBezTo>
                      <a:cubicBezTo>
                        <a:pt x="1476" y="1092"/>
                        <a:pt x="1709" y="978"/>
                        <a:pt x="1944" y="957"/>
                      </a:cubicBezTo>
                      <a:close/>
                      <a:moveTo>
                        <a:pt x="2070" y="954"/>
                      </a:moveTo>
                      <a:cubicBezTo>
                        <a:pt x="2119" y="957"/>
                        <a:pt x="2168" y="962"/>
                        <a:pt x="2217" y="973"/>
                      </a:cubicBezTo>
                      <a:cubicBezTo>
                        <a:pt x="2663" y="1077"/>
                        <a:pt x="3033" y="1504"/>
                        <a:pt x="3053" y="1934"/>
                      </a:cubicBezTo>
                      <a:cubicBezTo>
                        <a:pt x="3042" y="1926"/>
                        <a:pt x="3028" y="1920"/>
                        <a:pt x="3013" y="1920"/>
                      </a:cubicBezTo>
                      <a:cubicBezTo>
                        <a:pt x="2498" y="1920"/>
                        <a:pt x="2076" y="1501"/>
                        <a:pt x="2076" y="984"/>
                      </a:cubicBezTo>
                      <a:cubicBezTo>
                        <a:pt x="2076" y="973"/>
                        <a:pt x="2074" y="963"/>
                        <a:pt x="2070" y="954"/>
                      </a:cubicBezTo>
                      <a:close/>
                      <a:moveTo>
                        <a:pt x="2007" y="1365"/>
                      </a:moveTo>
                      <a:cubicBezTo>
                        <a:pt x="2117" y="1653"/>
                        <a:pt x="2345" y="1883"/>
                        <a:pt x="2633" y="1991"/>
                      </a:cubicBezTo>
                      <a:cubicBezTo>
                        <a:pt x="2345" y="2100"/>
                        <a:pt x="2117" y="2330"/>
                        <a:pt x="2007" y="2617"/>
                      </a:cubicBezTo>
                      <a:cubicBezTo>
                        <a:pt x="1898" y="2330"/>
                        <a:pt x="1669" y="2101"/>
                        <a:pt x="1381" y="1991"/>
                      </a:cubicBezTo>
                      <a:cubicBezTo>
                        <a:pt x="1669" y="1882"/>
                        <a:pt x="1898" y="1653"/>
                        <a:pt x="2007" y="1365"/>
                      </a:cubicBezTo>
                      <a:close/>
                      <a:moveTo>
                        <a:pt x="3049" y="2049"/>
                      </a:moveTo>
                      <a:lnTo>
                        <a:pt x="3049" y="2049"/>
                      </a:lnTo>
                      <a:cubicBezTo>
                        <a:pt x="3021" y="2492"/>
                        <a:pt x="2744" y="2845"/>
                        <a:pt x="2317" y="2959"/>
                      </a:cubicBezTo>
                      <a:cubicBezTo>
                        <a:pt x="2236" y="2983"/>
                        <a:pt x="2156" y="3001"/>
                        <a:pt x="2074" y="3010"/>
                      </a:cubicBezTo>
                      <a:cubicBezTo>
                        <a:pt x="2075" y="3006"/>
                        <a:pt x="2076" y="3002"/>
                        <a:pt x="2076" y="2996"/>
                      </a:cubicBezTo>
                      <a:cubicBezTo>
                        <a:pt x="2076" y="2481"/>
                        <a:pt x="2497" y="2060"/>
                        <a:pt x="3013" y="2060"/>
                      </a:cubicBezTo>
                      <a:cubicBezTo>
                        <a:pt x="3027" y="2060"/>
                        <a:pt x="3038" y="2055"/>
                        <a:pt x="3049" y="2049"/>
                      </a:cubicBezTo>
                      <a:close/>
                      <a:moveTo>
                        <a:pt x="1026" y="2063"/>
                      </a:moveTo>
                      <a:cubicBezTo>
                        <a:pt x="1531" y="2076"/>
                        <a:pt x="1939" y="2491"/>
                        <a:pt x="1939" y="2999"/>
                      </a:cubicBezTo>
                      <a:cubicBezTo>
                        <a:pt x="1939" y="3004"/>
                        <a:pt x="1941" y="3009"/>
                        <a:pt x="1943" y="3016"/>
                      </a:cubicBezTo>
                      <a:cubicBezTo>
                        <a:pt x="1937" y="3015"/>
                        <a:pt x="1931" y="3015"/>
                        <a:pt x="1925" y="3015"/>
                      </a:cubicBezTo>
                      <a:cubicBezTo>
                        <a:pt x="1919" y="3015"/>
                        <a:pt x="1913" y="3015"/>
                        <a:pt x="1908" y="3015"/>
                      </a:cubicBezTo>
                      <a:cubicBezTo>
                        <a:pt x="1586" y="2974"/>
                        <a:pt x="1311" y="2786"/>
                        <a:pt x="1151" y="2494"/>
                      </a:cubicBezTo>
                      <a:cubicBezTo>
                        <a:pt x="1078" y="2359"/>
                        <a:pt x="1037" y="2210"/>
                        <a:pt x="1026" y="2063"/>
                      </a:cubicBezTo>
                      <a:close/>
                      <a:moveTo>
                        <a:pt x="2027" y="814"/>
                      </a:moveTo>
                      <a:cubicBezTo>
                        <a:pt x="1727" y="814"/>
                        <a:pt x="1424" y="947"/>
                        <a:pt x="1198" y="1186"/>
                      </a:cubicBezTo>
                      <a:cubicBezTo>
                        <a:pt x="1117" y="1272"/>
                        <a:pt x="1050" y="1369"/>
                        <a:pt x="999" y="1472"/>
                      </a:cubicBezTo>
                      <a:cubicBezTo>
                        <a:pt x="834" y="1815"/>
                        <a:pt x="845" y="2223"/>
                        <a:pt x="1029" y="2562"/>
                      </a:cubicBezTo>
                      <a:cubicBezTo>
                        <a:pt x="1210" y="2894"/>
                        <a:pt x="1525" y="3109"/>
                        <a:pt x="1889" y="3154"/>
                      </a:cubicBezTo>
                      <a:cubicBezTo>
                        <a:pt x="1920" y="3157"/>
                        <a:pt x="1951" y="3159"/>
                        <a:pt x="1981" y="3159"/>
                      </a:cubicBezTo>
                      <a:cubicBezTo>
                        <a:pt x="2112" y="3159"/>
                        <a:pt x="2236" y="3128"/>
                        <a:pt x="2354" y="3096"/>
                      </a:cubicBezTo>
                      <a:cubicBezTo>
                        <a:pt x="2873" y="2954"/>
                        <a:pt x="3204" y="2507"/>
                        <a:pt x="3191" y="1954"/>
                      </a:cubicBezTo>
                      <a:cubicBezTo>
                        <a:pt x="3182" y="1456"/>
                        <a:pt x="2760" y="958"/>
                        <a:pt x="2249" y="839"/>
                      </a:cubicBezTo>
                      <a:cubicBezTo>
                        <a:pt x="2176" y="822"/>
                        <a:pt x="2101" y="814"/>
                        <a:pt x="2027" y="814"/>
                      </a:cubicBezTo>
                      <a:close/>
                      <a:moveTo>
                        <a:pt x="2017" y="143"/>
                      </a:moveTo>
                      <a:cubicBezTo>
                        <a:pt x="2133" y="143"/>
                        <a:pt x="2248" y="156"/>
                        <a:pt x="2361" y="180"/>
                      </a:cubicBezTo>
                      <a:cubicBezTo>
                        <a:pt x="3167" y="367"/>
                        <a:pt x="3836" y="1153"/>
                        <a:pt x="3852" y="1931"/>
                      </a:cubicBezTo>
                      <a:cubicBezTo>
                        <a:pt x="3869" y="2798"/>
                        <a:pt x="3354" y="3502"/>
                        <a:pt x="2536" y="3724"/>
                      </a:cubicBezTo>
                      <a:cubicBezTo>
                        <a:pt x="2336" y="3778"/>
                        <a:pt x="2141" y="3826"/>
                        <a:pt x="1940" y="3826"/>
                      </a:cubicBezTo>
                      <a:cubicBezTo>
                        <a:pt x="1895" y="3826"/>
                        <a:pt x="1850" y="3823"/>
                        <a:pt x="1804" y="3818"/>
                      </a:cubicBezTo>
                      <a:cubicBezTo>
                        <a:pt x="1230" y="3748"/>
                        <a:pt x="738" y="3411"/>
                        <a:pt x="455" y="2892"/>
                      </a:cubicBezTo>
                      <a:cubicBezTo>
                        <a:pt x="162" y="2357"/>
                        <a:pt x="145" y="1715"/>
                        <a:pt x="406" y="1176"/>
                      </a:cubicBezTo>
                      <a:cubicBezTo>
                        <a:pt x="484" y="1015"/>
                        <a:pt x="590" y="863"/>
                        <a:pt x="718" y="727"/>
                      </a:cubicBezTo>
                      <a:cubicBezTo>
                        <a:pt x="1074" y="351"/>
                        <a:pt x="1548" y="143"/>
                        <a:pt x="2017" y="143"/>
                      </a:cubicBezTo>
                      <a:close/>
                      <a:moveTo>
                        <a:pt x="2018" y="1"/>
                      </a:moveTo>
                      <a:cubicBezTo>
                        <a:pt x="1513" y="1"/>
                        <a:pt x="1000" y="225"/>
                        <a:pt x="618" y="630"/>
                      </a:cubicBezTo>
                      <a:cubicBezTo>
                        <a:pt x="479" y="776"/>
                        <a:pt x="365" y="939"/>
                        <a:pt x="281" y="1114"/>
                      </a:cubicBezTo>
                      <a:cubicBezTo>
                        <a:pt x="0" y="1695"/>
                        <a:pt x="19" y="2383"/>
                        <a:pt x="333" y="2958"/>
                      </a:cubicBezTo>
                      <a:cubicBezTo>
                        <a:pt x="638" y="3518"/>
                        <a:pt x="1167" y="3882"/>
                        <a:pt x="1787" y="3957"/>
                      </a:cubicBezTo>
                      <a:cubicBezTo>
                        <a:pt x="1839" y="3963"/>
                        <a:pt x="1889" y="3967"/>
                        <a:pt x="1941" y="3967"/>
                      </a:cubicBezTo>
                      <a:cubicBezTo>
                        <a:pt x="2160" y="3967"/>
                        <a:pt x="2372" y="3914"/>
                        <a:pt x="2575" y="3856"/>
                      </a:cubicBezTo>
                      <a:cubicBezTo>
                        <a:pt x="3455" y="3617"/>
                        <a:pt x="4011" y="2861"/>
                        <a:pt x="3992" y="1927"/>
                      </a:cubicBezTo>
                      <a:cubicBezTo>
                        <a:pt x="3975" y="1089"/>
                        <a:pt x="3258" y="244"/>
                        <a:pt x="2393" y="43"/>
                      </a:cubicBezTo>
                      <a:cubicBezTo>
                        <a:pt x="2270" y="15"/>
                        <a:pt x="2144" y="1"/>
                        <a:pt x="2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0"/>
                <p:cNvSpPr/>
                <p:nvPr/>
              </p:nvSpPr>
              <p:spPr>
                <a:xfrm>
                  <a:off x="7270825" y="2356225"/>
                  <a:ext cx="279450" cy="20100"/>
                </a:xfrm>
                <a:custGeom>
                  <a:avLst/>
                  <a:gdLst/>
                  <a:ahLst/>
                  <a:cxnLst/>
                  <a:rect l="l" t="t" r="r" b="b"/>
                  <a:pathLst>
                    <a:path w="11178" h="804" extrusionOk="0">
                      <a:moveTo>
                        <a:pt x="401" y="1"/>
                      </a:moveTo>
                      <a:cubicBezTo>
                        <a:pt x="401" y="222"/>
                        <a:pt x="221" y="402"/>
                        <a:pt x="0" y="402"/>
                      </a:cubicBezTo>
                      <a:cubicBezTo>
                        <a:pt x="221" y="402"/>
                        <a:pt x="401" y="581"/>
                        <a:pt x="401" y="803"/>
                      </a:cubicBezTo>
                      <a:cubicBezTo>
                        <a:pt x="401" y="583"/>
                        <a:pt x="580" y="402"/>
                        <a:pt x="802" y="402"/>
                      </a:cubicBezTo>
                      <a:cubicBezTo>
                        <a:pt x="580" y="402"/>
                        <a:pt x="401" y="222"/>
                        <a:pt x="401" y="1"/>
                      </a:cubicBezTo>
                      <a:close/>
                      <a:moveTo>
                        <a:pt x="2476" y="1"/>
                      </a:moveTo>
                      <a:cubicBezTo>
                        <a:pt x="2476" y="222"/>
                        <a:pt x="2296" y="402"/>
                        <a:pt x="2075" y="402"/>
                      </a:cubicBezTo>
                      <a:cubicBezTo>
                        <a:pt x="2296" y="402"/>
                        <a:pt x="2476" y="581"/>
                        <a:pt x="2476" y="803"/>
                      </a:cubicBezTo>
                      <a:cubicBezTo>
                        <a:pt x="2476" y="583"/>
                        <a:pt x="2655" y="402"/>
                        <a:pt x="2877" y="402"/>
                      </a:cubicBezTo>
                      <a:cubicBezTo>
                        <a:pt x="2655" y="402"/>
                        <a:pt x="2476" y="222"/>
                        <a:pt x="2476" y="1"/>
                      </a:cubicBezTo>
                      <a:close/>
                      <a:moveTo>
                        <a:pt x="4551" y="1"/>
                      </a:moveTo>
                      <a:cubicBezTo>
                        <a:pt x="4551" y="222"/>
                        <a:pt x="4371" y="402"/>
                        <a:pt x="4150" y="402"/>
                      </a:cubicBezTo>
                      <a:cubicBezTo>
                        <a:pt x="4371" y="402"/>
                        <a:pt x="4551" y="581"/>
                        <a:pt x="4551" y="803"/>
                      </a:cubicBezTo>
                      <a:cubicBezTo>
                        <a:pt x="4551" y="583"/>
                        <a:pt x="4730" y="402"/>
                        <a:pt x="4952" y="402"/>
                      </a:cubicBezTo>
                      <a:cubicBezTo>
                        <a:pt x="4730" y="402"/>
                        <a:pt x="4551" y="222"/>
                        <a:pt x="4551" y="1"/>
                      </a:cubicBezTo>
                      <a:close/>
                      <a:moveTo>
                        <a:pt x="6626" y="1"/>
                      </a:moveTo>
                      <a:cubicBezTo>
                        <a:pt x="6626" y="222"/>
                        <a:pt x="6446" y="402"/>
                        <a:pt x="6225" y="402"/>
                      </a:cubicBezTo>
                      <a:cubicBezTo>
                        <a:pt x="6446" y="402"/>
                        <a:pt x="6626" y="581"/>
                        <a:pt x="6626" y="803"/>
                      </a:cubicBezTo>
                      <a:cubicBezTo>
                        <a:pt x="6626" y="583"/>
                        <a:pt x="6805" y="402"/>
                        <a:pt x="7027" y="402"/>
                      </a:cubicBezTo>
                      <a:cubicBezTo>
                        <a:pt x="6805" y="402"/>
                        <a:pt x="6626" y="222"/>
                        <a:pt x="6626" y="1"/>
                      </a:cubicBezTo>
                      <a:close/>
                      <a:moveTo>
                        <a:pt x="8701" y="1"/>
                      </a:moveTo>
                      <a:cubicBezTo>
                        <a:pt x="8701" y="222"/>
                        <a:pt x="8521" y="402"/>
                        <a:pt x="8300" y="402"/>
                      </a:cubicBezTo>
                      <a:cubicBezTo>
                        <a:pt x="8521" y="402"/>
                        <a:pt x="8701" y="581"/>
                        <a:pt x="8701" y="803"/>
                      </a:cubicBezTo>
                      <a:cubicBezTo>
                        <a:pt x="8701" y="583"/>
                        <a:pt x="8880" y="402"/>
                        <a:pt x="9102" y="402"/>
                      </a:cubicBezTo>
                      <a:cubicBezTo>
                        <a:pt x="8880" y="402"/>
                        <a:pt x="8701" y="222"/>
                        <a:pt x="8701" y="1"/>
                      </a:cubicBezTo>
                      <a:close/>
                      <a:moveTo>
                        <a:pt x="10776" y="1"/>
                      </a:moveTo>
                      <a:cubicBezTo>
                        <a:pt x="10776" y="222"/>
                        <a:pt x="10596" y="402"/>
                        <a:pt x="10375" y="402"/>
                      </a:cubicBezTo>
                      <a:cubicBezTo>
                        <a:pt x="10596" y="402"/>
                        <a:pt x="10776" y="581"/>
                        <a:pt x="10776" y="803"/>
                      </a:cubicBezTo>
                      <a:cubicBezTo>
                        <a:pt x="10776" y="583"/>
                        <a:pt x="10955" y="402"/>
                        <a:pt x="11177" y="402"/>
                      </a:cubicBezTo>
                      <a:cubicBezTo>
                        <a:pt x="10955" y="402"/>
                        <a:pt x="10776" y="222"/>
                        <a:pt x="107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1" name="TextBox 80"/>
          <p:cNvSpPr txBox="1"/>
          <p:nvPr/>
        </p:nvSpPr>
        <p:spPr>
          <a:xfrm>
            <a:off x="378012" y="287642"/>
            <a:ext cx="6693745" cy="1131079"/>
          </a:xfrm>
          <a:prstGeom prst="rect">
            <a:avLst/>
          </a:prstGeom>
          <a:noFill/>
        </p:spPr>
        <p:txBody>
          <a:bodyPr wrap="square" rtlCol="0">
            <a:spAutoFit/>
          </a:bodyPr>
          <a:lstStyle/>
          <a:p>
            <a:pPr algn="ctr">
              <a:lnSpc>
                <a:spcPct val="150000"/>
              </a:lnSpc>
            </a:pPr>
            <a:r>
              <a:rPr lang="en-US" sz="4500" b="1" smtClean="0"/>
              <a:t>VĂN BẢN 3:</a:t>
            </a:r>
            <a:endParaRPr lang="en-US" sz="4500" b="1"/>
          </a:p>
        </p:txBody>
      </p:sp>
      <p:sp>
        <p:nvSpPr>
          <p:cNvPr id="82" name="TextBox 81"/>
          <p:cNvSpPr txBox="1"/>
          <p:nvPr/>
        </p:nvSpPr>
        <p:spPr>
          <a:xfrm>
            <a:off x="378011" y="1419406"/>
            <a:ext cx="6693745" cy="1131079"/>
          </a:xfrm>
          <a:prstGeom prst="rect">
            <a:avLst/>
          </a:prstGeom>
          <a:noFill/>
        </p:spPr>
        <p:txBody>
          <a:bodyPr wrap="square" rtlCol="0">
            <a:spAutoFit/>
          </a:bodyPr>
          <a:lstStyle/>
          <a:p>
            <a:pPr algn="ctr">
              <a:lnSpc>
                <a:spcPct val="150000"/>
              </a:lnSpc>
            </a:pPr>
            <a:r>
              <a:rPr lang="vi-VN" sz="4500" b="1">
                <a:solidFill>
                  <a:srgbClr val="C00000"/>
                </a:solidFill>
              </a:rPr>
              <a:t>SƠN TINH – THỦY TINH</a:t>
            </a:r>
            <a:endParaRPr lang="en-US" sz="4500" b="1">
              <a:solidFill>
                <a:srgbClr val="C00000"/>
              </a:solidFill>
            </a:endParaRPr>
          </a:p>
        </p:txBody>
      </p:sp>
    </p:spTree>
    <p:extLst>
      <p:ext uri="{BB962C8B-B14F-4D97-AF65-F5344CB8AC3E}">
        <p14:creationId xmlns:p14="http://schemas.microsoft.com/office/powerpoint/2010/main" val="2786297049"/>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Effect transition="in" filter="fade">
                                      <p:cBhvr>
                                        <p:cTn id="9" dur="500"/>
                                        <p:tgtEl>
                                          <p:spTgt spid="8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p:cTn id="12" dur="500" fill="hold"/>
                                        <p:tgtEl>
                                          <p:spTgt spid="82"/>
                                        </p:tgtEl>
                                        <p:attrNameLst>
                                          <p:attrName>ppt_w</p:attrName>
                                        </p:attrNameLst>
                                      </p:cBhvr>
                                      <p:tavLst>
                                        <p:tav tm="0">
                                          <p:val>
                                            <p:fltVal val="0"/>
                                          </p:val>
                                        </p:tav>
                                        <p:tav tm="100000">
                                          <p:val>
                                            <p:strVal val="#ppt_w"/>
                                          </p:val>
                                        </p:tav>
                                      </p:tavLst>
                                    </p:anim>
                                    <p:anim calcmode="lin" valueType="num">
                                      <p:cBhvr>
                                        <p:cTn id="13" dur="500" fill="hold"/>
                                        <p:tgtEl>
                                          <p:spTgt spid="82"/>
                                        </p:tgtEl>
                                        <p:attrNameLst>
                                          <p:attrName>ppt_h</p:attrName>
                                        </p:attrNameLst>
                                      </p:cBhvr>
                                      <p:tavLst>
                                        <p:tav tm="0">
                                          <p:val>
                                            <p:fltVal val="0"/>
                                          </p:val>
                                        </p:tav>
                                        <p:tav tm="100000">
                                          <p:val>
                                            <p:strVal val="#ppt_h"/>
                                          </p:val>
                                        </p:tav>
                                      </p:tavLst>
                                    </p:anim>
                                    <p:animEffect transition="in" filter="fade">
                                      <p:cBhvr>
                                        <p:cTn id="1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48"/>
        <p:cNvGrpSpPr/>
        <p:nvPr/>
      </p:nvGrpSpPr>
      <p:grpSpPr>
        <a:xfrm>
          <a:off x="0" y="0"/>
          <a:ext cx="0" cy="0"/>
          <a:chOff x="0" y="0"/>
          <a:chExt cx="0" cy="0"/>
        </a:xfrm>
      </p:grpSpPr>
      <p:grpSp>
        <p:nvGrpSpPr>
          <p:cNvPr id="5" name="Group 4"/>
          <p:cNvGrpSpPr/>
          <p:nvPr/>
        </p:nvGrpSpPr>
        <p:grpSpPr>
          <a:xfrm>
            <a:off x="3933280" y="1846943"/>
            <a:ext cx="4659833" cy="3027119"/>
            <a:chOff x="3517526" y="1568916"/>
            <a:chExt cx="5177188" cy="3363203"/>
          </a:xfrm>
        </p:grpSpPr>
        <p:sp>
          <p:nvSpPr>
            <p:cNvPr id="2449" name="Google Shape;2449;p40"/>
            <p:cNvSpPr/>
            <p:nvPr/>
          </p:nvSpPr>
          <p:spPr>
            <a:xfrm>
              <a:off x="4009100" y="4737950"/>
              <a:ext cx="4685614" cy="194169"/>
            </a:xfrm>
            <a:custGeom>
              <a:avLst/>
              <a:gdLst/>
              <a:ahLst/>
              <a:cxnLst/>
              <a:rect l="l" t="t" r="r" b="b"/>
              <a:pathLst>
                <a:path w="72925" h="4816" extrusionOk="0">
                  <a:moveTo>
                    <a:pt x="36463" y="0"/>
                  </a:moveTo>
                  <a:cubicBezTo>
                    <a:pt x="26791" y="0"/>
                    <a:pt x="17517" y="254"/>
                    <a:pt x="10679" y="705"/>
                  </a:cubicBezTo>
                  <a:cubicBezTo>
                    <a:pt x="3842" y="1157"/>
                    <a:pt x="1" y="1769"/>
                    <a:pt x="1" y="2408"/>
                  </a:cubicBezTo>
                  <a:cubicBezTo>
                    <a:pt x="1" y="3047"/>
                    <a:pt x="3842" y="3659"/>
                    <a:pt x="10679" y="4111"/>
                  </a:cubicBezTo>
                  <a:cubicBezTo>
                    <a:pt x="17517" y="4562"/>
                    <a:pt x="26791" y="4816"/>
                    <a:pt x="36463" y="4816"/>
                  </a:cubicBezTo>
                  <a:cubicBezTo>
                    <a:pt x="46133" y="4816"/>
                    <a:pt x="55407" y="4562"/>
                    <a:pt x="62245" y="4111"/>
                  </a:cubicBezTo>
                  <a:cubicBezTo>
                    <a:pt x="69082" y="3659"/>
                    <a:pt x="72924" y="3047"/>
                    <a:pt x="72924" y="2408"/>
                  </a:cubicBezTo>
                  <a:cubicBezTo>
                    <a:pt x="72924" y="1769"/>
                    <a:pt x="69082" y="1157"/>
                    <a:pt x="62245" y="705"/>
                  </a:cubicBezTo>
                  <a:cubicBezTo>
                    <a:pt x="55407" y="254"/>
                    <a:pt x="46133" y="0"/>
                    <a:pt x="36463" y="0"/>
                  </a:cubicBezTo>
                  <a:close/>
                </a:path>
              </a:pathLst>
            </a:custGeom>
            <a:solidFill>
              <a:srgbClr val="23376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3" name="Google Shape;2453;p40"/>
            <p:cNvGrpSpPr/>
            <p:nvPr/>
          </p:nvGrpSpPr>
          <p:grpSpPr>
            <a:xfrm>
              <a:off x="3517526" y="3383147"/>
              <a:ext cx="3115393" cy="1448203"/>
              <a:chOff x="3517526" y="3383147"/>
              <a:chExt cx="3115393" cy="1448203"/>
            </a:xfrm>
          </p:grpSpPr>
          <p:sp>
            <p:nvSpPr>
              <p:cNvPr id="2454" name="Google Shape;2454;p40"/>
              <p:cNvSpPr/>
              <p:nvPr/>
            </p:nvSpPr>
            <p:spPr>
              <a:xfrm rot="-2700000" flipH="1">
                <a:off x="3849080" y="3726166"/>
                <a:ext cx="430971" cy="1116289"/>
              </a:xfrm>
              <a:custGeom>
                <a:avLst/>
                <a:gdLst/>
                <a:ahLst/>
                <a:cxnLst/>
                <a:rect l="l" t="t" r="r" b="b"/>
                <a:pathLst>
                  <a:path w="17239" h="44652" extrusionOk="0">
                    <a:moveTo>
                      <a:pt x="2289" y="0"/>
                    </a:moveTo>
                    <a:lnTo>
                      <a:pt x="2289" y="0"/>
                    </a:lnTo>
                    <a:cubicBezTo>
                      <a:pt x="1923" y="6332"/>
                      <a:pt x="6177" y="8597"/>
                      <a:pt x="7384" y="9111"/>
                    </a:cubicBezTo>
                    <a:cubicBezTo>
                      <a:pt x="7832" y="10134"/>
                      <a:pt x="8223" y="11159"/>
                      <a:pt x="8558" y="12188"/>
                    </a:cubicBezTo>
                    <a:cubicBezTo>
                      <a:pt x="7693" y="10704"/>
                      <a:pt x="5979" y="9040"/>
                      <a:pt x="2647" y="9040"/>
                    </a:cubicBezTo>
                    <a:cubicBezTo>
                      <a:pt x="1859" y="9040"/>
                      <a:pt x="980" y="9133"/>
                      <a:pt x="0" y="9344"/>
                    </a:cubicBezTo>
                    <a:cubicBezTo>
                      <a:pt x="2399" y="13895"/>
                      <a:pt x="6017" y="14585"/>
                      <a:pt x="7992" y="14585"/>
                    </a:cubicBezTo>
                    <a:cubicBezTo>
                      <a:pt x="8558" y="14585"/>
                      <a:pt x="8989" y="14528"/>
                      <a:pt x="9217" y="14489"/>
                    </a:cubicBezTo>
                    <a:cubicBezTo>
                      <a:pt x="9745" y="16630"/>
                      <a:pt x="10031" y="18776"/>
                      <a:pt x="10078" y="20924"/>
                    </a:cubicBezTo>
                    <a:cubicBezTo>
                      <a:pt x="9600" y="18986"/>
                      <a:pt x="7992" y="15876"/>
                      <a:pt x="2599" y="15876"/>
                    </a:cubicBezTo>
                    <a:cubicBezTo>
                      <a:pt x="2345" y="15876"/>
                      <a:pt x="2082" y="15883"/>
                      <a:pt x="1811" y="15897"/>
                    </a:cubicBezTo>
                    <a:cubicBezTo>
                      <a:pt x="3907" y="22107"/>
                      <a:pt x="8956" y="22442"/>
                      <a:pt x="10064" y="22442"/>
                    </a:cubicBezTo>
                    <a:cubicBezTo>
                      <a:pt x="10067" y="22442"/>
                      <a:pt x="10071" y="22442"/>
                      <a:pt x="10074" y="22442"/>
                    </a:cubicBezTo>
                    <a:lnTo>
                      <a:pt x="10074" y="22442"/>
                    </a:lnTo>
                    <a:cubicBezTo>
                      <a:pt x="10011" y="24570"/>
                      <a:pt x="9710" y="26700"/>
                      <a:pt x="9178" y="28825"/>
                    </a:cubicBezTo>
                    <a:cubicBezTo>
                      <a:pt x="9266" y="27011"/>
                      <a:pt x="8773" y="22512"/>
                      <a:pt x="1970" y="21605"/>
                    </a:cubicBezTo>
                    <a:lnTo>
                      <a:pt x="1970" y="21605"/>
                    </a:lnTo>
                    <a:cubicBezTo>
                      <a:pt x="2922" y="28330"/>
                      <a:pt x="8145" y="29437"/>
                      <a:pt x="8982" y="29572"/>
                    </a:cubicBezTo>
                    <a:cubicBezTo>
                      <a:pt x="8828" y="30127"/>
                      <a:pt x="8660" y="30683"/>
                      <a:pt x="8472" y="31237"/>
                    </a:cubicBezTo>
                    <a:cubicBezTo>
                      <a:pt x="6995" y="35655"/>
                      <a:pt x="4538" y="39884"/>
                      <a:pt x="1172" y="43808"/>
                    </a:cubicBezTo>
                    <a:cubicBezTo>
                      <a:pt x="743" y="44309"/>
                      <a:pt x="685" y="44372"/>
                      <a:pt x="798" y="44544"/>
                    </a:cubicBezTo>
                    <a:cubicBezTo>
                      <a:pt x="800" y="44548"/>
                      <a:pt x="804" y="44550"/>
                      <a:pt x="806" y="44554"/>
                    </a:cubicBezTo>
                    <a:cubicBezTo>
                      <a:pt x="853" y="44618"/>
                      <a:pt x="926" y="44652"/>
                      <a:pt x="1000" y="44652"/>
                    </a:cubicBezTo>
                    <a:cubicBezTo>
                      <a:pt x="1047" y="44652"/>
                      <a:pt x="1093" y="44639"/>
                      <a:pt x="1136" y="44612"/>
                    </a:cubicBezTo>
                    <a:cubicBezTo>
                      <a:pt x="1183" y="44581"/>
                      <a:pt x="1213" y="44540"/>
                      <a:pt x="1230" y="44493"/>
                    </a:cubicBezTo>
                    <a:cubicBezTo>
                      <a:pt x="1275" y="44434"/>
                      <a:pt x="1404" y="44282"/>
                      <a:pt x="1543" y="44121"/>
                    </a:cubicBezTo>
                    <a:cubicBezTo>
                      <a:pt x="4951" y="40149"/>
                      <a:pt x="7439" y="35865"/>
                      <a:pt x="8937" y="31391"/>
                    </a:cubicBezTo>
                    <a:cubicBezTo>
                      <a:pt x="9096" y="30910"/>
                      <a:pt x="9246" y="30427"/>
                      <a:pt x="9383" y="29946"/>
                    </a:cubicBezTo>
                    <a:cubicBezTo>
                      <a:pt x="9486" y="29953"/>
                      <a:pt x="9615" y="29958"/>
                      <a:pt x="9765" y="29958"/>
                    </a:cubicBezTo>
                    <a:cubicBezTo>
                      <a:pt x="11508" y="29958"/>
                      <a:pt x="16140" y="29299"/>
                      <a:pt x="16633" y="22315"/>
                    </a:cubicBezTo>
                    <a:lnTo>
                      <a:pt x="16633" y="22315"/>
                    </a:lnTo>
                    <a:cubicBezTo>
                      <a:pt x="12971" y="23066"/>
                      <a:pt x="11089" y="25006"/>
                      <a:pt x="10123" y="26736"/>
                    </a:cubicBezTo>
                    <a:cubicBezTo>
                      <a:pt x="10354" y="25405"/>
                      <a:pt x="10502" y="24075"/>
                      <a:pt x="10553" y="22741"/>
                    </a:cubicBezTo>
                    <a:cubicBezTo>
                      <a:pt x="11684" y="22618"/>
                      <a:pt x="17239" y="21622"/>
                      <a:pt x="16355" y="13900"/>
                    </a:cubicBezTo>
                    <a:lnTo>
                      <a:pt x="16355" y="13900"/>
                    </a:lnTo>
                    <a:cubicBezTo>
                      <a:pt x="12398" y="15514"/>
                      <a:pt x="11013" y="18225"/>
                      <a:pt x="10545" y="20224"/>
                    </a:cubicBezTo>
                    <a:cubicBezTo>
                      <a:pt x="10461" y="18381"/>
                      <a:pt x="10203" y="16537"/>
                      <a:pt x="9769" y="14700"/>
                    </a:cubicBezTo>
                    <a:cubicBezTo>
                      <a:pt x="10974" y="14356"/>
                      <a:pt x="16110" y="12433"/>
                      <a:pt x="14043" y="5064"/>
                    </a:cubicBezTo>
                    <a:lnTo>
                      <a:pt x="14043" y="5064"/>
                    </a:lnTo>
                    <a:cubicBezTo>
                      <a:pt x="9980" y="7537"/>
                      <a:pt x="9276" y="10850"/>
                      <a:pt x="9289" y="12894"/>
                    </a:cubicBezTo>
                    <a:cubicBezTo>
                      <a:pt x="8892" y="11558"/>
                      <a:pt x="8401" y="10226"/>
                      <a:pt x="7822" y="8896"/>
                    </a:cubicBezTo>
                    <a:cubicBezTo>
                      <a:pt x="8253" y="7537"/>
                      <a:pt x="9340" y="2429"/>
                      <a:pt x="2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5" name="Google Shape;2455;p40"/>
              <p:cNvGrpSpPr/>
              <p:nvPr/>
            </p:nvGrpSpPr>
            <p:grpSpPr>
              <a:xfrm>
                <a:off x="4316299" y="4433991"/>
                <a:ext cx="2236596" cy="386456"/>
                <a:chOff x="5100638" y="3089000"/>
                <a:chExt cx="998525" cy="172525"/>
              </a:xfrm>
            </p:grpSpPr>
            <p:sp>
              <p:nvSpPr>
                <p:cNvPr id="2456" name="Google Shape;2456;p40"/>
                <p:cNvSpPr/>
                <p:nvPr/>
              </p:nvSpPr>
              <p:spPr>
                <a:xfrm>
                  <a:off x="5551438" y="3089000"/>
                  <a:ext cx="547725" cy="172500"/>
                </a:xfrm>
                <a:custGeom>
                  <a:avLst/>
                  <a:gdLst/>
                  <a:ahLst/>
                  <a:cxnLst/>
                  <a:rect l="l" t="t" r="r" b="b"/>
                  <a:pathLst>
                    <a:path w="21909" h="6900" extrusionOk="0">
                      <a:moveTo>
                        <a:pt x="1" y="1"/>
                      </a:moveTo>
                      <a:lnTo>
                        <a:pt x="1" y="6900"/>
                      </a:lnTo>
                      <a:lnTo>
                        <a:pt x="18462" y="6900"/>
                      </a:lnTo>
                      <a:cubicBezTo>
                        <a:pt x="20367" y="6900"/>
                        <a:pt x="21909" y="5354"/>
                        <a:pt x="21909" y="3450"/>
                      </a:cubicBezTo>
                      <a:cubicBezTo>
                        <a:pt x="21909" y="2497"/>
                        <a:pt x="21523" y="1635"/>
                        <a:pt x="20900" y="1011"/>
                      </a:cubicBezTo>
                      <a:cubicBezTo>
                        <a:pt x="20276" y="387"/>
                        <a:pt x="19414" y="1"/>
                        <a:pt x="18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0"/>
                <p:cNvSpPr/>
                <p:nvPr/>
              </p:nvSpPr>
              <p:spPr>
                <a:xfrm>
                  <a:off x="5100638" y="3089000"/>
                  <a:ext cx="678875" cy="172525"/>
                </a:xfrm>
                <a:custGeom>
                  <a:avLst/>
                  <a:gdLst/>
                  <a:ahLst/>
                  <a:cxnLst/>
                  <a:rect l="l" t="t" r="r" b="b"/>
                  <a:pathLst>
                    <a:path w="27155" h="6901" extrusionOk="0">
                      <a:moveTo>
                        <a:pt x="335" y="1"/>
                      </a:moveTo>
                      <a:cubicBezTo>
                        <a:pt x="151" y="1"/>
                        <a:pt x="1" y="151"/>
                        <a:pt x="1" y="336"/>
                      </a:cubicBezTo>
                      <a:cubicBezTo>
                        <a:pt x="1" y="520"/>
                        <a:pt x="151" y="669"/>
                        <a:pt x="335" y="669"/>
                      </a:cubicBezTo>
                      <a:lnTo>
                        <a:pt x="23360" y="669"/>
                      </a:lnTo>
                      <a:cubicBezTo>
                        <a:pt x="24857" y="669"/>
                        <a:pt x="26069" y="1882"/>
                        <a:pt x="26069" y="3379"/>
                      </a:cubicBezTo>
                      <a:cubicBezTo>
                        <a:pt x="26069" y="4874"/>
                        <a:pt x="24857" y="6087"/>
                        <a:pt x="23360" y="6087"/>
                      </a:cubicBezTo>
                      <a:lnTo>
                        <a:pt x="335" y="6087"/>
                      </a:lnTo>
                      <a:cubicBezTo>
                        <a:pt x="151" y="6087"/>
                        <a:pt x="1" y="6236"/>
                        <a:pt x="1" y="6422"/>
                      </a:cubicBezTo>
                      <a:lnTo>
                        <a:pt x="1" y="6567"/>
                      </a:lnTo>
                      <a:cubicBezTo>
                        <a:pt x="1" y="6751"/>
                        <a:pt x="151" y="6901"/>
                        <a:pt x="335" y="6901"/>
                      </a:cubicBezTo>
                      <a:lnTo>
                        <a:pt x="23613" y="6901"/>
                      </a:lnTo>
                      <a:cubicBezTo>
                        <a:pt x="25510" y="6900"/>
                        <a:pt x="27110" y="5401"/>
                        <a:pt x="27140" y="3504"/>
                      </a:cubicBezTo>
                      <a:cubicBezTo>
                        <a:pt x="27154" y="2529"/>
                        <a:pt x="26766" y="1647"/>
                        <a:pt x="26132" y="1011"/>
                      </a:cubicBezTo>
                      <a:cubicBezTo>
                        <a:pt x="25507" y="387"/>
                        <a:pt x="24645" y="1"/>
                        <a:pt x="236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0"/>
                <p:cNvSpPr/>
                <p:nvPr/>
              </p:nvSpPr>
              <p:spPr>
                <a:xfrm>
                  <a:off x="5125613" y="3105725"/>
                  <a:ext cx="626750" cy="135450"/>
                </a:xfrm>
                <a:custGeom>
                  <a:avLst/>
                  <a:gdLst/>
                  <a:ahLst/>
                  <a:cxnLst/>
                  <a:rect l="l" t="t" r="r" b="b"/>
                  <a:pathLst>
                    <a:path w="25070" h="5418" extrusionOk="0">
                      <a:moveTo>
                        <a:pt x="1" y="0"/>
                      </a:moveTo>
                      <a:lnTo>
                        <a:pt x="1" y="5418"/>
                      </a:lnTo>
                      <a:lnTo>
                        <a:pt x="22361" y="5418"/>
                      </a:lnTo>
                      <a:cubicBezTo>
                        <a:pt x="23858" y="5418"/>
                        <a:pt x="25070" y="4205"/>
                        <a:pt x="25070" y="2710"/>
                      </a:cubicBezTo>
                      <a:cubicBezTo>
                        <a:pt x="25070" y="1213"/>
                        <a:pt x="23858" y="0"/>
                        <a:pt x="223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0"/>
                <p:cNvSpPr/>
                <p:nvPr/>
              </p:nvSpPr>
              <p:spPr>
                <a:xfrm>
                  <a:off x="5821638" y="3137600"/>
                  <a:ext cx="220925" cy="71700"/>
                </a:xfrm>
                <a:custGeom>
                  <a:avLst/>
                  <a:gdLst/>
                  <a:ahLst/>
                  <a:cxnLst/>
                  <a:rect l="l" t="t" r="r" b="b"/>
                  <a:pathLst>
                    <a:path w="8837" h="2868" extrusionOk="0">
                      <a:moveTo>
                        <a:pt x="122" y="0"/>
                      </a:moveTo>
                      <a:cubicBezTo>
                        <a:pt x="122" y="68"/>
                        <a:pt x="67" y="122"/>
                        <a:pt x="1" y="122"/>
                      </a:cubicBezTo>
                      <a:lnTo>
                        <a:pt x="1" y="2746"/>
                      </a:lnTo>
                      <a:cubicBezTo>
                        <a:pt x="67" y="2746"/>
                        <a:pt x="122" y="2800"/>
                        <a:pt x="122" y="2868"/>
                      </a:cubicBezTo>
                      <a:lnTo>
                        <a:pt x="8715" y="2868"/>
                      </a:lnTo>
                      <a:cubicBezTo>
                        <a:pt x="8715" y="2800"/>
                        <a:pt x="8769" y="2746"/>
                        <a:pt x="8837" y="2746"/>
                      </a:cubicBezTo>
                      <a:lnTo>
                        <a:pt x="8837" y="122"/>
                      </a:lnTo>
                      <a:cubicBezTo>
                        <a:pt x="8769" y="122"/>
                        <a:pt x="8715" y="68"/>
                        <a:pt x="87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0"/>
                <p:cNvSpPr/>
                <p:nvPr/>
              </p:nvSpPr>
              <p:spPr>
                <a:xfrm>
                  <a:off x="5862938" y="3164225"/>
                  <a:ext cx="140750" cy="18450"/>
                </a:xfrm>
                <a:custGeom>
                  <a:avLst/>
                  <a:gdLst/>
                  <a:ahLst/>
                  <a:cxnLst/>
                  <a:rect l="l" t="t" r="r" b="b"/>
                  <a:pathLst>
                    <a:path w="5630" h="738" extrusionOk="0">
                      <a:moveTo>
                        <a:pt x="2296" y="1"/>
                      </a:moveTo>
                      <a:cubicBezTo>
                        <a:pt x="2264" y="1"/>
                        <a:pt x="2231" y="6"/>
                        <a:pt x="2197" y="17"/>
                      </a:cubicBezTo>
                      <a:cubicBezTo>
                        <a:pt x="2064" y="60"/>
                        <a:pt x="2009" y="196"/>
                        <a:pt x="1988" y="327"/>
                      </a:cubicBezTo>
                      <a:cubicBezTo>
                        <a:pt x="1956" y="524"/>
                        <a:pt x="2113" y="737"/>
                        <a:pt x="2317" y="737"/>
                      </a:cubicBezTo>
                      <a:cubicBezTo>
                        <a:pt x="2332" y="737"/>
                        <a:pt x="2347" y="736"/>
                        <a:pt x="2362" y="733"/>
                      </a:cubicBezTo>
                      <a:cubicBezTo>
                        <a:pt x="2550" y="704"/>
                        <a:pt x="2719" y="471"/>
                        <a:pt x="2650" y="282"/>
                      </a:cubicBezTo>
                      <a:cubicBezTo>
                        <a:pt x="2629" y="227"/>
                        <a:pt x="2600" y="177"/>
                        <a:pt x="2561" y="131"/>
                      </a:cubicBezTo>
                      <a:cubicBezTo>
                        <a:pt x="2492" y="53"/>
                        <a:pt x="2399" y="1"/>
                        <a:pt x="2296" y="1"/>
                      </a:cubicBezTo>
                      <a:close/>
                      <a:moveTo>
                        <a:pt x="340" y="2"/>
                      </a:moveTo>
                      <a:cubicBezTo>
                        <a:pt x="308" y="2"/>
                        <a:pt x="275" y="7"/>
                        <a:pt x="242" y="18"/>
                      </a:cubicBezTo>
                      <a:cubicBezTo>
                        <a:pt x="108" y="62"/>
                        <a:pt x="52" y="196"/>
                        <a:pt x="31" y="328"/>
                      </a:cubicBezTo>
                      <a:cubicBezTo>
                        <a:pt x="0" y="527"/>
                        <a:pt x="158" y="738"/>
                        <a:pt x="362" y="738"/>
                      </a:cubicBezTo>
                      <a:cubicBezTo>
                        <a:pt x="376" y="738"/>
                        <a:pt x="391" y="736"/>
                        <a:pt x="406" y="734"/>
                      </a:cubicBezTo>
                      <a:cubicBezTo>
                        <a:pt x="596" y="704"/>
                        <a:pt x="763" y="472"/>
                        <a:pt x="693" y="284"/>
                      </a:cubicBezTo>
                      <a:cubicBezTo>
                        <a:pt x="675" y="227"/>
                        <a:pt x="644" y="177"/>
                        <a:pt x="606" y="132"/>
                      </a:cubicBezTo>
                      <a:cubicBezTo>
                        <a:pt x="537" y="54"/>
                        <a:pt x="443" y="2"/>
                        <a:pt x="340" y="2"/>
                      </a:cubicBezTo>
                      <a:close/>
                      <a:moveTo>
                        <a:pt x="1319" y="2"/>
                      </a:moveTo>
                      <a:cubicBezTo>
                        <a:pt x="1286" y="2"/>
                        <a:pt x="1253" y="7"/>
                        <a:pt x="1220" y="18"/>
                      </a:cubicBezTo>
                      <a:cubicBezTo>
                        <a:pt x="1086" y="62"/>
                        <a:pt x="1030" y="196"/>
                        <a:pt x="1010" y="328"/>
                      </a:cubicBezTo>
                      <a:cubicBezTo>
                        <a:pt x="979" y="527"/>
                        <a:pt x="1137" y="738"/>
                        <a:pt x="1340" y="738"/>
                      </a:cubicBezTo>
                      <a:cubicBezTo>
                        <a:pt x="1355" y="738"/>
                        <a:pt x="1370" y="736"/>
                        <a:pt x="1384" y="734"/>
                      </a:cubicBezTo>
                      <a:cubicBezTo>
                        <a:pt x="1575" y="704"/>
                        <a:pt x="1742" y="472"/>
                        <a:pt x="1672" y="284"/>
                      </a:cubicBezTo>
                      <a:cubicBezTo>
                        <a:pt x="1652" y="227"/>
                        <a:pt x="1622" y="177"/>
                        <a:pt x="1584" y="132"/>
                      </a:cubicBezTo>
                      <a:cubicBezTo>
                        <a:pt x="1516" y="54"/>
                        <a:pt x="1422" y="2"/>
                        <a:pt x="1319" y="2"/>
                      </a:cubicBezTo>
                      <a:close/>
                      <a:moveTo>
                        <a:pt x="3251" y="2"/>
                      </a:moveTo>
                      <a:cubicBezTo>
                        <a:pt x="3219" y="2"/>
                        <a:pt x="3186" y="7"/>
                        <a:pt x="3152" y="18"/>
                      </a:cubicBezTo>
                      <a:cubicBezTo>
                        <a:pt x="3019" y="62"/>
                        <a:pt x="2962" y="196"/>
                        <a:pt x="2942" y="328"/>
                      </a:cubicBezTo>
                      <a:cubicBezTo>
                        <a:pt x="2911" y="527"/>
                        <a:pt x="3068" y="738"/>
                        <a:pt x="3272" y="738"/>
                      </a:cubicBezTo>
                      <a:cubicBezTo>
                        <a:pt x="3287" y="738"/>
                        <a:pt x="3301" y="736"/>
                        <a:pt x="3316" y="734"/>
                      </a:cubicBezTo>
                      <a:cubicBezTo>
                        <a:pt x="3506" y="704"/>
                        <a:pt x="3673" y="472"/>
                        <a:pt x="3604" y="284"/>
                      </a:cubicBezTo>
                      <a:cubicBezTo>
                        <a:pt x="3586" y="227"/>
                        <a:pt x="3555" y="177"/>
                        <a:pt x="3516" y="132"/>
                      </a:cubicBezTo>
                      <a:cubicBezTo>
                        <a:pt x="3448" y="54"/>
                        <a:pt x="3354" y="2"/>
                        <a:pt x="3251" y="2"/>
                      </a:cubicBezTo>
                      <a:close/>
                      <a:moveTo>
                        <a:pt x="4229" y="2"/>
                      </a:moveTo>
                      <a:cubicBezTo>
                        <a:pt x="4197" y="2"/>
                        <a:pt x="4164" y="7"/>
                        <a:pt x="4131" y="18"/>
                      </a:cubicBezTo>
                      <a:cubicBezTo>
                        <a:pt x="3997" y="62"/>
                        <a:pt x="3941" y="196"/>
                        <a:pt x="3920" y="328"/>
                      </a:cubicBezTo>
                      <a:cubicBezTo>
                        <a:pt x="3889" y="527"/>
                        <a:pt x="4048" y="738"/>
                        <a:pt x="4251" y="738"/>
                      </a:cubicBezTo>
                      <a:cubicBezTo>
                        <a:pt x="4265" y="738"/>
                        <a:pt x="4280" y="736"/>
                        <a:pt x="4295" y="734"/>
                      </a:cubicBezTo>
                      <a:cubicBezTo>
                        <a:pt x="4485" y="704"/>
                        <a:pt x="4652" y="472"/>
                        <a:pt x="4582" y="284"/>
                      </a:cubicBezTo>
                      <a:cubicBezTo>
                        <a:pt x="4563" y="227"/>
                        <a:pt x="4532" y="177"/>
                        <a:pt x="4495" y="132"/>
                      </a:cubicBezTo>
                      <a:cubicBezTo>
                        <a:pt x="4426" y="54"/>
                        <a:pt x="4332" y="2"/>
                        <a:pt x="4229" y="2"/>
                      </a:cubicBezTo>
                      <a:close/>
                      <a:moveTo>
                        <a:pt x="5207" y="2"/>
                      </a:moveTo>
                      <a:cubicBezTo>
                        <a:pt x="5175" y="2"/>
                        <a:pt x="5142" y="7"/>
                        <a:pt x="5109" y="18"/>
                      </a:cubicBezTo>
                      <a:cubicBezTo>
                        <a:pt x="4975" y="62"/>
                        <a:pt x="4918" y="196"/>
                        <a:pt x="4898" y="328"/>
                      </a:cubicBezTo>
                      <a:cubicBezTo>
                        <a:pt x="4867" y="527"/>
                        <a:pt x="5024" y="738"/>
                        <a:pt x="5228" y="738"/>
                      </a:cubicBezTo>
                      <a:cubicBezTo>
                        <a:pt x="5243" y="738"/>
                        <a:pt x="5257" y="736"/>
                        <a:pt x="5272" y="734"/>
                      </a:cubicBezTo>
                      <a:cubicBezTo>
                        <a:pt x="5463" y="704"/>
                        <a:pt x="5630" y="472"/>
                        <a:pt x="5560" y="284"/>
                      </a:cubicBezTo>
                      <a:cubicBezTo>
                        <a:pt x="5540" y="227"/>
                        <a:pt x="5511" y="177"/>
                        <a:pt x="5472" y="132"/>
                      </a:cubicBezTo>
                      <a:cubicBezTo>
                        <a:pt x="5404" y="54"/>
                        <a:pt x="5310" y="2"/>
                        <a:pt x="5207"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0"/>
                <p:cNvSpPr/>
                <p:nvPr/>
              </p:nvSpPr>
              <p:spPr>
                <a:xfrm>
                  <a:off x="5125613" y="3125800"/>
                  <a:ext cx="567375" cy="97225"/>
                </a:xfrm>
                <a:custGeom>
                  <a:avLst/>
                  <a:gdLst/>
                  <a:ahLst/>
                  <a:cxnLst/>
                  <a:rect l="l" t="t" r="r" b="b"/>
                  <a:pathLst>
                    <a:path w="22695" h="3889" extrusionOk="0">
                      <a:moveTo>
                        <a:pt x="1" y="1"/>
                      </a:moveTo>
                      <a:lnTo>
                        <a:pt x="1" y="631"/>
                      </a:lnTo>
                      <a:lnTo>
                        <a:pt x="22666" y="631"/>
                      </a:lnTo>
                      <a:cubicBezTo>
                        <a:pt x="22681" y="631"/>
                        <a:pt x="22693" y="619"/>
                        <a:pt x="22694" y="604"/>
                      </a:cubicBezTo>
                      <a:lnTo>
                        <a:pt x="22694" y="27"/>
                      </a:lnTo>
                      <a:cubicBezTo>
                        <a:pt x="22694" y="12"/>
                        <a:pt x="22682" y="1"/>
                        <a:pt x="22667" y="1"/>
                      </a:cubicBezTo>
                      <a:close/>
                      <a:moveTo>
                        <a:pt x="1" y="1631"/>
                      </a:moveTo>
                      <a:lnTo>
                        <a:pt x="1" y="2261"/>
                      </a:lnTo>
                      <a:lnTo>
                        <a:pt x="22667" y="2261"/>
                      </a:lnTo>
                      <a:cubicBezTo>
                        <a:pt x="22681" y="2261"/>
                        <a:pt x="22693" y="2249"/>
                        <a:pt x="22693" y="2234"/>
                      </a:cubicBezTo>
                      <a:lnTo>
                        <a:pt x="22693" y="1657"/>
                      </a:lnTo>
                      <a:cubicBezTo>
                        <a:pt x="22693" y="1642"/>
                        <a:pt x="22681" y="1631"/>
                        <a:pt x="22666" y="1631"/>
                      </a:cubicBezTo>
                      <a:close/>
                      <a:moveTo>
                        <a:pt x="1" y="3260"/>
                      </a:moveTo>
                      <a:lnTo>
                        <a:pt x="1" y="3889"/>
                      </a:lnTo>
                      <a:lnTo>
                        <a:pt x="22667" y="3889"/>
                      </a:lnTo>
                      <a:cubicBezTo>
                        <a:pt x="22681" y="3889"/>
                        <a:pt x="22693" y="3877"/>
                        <a:pt x="22693" y="3862"/>
                      </a:cubicBezTo>
                      <a:lnTo>
                        <a:pt x="22693" y="3286"/>
                      </a:lnTo>
                      <a:cubicBezTo>
                        <a:pt x="22693" y="3271"/>
                        <a:pt x="22681" y="3260"/>
                        <a:pt x="22666" y="3260"/>
                      </a:cubicBezTo>
                      <a:close/>
                    </a:path>
                  </a:pathLst>
                </a:custGeom>
                <a:solidFill>
                  <a:srgbClr val="F9B050">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2" name="Google Shape;2462;p40"/>
              <p:cNvGrpSpPr/>
              <p:nvPr/>
            </p:nvGrpSpPr>
            <p:grpSpPr>
              <a:xfrm flipH="1">
                <a:off x="4119024" y="3707692"/>
                <a:ext cx="2513896" cy="180936"/>
                <a:chOff x="4976838" y="2773263"/>
                <a:chExt cx="1122325" cy="80775"/>
              </a:xfrm>
            </p:grpSpPr>
            <p:sp>
              <p:nvSpPr>
                <p:cNvPr id="2463" name="Google Shape;2463;p40"/>
                <p:cNvSpPr/>
                <p:nvPr/>
              </p:nvSpPr>
              <p:spPr>
                <a:xfrm>
                  <a:off x="4976838" y="2773313"/>
                  <a:ext cx="1122325" cy="80700"/>
                </a:xfrm>
                <a:custGeom>
                  <a:avLst/>
                  <a:gdLst/>
                  <a:ahLst/>
                  <a:cxnLst/>
                  <a:rect l="l" t="t" r="r" b="b"/>
                  <a:pathLst>
                    <a:path w="44893" h="3228" extrusionOk="0">
                      <a:moveTo>
                        <a:pt x="0" y="1"/>
                      </a:moveTo>
                      <a:lnTo>
                        <a:pt x="0" y="3228"/>
                      </a:lnTo>
                      <a:lnTo>
                        <a:pt x="44892" y="3228"/>
                      </a:lnTo>
                      <a:lnTo>
                        <a:pt x="448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0"/>
                <p:cNvSpPr/>
                <p:nvPr/>
              </p:nvSpPr>
              <p:spPr>
                <a:xfrm>
                  <a:off x="5123988" y="2773313"/>
                  <a:ext cx="48950" cy="80700"/>
                </a:xfrm>
                <a:custGeom>
                  <a:avLst/>
                  <a:gdLst/>
                  <a:ahLst/>
                  <a:cxnLst/>
                  <a:rect l="l" t="t" r="r" b="b"/>
                  <a:pathLst>
                    <a:path w="1958" h="3228" extrusionOk="0">
                      <a:moveTo>
                        <a:pt x="1" y="1"/>
                      </a:moveTo>
                      <a:lnTo>
                        <a:pt x="1" y="3228"/>
                      </a:lnTo>
                      <a:lnTo>
                        <a:pt x="1957" y="3228"/>
                      </a:lnTo>
                      <a:lnTo>
                        <a:pt x="19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0"/>
                <p:cNvSpPr/>
                <p:nvPr/>
              </p:nvSpPr>
              <p:spPr>
                <a:xfrm>
                  <a:off x="6012788" y="2773313"/>
                  <a:ext cx="48925" cy="80700"/>
                </a:xfrm>
                <a:custGeom>
                  <a:avLst/>
                  <a:gdLst/>
                  <a:ahLst/>
                  <a:cxnLst/>
                  <a:rect l="l" t="t" r="r" b="b"/>
                  <a:pathLst>
                    <a:path w="1957" h="3228" extrusionOk="0">
                      <a:moveTo>
                        <a:pt x="1" y="1"/>
                      </a:moveTo>
                      <a:lnTo>
                        <a:pt x="1" y="3228"/>
                      </a:lnTo>
                      <a:lnTo>
                        <a:pt x="1957" y="3228"/>
                      </a:lnTo>
                      <a:lnTo>
                        <a:pt x="19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0"/>
                <p:cNvSpPr/>
                <p:nvPr/>
              </p:nvSpPr>
              <p:spPr>
                <a:xfrm>
                  <a:off x="5011663" y="2773263"/>
                  <a:ext cx="1035775" cy="80775"/>
                </a:xfrm>
                <a:custGeom>
                  <a:avLst/>
                  <a:gdLst/>
                  <a:ahLst/>
                  <a:cxnLst/>
                  <a:rect l="l" t="t" r="r" b="b"/>
                  <a:pathLst>
                    <a:path w="41431" h="3231" extrusionOk="0">
                      <a:moveTo>
                        <a:pt x="20703" y="1"/>
                      </a:moveTo>
                      <a:cubicBezTo>
                        <a:pt x="20259" y="742"/>
                        <a:pt x="20046" y="1620"/>
                        <a:pt x="20140" y="2490"/>
                      </a:cubicBezTo>
                      <a:cubicBezTo>
                        <a:pt x="20166" y="2739"/>
                        <a:pt x="20230" y="2985"/>
                        <a:pt x="20305" y="3228"/>
                      </a:cubicBezTo>
                      <a:lnTo>
                        <a:pt x="37179" y="3228"/>
                      </a:lnTo>
                      <a:cubicBezTo>
                        <a:pt x="35743" y="1913"/>
                        <a:pt x="33888" y="1573"/>
                        <a:pt x="31984" y="1573"/>
                      </a:cubicBezTo>
                      <a:cubicBezTo>
                        <a:pt x="30637" y="1573"/>
                        <a:pt x="29266" y="1743"/>
                        <a:pt x="28000" y="1858"/>
                      </a:cubicBezTo>
                      <a:cubicBezTo>
                        <a:pt x="27790" y="1877"/>
                        <a:pt x="27378" y="1903"/>
                        <a:pt x="26892" y="1903"/>
                      </a:cubicBezTo>
                      <a:cubicBezTo>
                        <a:pt x="25337" y="1903"/>
                        <a:pt x="23022" y="1636"/>
                        <a:pt x="24133" y="1"/>
                      </a:cubicBezTo>
                      <a:close/>
                      <a:moveTo>
                        <a:pt x="1" y="3"/>
                      </a:moveTo>
                      <a:lnTo>
                        <a:pt x="1" y="3230"/>
                      </a:lnTo>
                      <a:lnTo>
                        <a:pt x="2823" y="3230"/>
                      </a:lnTo>
                      <a:lnTo>
                        <a:pt x="2823" y="3"/>
                      </a:lnTo>
                      <a:close/>
                      <a:moveTo>
                        <a:pt x="5065" y="3"/>
                      </a:moveTo>
                      <a:lnTo>
                        <a:pt x="5065" y="3230"/>
                      </a:lnTo>
                      <a:lnTo>
                        <a:pt x="5878" y="3230"/>
                      </a:lnTo>
                      <a:lnTo>
                        <a:pt x="5878" y="3"/>
                      </a:lnTo>
                      <a:close/>
                      <a:moveTo>
                        <a:pt x="40618" y="3"/>
                      </a:moveTo>
                      <a:lnTo>
                        <a:pt x="40618" y="3230"/>
                      </a:lnTo>
                      <a:lnTo>
                        <a:pt x="41431" y="3230"/>
                      </a:lnTo>
                      <a:lnTo>
                        <a:pt x="41431" y="3"/>
                      </a:lnTo>
                      <a:close/>
                      <a:moveTo>
                        <a:pt x="13500" y="3"/>
                      </a:moveTo>
                      <a:cubicBezTo>
                        <a:pt x="13119" y="163"/>
                        <a:pt x="12730" y="305"/>
                        <a:pt x="12336" y="437"/>
                      </a:cubicBezTo>
                      <a:cubicBezTo>
                        <a:pt x="10997" y="882"/>
                        <a:pt x="9401" y="1117"/>
                        <a:pt x="8312" y="2100"/>
                      </a:cubicBezTo>
                      <a:cubicBezTo>
                        <a:pt x="7965" y="2415"/>
                        <a:pt x="7728" y="2805"/>
                        <a:pt x="7572" y="3231"/>
                      </a:cubicBezTo>
                      <a:lnTo>
                        <a:pt x="12417" y="3231"/>
                      </a:lnTo>
                      <a:cubicBezTo>
                        <a:pt x="12449" y="3020"/>
                        <a:pt x="12507" y="2801"/>
                        <a:pt x="12590" y="2573"/>
                      </a:cubicBezTo>
                      <a:cubicBezTo>
                        <a:pt x="13245" y="790"/>
                        <a:pt x="14927" y="586"/>
                        <a:pt x="16425" y="4"/>
                      </a:cubicBezTo>
                      <a:lnTo>
                        <a:pt x="13500" y="4"/>
                      </a:lnTo>
                      <a:lnTo>
                        <a:pt x="13500" y="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0"/>
                <p:cNvSpPr/>
                <p:nvPr/>
              </p:nvSpPr>
              <p:spPr>
                <a:xfrm>
                  <a:off x="5983088" y="2780838"/>
                  <a:ext cx="15875" cy="61700"/>
                </a:xfrm>
                <a:custGeom>
                  <a:avLst/>
                  <a:gdLst/>
                  <a:ahLst/>
                  <a:cxnLst/>
                  <a:rect l="l" t="t" r="r" b="b"/>
                  <a:pathLst>
                    <a:path w="635" h="2468" extrusionOk="0">
                      <a:moveTo>
                        <a:pt x="347" y="0"/>
                      </a:moveTo>
                      <a:cubicBezTo>
                        <a:pt x="286" y="0"/>
                        <a:pt x="259" y="173"/>
                        <a:pt x="275" y="211"/>
                      </a:cubicBezTo>
                      <a:cubicBezTo>
                        <a:pt x="257" y="195"/>
                        <a:pt x="212" y="185"/>
                        <a:pt x="168" y="185"/>
                      </a:cubicBezTo>
                      <a:cubicBezTo>
                        <a:pt x="131" y="185"/>
                        <a:pt x="96" y="193"/>
                        <a:pt x="82" y="210"/>
                      </a:cubicBezTo>
                      <a:cubicBezTo>
                        <a:pt x="38" y="268"/>
                        <a:pt x="177" y="329"/>
                        <a:pt x="214" y="339"/>
                      </a:cubicBezTo>
                      <a:cubicBezTo>
                        <a:pt x="197" y="371"/>
                        <a:pt x="104" y="539"/>
                        <a:pt x="156" y="563"/>
                      </a:cubicBezTo>
                      <a:cubicBezTo>
                        <a:pt x="159" y="564"/>
                        <a:pt x="163" y="565"/>
                        <a:pt x="167" y="565"/>
                      </a:cubicBezTo>
                      <a:cubicBezTo>
                        <a:pt x="190" y="565"/>
                        <a:pt x="231" y="543"/>
                        <a:pt x="243" y="534"/>
                      </a:cubicBezTo>
                      <a:cubicBezTo>
                        <a:pt x="254" y="525"/>
                        <a:pt x="343" y="424"/>
                        <a:pt x="343" y="424"/>
                      </a:cubicBezTo>
                      <a:lnTo>
                        <a:pt x="343" y="424"/>
                      </a:lnTo>
                      <a:cubicBezTo>
                        <a:pt x="376" y="440"/>
                        <a:pt x="398" y="462"/>
                        <a:pt x="425" y="488"/>
                      </a:cubicBezTo>
                      <a:cubicBezTo>
                        <a:pt x="444" y="506"/>
                        <a:pt x="497" y="573"/>
                        <a:pt x="534" y="573"/>
                      </a:cubicBezTo>
                      <a:cubicBezTo>
                        <a:pt x="536" y="573"/>
                        <a:pt x="538" y="573"/>
                        <a:pt x="540" y="572"/>
                      </a:cubicBezTo>
                      <a:cubicBezTo>
                        <a:pt x="589" y="559"/>
                        <a:pt x="514" y="386"/>
                        <a:pt x="492" y="357"/>
                      </a:cubicBezTo>
                      <a:cubicBezTo>
                        <a:pt x="521" y="329"/>
                        <a:pt x="621" y="288"/>
                        <a:pt x="621" y="235"/>
                      </a:cubicBezTo>
                      <a:cubicBezTo>
                        <a:pt x="621" y="206"/>
                        <a:pt x="573" y="198"/>
                        <a:pt x="524" y="198"/>
                      </a:cubicBezTo>
                      <a:cubicBezTo>
                        <a:pt x="486" y="198"/>
                        <a:pt x="447" y="203"/>
                        <a:pt x="430" y="206"/>
                      </a:cubicBezTo>
                      <a:cubicBezTo>
                        <a:pt x="427" y="161"/>
                        <a:pt x="413" y="43"/>
                        <a:pt x="377" y="13"/>
                      </a:cubicBezTo>
                      <a:cubicBezTo>
                        <a:pt x="366" y="4"/>
                        <a:pt x="356" y="0"/>
                        <a:pt x="347" y="0"/>
                      </a:cubicBezTo>
                      <a:close/>
                      <a:moveTo>
                        <a:pt x="235" y="894"/>
                      </a:moveTo>
                      <a:cubicBezTo>
                        <a:pt x="233" y="894"/>
                        <a:pt x="231" y="894"/>
                        <a:pt x="229" y="894"/>
                      </a:cubicBezTo>
                      <a:cubicBezTo>
                        <a:pt x="178" y="903"/>
                        <a:pt x="218" y="1049"/>
                        <a:pt x="231" y="1087"/>
                      </a:cubicBezTo>
                      <a:cubicBezTo>
                        <a:pt x="187" y="1099"/>
                        <a:pt x="74" y="1131"/>
                        <a:pt x="49" y="1171"/>
                      </a:cubicBezTo>
                      <a:cubicBezTo>
                        <a:pt x="13" y="1232"/>
                        <a:pt x="102" y="1253"/>
                        <a:pt x="177" y="1253"/>
                      </a:cubicBezTo>
                      <a:cubicBezTo>
                        <a:pt x="215" y="1253"/>
                        <a:pt x="249" y="1248"/>
                        <a:pt x="262" y="1240"/>
                      </a:cubicBezTo>
                      <a:lnTo>
                        <a:pt x="262" y="1240"/>
                      </a:lnTo>
                      <a:cubicBezTo>
                        <a:pt x="241" y="1277"/>
                        <a:pt x="252" y="1406"/>
                        <a:pt x="295" y="1429"/>
                      </a:cubicBezTo>
                      <a:cubicBezTo>
                        <a:pt x="302" y="1433"/>
                        <a:pt x="308" y="1435"/>
                        <a:pt x="315" y="1435"/>
                      </a:cubicBezTo>
                      <a:cubicBezTo>
                        <a:pt x="366" y="1435"/>
                        <a:pt x="398" y="1313"/>
                        <a:pt x="401" y="1278"/>
                      </a:cubicBezTo>
                      <a:cubicBezTo>
                        <a:pt x="426" y="1287"/>
                        <a:pt x="523" y="1321"/>
                        <a:pt x="583" y="1321"/>
                      </a:cubicBezTo>
                      <a:cubicBezTo>
                        <a:pt x="608" y="1321"/>
                        <a:pt x="626" y="1316"/>
                        <a:pt x="630" y="1300"/>
                      </a:cubicBezTo>
                      <a:cubicBezTo>
                        <a:pt x="635" y="1279"/>
                        <a:pt x="599" y="1231"/>
                        <a:pt x="585" y="1218"/>
                      </a:cubicBezTo>
                      <a:cubicBezTo>
                        <a:pt x="578" y="1210"/>
                        <a:pt x="464" y="1139"/>
                        <a:pt x="461" y="1139"/>
                      </a:cubicBezTo>
                      <a:cubicBezTo>
                        <a:pt x="461" y="1139"/>
                        <a:pt x="461" y="1139"/>
                        <a:pt x="461" y="1139"/>
                      </a:cubicBezTo>
                      <a:cubicBezTo>
                        <a:pt x="472" y="1104"/>
                        <a:pt x="491" y="1077"/>
                        <a:pt x="510" y="1047"/>
                      </a:cubicBezTo>
                      <a:cubicBezTo>
                        <a:pt x="526" y="1024"/>
                        <a:pt x="591" y="953"/>
                        <a:pt x="575" y="919"/>
                      </a:cubicBezTo>
                      <a:cubicBezTo>
                        <a:pt x="571" y="911"/>
                        <a:pt x="563" y="907"/>
                        <a:pt x="552" y="907"/>
                      </a:cubicBezTo>
                      <a:cubicBezTo>
                        <a:pt x="503" y="907"/>
                        <a:pt x="391" y="980"/>
                        <a:pt x="370" y="1001"/>
                      </a:cubicBezTo>
                      <a:cubicBezTo>
                        <a:pt x="340" y="977"/>
                        <a:pt x="284" y="894"/>
                        <a:pt x="235" y="894"/>
                      </a:cubicBezTo>
                      <a:close/>
                      <a:moveTo>
                        <a:pt x="506" y="1894"/>
                      </a:moveTo>
                      <a:cubicBezTo>
                        <a:pt x="448" y="1894"/>
                        <a:pt x="350" y="1985"/>
                        <a:pt x="339" y="2017"/>
                      </a:cubicBezTo>
                      <a:cubicBezTo>
                        <a:pt x="334" y="1978"/>
                        <a:pt x="250" y="1895"/>
                        <a:pt x="200" y="1895"/>
                      </a:cubicBezTo>
                      <a:cubicBezTo>
                        <a:pt x="197" y="1895"/>
                        <a:pt x="195" y="1895"/>
                        <a:pt x="193" y="1895"/>
                      </a:cubicBezTo>
                      <a:cubicBezTo>
                        <a:pt x="122" y="1910"/>
                        <a:pt x="188" y="2048"/>
                        <a:pt x="211" y="2079"/>
                      </a:cubicBezTo>
                      <a:cubicBezTo>
                        <a:pt x="178" y="2092"/>
                        <a:pt x="0" y="2161"/>
                        <a:pt x="24" y="2213"/>
                      </a:cubicBezTo>
                      <a:cubicBezTo>
                        <a:pt x="33" y="2231"/>
                        <a:pt x="92" y="2245"/>
                        <a:pt x="109" y="2246"/>
                      </a:cubicBezTo>
                      <a:cubicBezTo>
                        <a:pt x="110" y="2246"/>
                        <a:pt x="110" y="2246"/>
                        <a:pt x="110" y="2246"/>
                      </a:cubicBezTo>
                      <a:cubicBezTo>
                        <a:pt x="129" y="2246"/>
                        <a:pt x="256" y="2226"/>
                        <a:pt x="256" y="2225"/>
                      </a:cubicBezTo>
                      <a:cubicBezTo>
                        <a:pt x="270" y="2258"/>
                        <a:pt x="274" y="2290"/>
                        <a:pt x="278" y="2327"/>
                      </a:cubicBezTo>
                      <a:cubicBezTo>
                        <a:pt x="280" y="2354"/>
                        <a:pt x="279" y="2450"/>
                        <a:pt x="313" y="2466"/>
                      </a:cubicBezTo>
                      <a:cubicBezTo>
                        <a:pt x="315" y="2467"/>
                        <a:pt x="317" y="2467"/>
                        <a:pt x="320" y="2467"/>
                      </a:cubicBezTo>
                      <a:cubicBezTo>
                        <a:pt x="364" y="2467"/>
                        <a:pt x="411" y="2303"/>
                        <a:pt x="413" y="2269"/>
                      </a:cubicBezTo>
                      <a:cubicBezTo>
                        <a:pt x="415" y="2269"/>
                        <a:pt x="416" y="2269"/>
                        <a:pt x="418" y="2269"/>
                      </a:cubicBezTo>
                      <a:cubicBezTo>
                        <a:pt x="443" y="2269"/>
                        <a:pt x="487" y="2278"/>
                        <a:pt x="525" y="2278"/>
                      </a:cubicBezTo>
                      <a:cubicBezTo>
                        <a:pt x="552" y="2278"/>
                        <a:pt x="577" y="2273"/>
                        <a:pt x="590" y="2257"/>
                      </a:cubicBezTo>
                      <a:cubicBezTo>
                        <a:pt x="623" y="2216"/>
                        <a:pt x="497" y="2133"/>
                        <a:pt x="461" y="2113"/>
                      </a:cubicBezTo>
                      <a:cubicBezTo>
                        <a:pt x="487" y="2075"/>
                        <a:pt x="552" y="1976"/>
                        <a:pt x="545" y="1931"/>
                      </a:cubicBezTo>
                      <a:cubicBezTo>
                        <a:pt x="540" y="1904"/>
                        <a:pt x="525" y="1894"/>
                        <a:pt x="506" y="1894"/>
                      </a:cubicBezTo>
                      <a:close/>
                    </a:path>
                  </a:pathLst>
                </a:custGeom>
                <a:solidFill>
                  <a:srgbClr val="6BB3E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0"/>
                <p:cNvSpPr/>
                <p:nvPr/>
              </p:nvSpPr>
              <p:spPr>
                <a:xfrm>
                  <a:off x="5361288" y="2808413"/>
                  <a:ext cx="114725" cy="45600"/>
                </a:xfrm>
                <a:custGeom>
                  <a:avLst/>
                  <a:gdLst/>
                  <a:ahLst/>
                  <a:cxnLst/>
                  <a:rect l="l" t="t" r="r" b="b"/>
                  <a:pathLst>
                    <a:path w="4589" h="1824" extrusionOk="0">
                      <a:moveTo>
                        <a:pt x="2564" y="0"/>
                      </a:moveTo>
                      <a:cubicBezTo>
                        <a:pt x="2420" y="0"/>
                        <a:pt x="2273" y="14"/>
                        <a:pt x="2125" y="41"/>
                      </a:cubicBezTo>
                      <a:cubicBezTo>
                        <a:pt x="1257" y="196"/>
                        <a:pt x="221" y="902"/>
                        <a:pt x="0" y="1824"/>
                      </a:cubicBezTo>
                      <a:lnTo>
                        <a:pt x="4589" y="1824"/>
                      </a:lnTo>
                      <a:cubicBezTo>
                        <a:pt x="4539" y="1563"/>
                        <a:pt x="4470" y="1308"/>
                        <a:pt x="4343" y="1067"/>
                      </a:cubicBezTo>
                      <a:cubicBezTo>
                        <a:pt x="3973" y="359"/>
                        <a:pt x="3309" y="0"/>
                        <a:pt x="2564" y="0"/>
                      </a:cubicBezTo>
                      <a:close/>
                    </a:path>
                  </a:pathLst>
                </a:custGeom>
                <a:solidFill>
                  <a:srgbClr val="6BB3E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0"/>
                <p:cNvSpPr/>
                <p:nvPr/>
              </p:nvSpPr>
              <p:spPr>
                <a:xfrm>
                  <a:off x="5674838" y="2773313"/>
                  <a:ext cx="137825" cy="24625"/>
                </a:xfrm>
                <a:custGeom>
                  <a:avLst/>
                  <a:gdLst/>
                  <a:ahLst/>
                  <a:cxnLst/>
                  <a:rect l="l" t="t" r="r" b="b"/>
                  <a:pathLst>
                    <a:path w="5513" h="985" extrusionOk="0">
                      <a:moveTo>
                        <a:pt x="0" y="1"/>
                      </a:moveTo>
                      <a:cubicBezTo>
                        <a:pt x="348" y="554"/>
                        <a:pt x="1002" y="863"/>
                        <a:pt x="1829" y="959"/>
                      </a:cubicBezTo>
                      <a:cubicBezTo>
                        <a:pt x="1976" y="976"/>
                        <a:pt x="2126" y="984"/>
                        <a:pt x="2276" y="984"/>
                      </a:cubicBezTo>
                      <a:cubicBezTo>
                        <a:pt x="3328" y="984"/>
                        <a:pt x="4458" y="585"/>
                        <a:pt x="5513" y="1"/>
                      </a:cubicBezTo>
                      <a:close/>
                    </a:path>
                  </a:pathLst>
                </a:custGeom>
                <a:solidFill>
                  <a:srgbClr val="6BB3E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0" name="Google Shape;2470;p40"/>
              <p:cNvGrpSpPr/>
              <p:nvPr/>
            </p:nvGrpSpPr>
            <p:grpSpPr>
              <a:xfrm rot="-5400000" flipH="1">
                <a:off x="5111417" y="3093517"/>
                <a:ext cx="545368" cy="2135575"/>
                <a:chOff x="1877900" y="2091175"/>
                <a:chExt cx="292000" cy="1143425"/>
              </a:xfrm>
            </p:grpSpPr>
            <p:sp>
              <p:nvSpPr>
                <p:cNvPr id="2471" name="Google Shape;2471;p40"/>
                <p:cNvSpPr/>
                <p:nvPr/>
              </p:nvSpPr>
              <p:spPr>
                <a:xfrm>
                  <a:off x="1877900" y="2091175"/>
                  <a:ext cx="291975" cy="1143425"/>
                </a:xfrm>
                <a:custGeom>
                  <a:avLst/>
                  <a:gdLst/>
                  <a:ahLst/>
                  <a:cxnLst/>
                  <a:rect l="l" t="t" r="r" b="b"/>
                  <a:pathLst>
                    <a:path w="11679" h="45737" extrusionOk="0">
                      <a:moveTo>
                        <a:pt x="1" y="1"/>
                      </a:moveTo>
                      <a:lnTo>
                        <a:pt x="1" y="45737"/>
                      </a:lnTo>
                      <a:lnTo>
                        <a:pt x="11678" y="45737"/>
                      </a:lnTo>
                      <a:lnTo>
                        <a:pt x="116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0"/>
                <p:cNvSpPr/>
                <p:nvPr/>
              </p:nvSpPr>
              <p:spPr>
                <a:xfrm>
                  <a:off x="1877900" y="2165650"/>
                  <a:ext cx="291950" cy="126100"/>
                </a:xfrm>
                <a:custGeom>
                  <a:avLst/>
                  <a:gdLst/>
                  <a:ahLst/>
                  <a:cxnLst/>
                  <a:rect l="l" t="t" r="r" b="b"/>
                  <a:pathLst>
                    <a:path w="11678" h="5044" extrusionOk="0">
                      <a:moveTo>
                        <a:pt x="1" y="0"/>
                      </a:moveTo>
                      <a:lnTo>
                        <a:pt x="1" y="2312"/>
                      </a:lnTo>
                      <a:lnTo>
                        <a:pt x="1626" y="2312"/>
                      </a:lnTo>
                      <a:cubicBezTo>
                        <a:pt x="1223" y="2644"/>
                        <a:pt x="992" y="3029"/>
                        <a:pt x="992" y="3440"/>
                      </a:cubicBezTo>
                      <a:cubicBezTo>
                        <a:pt x="992" y="3861"/>
                        <a:pt x="1233" y="4001"/>
                        <a:pt x="1654" y="4001"/>
                      </a:cubicBezTo>
                      <a:cubicBezTo>
                        <a:pt x="2290" y="4001"/>
                        <a:pt x="3338" y="3680"/>
                        <a:pt x="4583" y="3525"/>
                      </a:cubicBezTo>
                      <a:lnTo>
                        <a:pt x="4583" y="3525"/>
                      </a:lnTo>
                      <a:cubicBezTo>
                        <a:pt x="4493" y="3926"/>
                        <a:pt x="4609" y="4351"/>
                        <a:pt x="4947" y="4670"/>
                      </a:cubicBezTo>
                      <a:cubicBezTo>
                        <a:pt x="5212" y="4919"/>
                        <a:pt x="5585" y="5043"/>
                        <a:pt x="5953" y="5043"/>
                      </a:cubicBezTo>
                      <a:cubicBezTo>
                        <a:pt x="6098" y="5043"/>
                        <a:pt x="6242" y="5024"/>
                        <a:pt x="6379" y="4986"/>
                      </a:cubicBezTo>
                      <a:cubicBezTo>
                        <a:pt x="7006" y="4809"/>
                        <a:pt x="7344" y="4158"/>
                        <a:pt x="7241" y="3544"/>
                      </a:cubicBezTo>
                      <a:lnTo>
                        <a:pt x="7241" y="3544"/>
                      </a:lnTo>
                      <a:cubicBezTo>
                        <a:pt x="8422" y="3705"/>
                        <a:pt x="9413" y="4002"/>
                        <a:pt x="10025" y="4002"/>
                      </a:cubicBezTo>
                      <a:cubicBezTo>
                        <a:pt x="10445" y="4002"/>
                        <a:pt x="10686" y="3862"/>
                        <a:pt x="10686" y="3441"/>
                      </a:cubicBezTo>
                      <a:cubicBezTo>
                        <a:pt x="10686" y="3030"/>
                        <a:pt x="10455" y="2645"/>
                        <a:pt x="10053" y="2313"/>
                      </a:cubicBezTo>
                      <a:lnTo>
                        <a:pt x="11677" y="2313"/>
                      </a:lnTo>
                      <a:lnTo>
                        <a:pt x="116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0"/>
                <p:cNvSpPr/>
                <p:nvPr/>
              </p:nvSpPr>
              <p:spPr>
                <a:xfrm>
                  <a:off x="1913025" y="2306750"/>
                  <a:ext cx="221800" cy="712250"/>
                </a:xfrm>
                <a:custGeom>
                  <a:avLst/>
                  <a:gdLst/>
                  <a:ahLst/>
                  <a:cxnLst/>
                  <a:rect l="l" t="t" r="r" b="b"/>
                  <a:pathLst>
                    <a:path w="8872" h="28490" extrusionOk="0">
                      <a:moveTo>
                        <a:pt x="253" y="0"/>
                      </a:moveTo>
                      <a:cubicBezTo>
                        <a:pt x="253" y="139"/>
                        <a:pt x="140" y="253"/>
                        <a:pt x="0" y="253"/>
                      </a:cubicBezTo>
                      <a:lnTo>
                        <a:pt x="0" y="28237"/>
                      </a:lnTo>
                      <a:cubicBezTo>
                        <a:pt x="139" y="28237"/>
                        <a:pt x="253" y="28349"/>
                        <a:pt x="253" y="28490"/>
                      </a:cubicBezTo>
                      <a:lnTo>
                        <a:pt x="8618" y="28490"/>
                      </a:lnTo>
                      <a:cubicBezTo>
                        <a:pt x="8618" y="28350"/>
                        <a:pt x="8731" y="28237"/>
                        <a:pt x="8869" y="28237"/>
                      </a:cubicBezTo>
                      <a:cubicBezTo>
                        <a:pt x="8870" y="28237"/>
                        <a:pt x="8871" y="28237"/>
                        <a:pt x="8871" y="28237"/>
                      </a:cubicBezTo>
                      <a:lnTo>
                        <a:pt x="8871" y="253"/>
                      </a:lnTo>
                      <a:cubicBezTo>
                        <a:pt x="8732" y="253"/>
                        <a:pt x="8618" y="141"/>
                        <a:pt x="86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0"/>
                <p:cNvSpPr/>
                <p:nvPr/>
              </p:nvSpPr>
              <p:spPr>
                <a:xfrm>
                  <a:off x="1936250" y="2329400"/>
                  <a:ext cx="175325" cy="666900"/>
                </a:xfrm>
                <a:custGeom>
                  <a:avLst/>
                  <a:gdLst/>
                  <a:ahLst/>
                  <a:cxnLst/>
                  <a:rect l="l" t="t" r="r" b="b"/>
                  <a:pathLst>
                    <a:path w="7013" h="26676" extrusionOk="0">
                      <a:moveTo>
                        <a:pt x="253" y="0"/>
                      </a:moveTo>
                      <a:cubicBezTo>
                        <a:pt x="253" y="140"/>
                        <a:pt x="141" y="254"/>
                        <a:pt x="1" y="254"/>
                      </a:cubicBezTo>
                      <a:lnTo>
                        <a:pt x="1" y="26423"/>
                      </a:lnTo>
                      <a:cubicBezTo>
                        <a:pt x="140" y="26423"/>
                        <a:pt x="253" y="26535"/>
                        <a:pt x="253" y="26676"/>
                      </a:cubicBezTo>
                      <a:lnTo>
                        <a:pt x="6760" y="26676"/>
                      </a:lnTo>
                      <a:cubicBezTo>
                        <a:pt x="6760" y="26535"/>
                        <a:pt x="6874" y="26423"/>
                        <a:pt x="7013" y="26423"/>
                      </a:cubicBezTo>
                      <a:lnTo>
                        <a:pt x="7013" y="254"/>
                      </a:lnTo>
                      <a:cubicBezTo>
                        <a:pt x="6874" y="254"/>
                        <a:pt x="6760" y="142"/>
                        <a:pt x="6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0"/>
                <p:cNvSpPr/>
                <p:nvPr/>
              </p:nvSpPr>
              <p:spPr>
                <a:xfrm>
                  <a:off x="1877900" y="2122725"/>
                  <a:ext cx="291975" cy="15125"/>
                </a:xfrm>
                <a:custGeom>
                  <a:avLst/>
                  <a:gdLst/>
                  <a:ahLst/>
                  <a:cxnLst/>
                  <a:rect l="l" t="t" r="r" b="b"/>
                  <a:pathLst>
                    <a:path w="11679" h="605" extrusionOk="0">
                      <a:moveTo>
                        <a:pt x="1" y="1"/>
                      </a:moveTo>
                      <a:lnTo>
                        <a:pt x="1" y="605"/>
                      </a:lnTo>
                      <a:lnTo>
                        <a:pt x="11678" y="605"/>
                      </a:lnTo>
                      <a:lnTo>
                        <a:pt x="1167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0"/>
                <p:cNvSpPr/>
                <p:nvPr/>
              </p:nvSpPr>
              <p:spPr>
                <a:xfrm>
                  <a:off x="1877900" y="3191525"/>
                  <a:ext cx="291975" cy="15125"/>
                </a:xfrm>
                <a:custGeom>
                  <a:avLst/>
                  <a:gdLst/>
                  <a:ahLst/>
                  <a:cxnLst/>
                  <a:rect l="l" t="t" r="r" b="b"/>
                  <a:pathLst>
                    <a:path w="11679" h="605" extrusionOk="0">
                      <a:moveTo>
                        <a:pt x="1" y="1"/>
                      </a:moveTo>
                      <a:lnTo>
                        <a:pt x="1" y="605"/>
                      </a:lnTo>
                      <a:lnTo>
                        <a:pt x="11678" y="605"/>
                      </a:lnTo>
                      <a:lnTo>
                        <a:pt x="1167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0"/>
                <p:cNvSpPr/>
                <p:nvPr/>
              </p:nvSpPr>
              <p:spPr>
                <a:xfrm>
                  <a:off x="2000150" y="2379625"/>
                  <a:ext cx="47500" cy="570325"/>
                </a:xfrm>
                <a:custGeom>
                  <a:avLst/>
                  <a:gdLst/>
                  <a:ahLst/>
                  <a:cxnLst/>
                  <a:rect l="l" t="t" r="r" b="b"/>
                  <a:pathLst>
                    <a:path w="1900" h="22813" extrusionOk="0">
                      <a:moveTo>
                        <a:pt x="950" y="0"/>
                      </a:moveTo>
                      <a:lnTo>
                        <a:pt x="1" y="950"/>
                      </a:lnTo>
                      <a:lnTo>
                        <a:pt x="950" y="1899"/>
                      </a:lnTo>
                      <a:lnTo>
                        <a:pt x="1899" y="950"/>
                      </a:lnTo>
                      <a:lnTo>
                        <a:pt x="950" y="0"/>
                      </a:lnTo>
                      <a:close/>
                      <a:moveTo>
                        <a:pt x="950" y="2324"/>
                      </a:moveTo>
                      <a:lnTo>
                        <a:pt x="1" y="3273"/>
                      </a:lnTo>
                      <a:lnTo>
                        <a:pt x="950" y="4223"/>
                      </a:lnTo>
                      <a:lnTo>
                        <a:pt x="1899" y="3273"/>
                      </a:lnTo>
                      <a:lnTo>
                        <a:pt x="950" y="2324"/>
                      </a:lnTo>
                      <a:close/>
                      <a:moveTo>
                        <a:pt x="950" y="4647"/>
                      </a:moveTo>
                      <a:lnTo>
                        <a:pt x="1" y="5597"/>
                      </a:lnTo>
                      <a:lnTo>
                        <a:pt x="950" y="6546"/>
                      </a:lnTo>
                      <a:lnTo>
                        <a:pt x="1899" y="5597"/>
                      </a:lnTo>
                      <a:lnTo>
                        <a:pt x="950" y="4647"/>
                      </a:lnTo>
                      <a:close/>
                      <a:moveTo>
                        <a:pt x="950" y="6971"/>
                      </a:moveTo>
                      <a:lnTo>
                        <a:pt x="1" y="7920"/>
                      </a:lnTo>
                      <a:lnTo>
                        <a:pt x="950" y="8870"/>
                      </a:lnTo>
                      <a:lnTo>
                        <a:pt x="1899" y="7920"/>
                      </a:lnTo>
                      <a:lnTo>
                        <a:pt x="950" y="6971"/>
                      </a:lnTo>
                      <a:close/>
                      <a:moveTo>
                        <a:pt x="950" y="9296"/>
                      </a:moveTo>
                      <a:lnTo>
                        <a:pt x="1" y="10245"/>
                      </a:lnTo>
                      <a:lnTo>
                        <a:pt x="950" y="11194"/>
                      </a:lnTo>
                      <a:lnTo>
                        <a:pt x="1899" y="10245"/>
                      </a:lnTo>
                      <a:lnTo>
                        <a:pt x="950" y="9296"/>
                      </a:lnTo>
                      <a:close/>
                      <a:moveTo>
                        <a:pt x="950" y="11620"/>
                      </a:moveTo>
                      <a:lnTo>
                        <a:pt x="1" y="12569"/>
                      </a:lnTo>
                      <a:lnTo>
                        <a:pt x="950" y="13518"/>
                      </a:lnTo>
                      <a:lnTo>
                        <a:pt x="1899" y="12569"/>
                      </a:lnTo>
                      <a:lnTo>
                        <a:pt x="950" y="11620"/>
                      </a:lnTo>
                      <a:close/>
                      <a:moveTo>
                        <a:pt x="950" y="13943"/>
                      </a:moveTo>
                      <a:lnTo>
                        <a:pt x="1" y="14893"/>
                      </a:lnTo>
                      <a:lnTo>
                        <a:pt x="950" y="15841"/>
                      </a:lnTo>
                      <a:lnTo>
                        <a:pt x="1899" y="14893"/>
                      </a:lnTo>
                      <a:lnTo>
                        <a:pt x="950" y="13943"/>
                      </a:lnTo>
                      <a:close/>
                      <a:moveTo>
                        <a:pt x="950" y="16267"/>
                      </a:moveTo>
                      <a:lnTo>
                        <a:pt x="1" y="17216"/>
                      </a:lnTo>
                      <a:lnTo>
                        <a:pt x="950" y="18166"/>
                      </a:lnTo>
                      <a:lnTo>
                        <a:pt x="1899" y="17216"/>
                      </a:lnTo>
                      <a:lnTo>
                        <a:pt x="950" y="16267"/>
                      </a:lnTo>
                      <a:close/>
                      <a:moveTo>
                        <a:pt x="950" y="18590"/>
                      </a:moveTo>
                      <a:lnTo>
                        <a:pt x="1" y="19540"/>
                      </a:lnTo>
                      <a:lnTo>
                        <a:pt x="950" y="20489"/>
                      </a:lnTo>
                      <a:lnTo>
                        <a:pt x="1899" y="19540"/>
                      </a:lnTo>
                      <a:lnTo>
                        <a:pt x="950" y="18590"/>
                      </a:lnTo>
                      <a:close/>
                      <a:moveTo>
                        <a:pt x="950" y="20914"/>
                      </a:moveTo>
                      <a:lnTo>
                        <a:pt x="1" y="21863"/>
                      </a:lnTo>
                      <a:lnTo>
                        <a:pt x="950" y="22813"/>
                      </a:lnTo>
                      <a:lnTo>
                        <a:pt x="1899" y="21863"/>
                      </a:lnTo>
                      <a:lnTo>
                        <a:pt x="950" y="2091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0"/>
                <p:cNvSpPr/>
                <p:nvPr/>
              </p:nvSpPr>
              <p:spPr>
                <a:xfrm>
                  <a:off x="1877975" y="3031100"/>
                  <a:ext cx="291925" cy="132600"/>
                </a:xfrm>
                <a:custGeom>
                  <a:avLst/>
                  <a:gdLst/>
                  <a:ahLst/>
                  <a:cxnLst/>
                  <a:rect l="l" t="t" r="r" b="b"/>
                  <a:pathLst>
                    <a:path w="11677" h="5304" extrusionOk="0">
                      <a:moveTo>
                        <a:pt x="5948" y="0"/>
                      </a:moveTo>
                      <a:cubicBezTo>
                        <a:pt x="5581" y="0"/>
                        <a:pt x="5210" y="124"/>
                        <a:pt x="4945" y="374"/>
                      </a:cubicBezTo>
                      <a:cubicBezTo>
                        <a:pt x="4530" y="766"/>
                        <a:pt x="4445" y="1321"/>
                        <a:pt x="4672" y="1792"/>
                      </a:cubicBezTo>
                      <a:cubicBezTo>
                        <a:pt x="3387" y="1640"/>
                        <a:pt x="2304" y="1303"/>
                        <a:pt x="1652" y="1303"/>
                      </a:cubicBezTo>
                      <a:cubicBezTo>
                        <a:pt x="1232" y="1303"/>
                        <a:pt x="990" y="1443"/>
                        <a:pt x="990" y="1863"/>
                      </a:cubicBezTo>
                      <a:cubicBezTo>
                        <a:pt x="990" y="2274"/>
                        <a:pt x="1221" y="2659"/>
                        <a:pt x="1624" y="2992"/>
                      </a:cubicBezTo>
                      <a:lnTo>
                        <a:pt x="0" y="2992"/>
                      </a:lnTo>
                      <a:lnTo>
                        <a:pt x="0" y="5303"/>
                      </a:lnTo>
                      <a:lnTo>
                        <a:pt x="11677" y="5303"/>
                      </a:lnTo>
                      <a:lnTo>
                        <a:pt x="11677" y="2992"/>
                      </a:lnTo>
                      <a:lnTo>
                        <a:pt x="10052" y="2992"/>
                      </a:lnTo>
                      <a:cubicBezTo>
                        <a:pt x="10453" y="2659"/>
                        <a:pt x="10684" y="2275"/>
                        <a:pt x="10684" y="1865"/>
                      </a:cubicBezTo>
                      <a:cubicBezTo>
                        <a:pt x="10684" y="1444"/>
                        <a:pt x="10442" y="1304"/>
                        <a:pt x="10021" y="1304"/>
                      </a:cubicBezTo>
                      <a:cubicBezTo>
                        <a:pt x="9396" y="1304"/>
                        <a:pt x="8377" y="1612"/>
                        <a:pt x="7163" y="1771"/>
                      </a:cubicBezTo>
                      <a:cubicBezTo>
                        <a:pt x="7437" y="1092"/>
                        <a:pt x="7098" y="262"/>
                        <a:pt x="6377" y="59"/>
                      </a:cubicBezTo>
                      <a:cubicBezTo>
                        <a:pt x="6239" y="20"/>
                        <a:pt x="6094" y="0"/>
                        <a:pt x="59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0"/>
                <p:cNvSpPr/>
                <p:nvPr/>
              </p:nvSpPr>
              <p:spPr>
                <a:xfrm>
                  <a:off x="1900100" y="3121950"/>
                  <a:ext cx="255000" cy="25750"/>
                </a:xfrm>
                <a:custGeom>
                  <a:avLst/>
                  <a:gdLst/>
                  <a:ahLst/>
                  <a:cxnLst/>
                  <a:rect l="l" t="t" r="r" b="b"/>
                  <a:pathLst>
                    <a:path w="10200" h="1030" extrusionOk="0">
                      <a:moveTo>
                        <a:pt x="592" y="1"/>
                      </a:moveTo>
                      <a:cubicBezTo>
                        <a:pt x="370" y="1"/>
                        <a:pt x="153" y="148"/>
                        <a:pt x="83" y="358"/>
                      </a:cubicBezTo>
                      <a:cubicBezTo>
                        <a:pt x="1" y="602"/>
                        <a:pt x="181" y="914"/>
                        <a:pt x="416" y="1000"/>
                      </a:cubicBezTo>
                      <a:cubicBezTo>
                        <a:pt x="471" y="1020"/>
                        <a:pt x="530" y="1030"/>
                        <a:pt x="589" y="1030"/>
                      </a:cubicBezTo>
                      <a:cubicBezTo>
                        <a:pt x="844" y="1030"/>
                        <a:pt x="1101" y="850"/>
                        <a:pt x="1107" y="581"/>
                      </a:cubicBezTo>
                      <a:cubicBezTo>
                        <a:pt x="1112" y="298"/>
                        <a:pt x="944" y="36"/>
                        <a:pt x="647" y="4"/>
                      </a:cubicBezTo>
                      <a:cubicBezTo>
                        <a:pt x="628" y="2"/>
                        <a:pt x="610" y="1"/>
                        <a:pt x="592" y="1"/>
                      </a:cubicBezTo>
                      <a:close/>
                      <a:moveTo>
                        <a:pt x="2865" y="1"/>
                      </a:moveTo>
                      <a:cubicBezTo>
                        <a:pt x="2642" y="1"/>
                        <a:pt x="2426" y="148"/>
                        <a:pt x="2356" y="358"/>
                      </a:cubicBezTo>
                      <a:cubicBezTo>
                        <a:pt x="2273" y="602"/>
                        <a:pt x="2453" y="914"/>
                        <a:pt x="2688" y="1000"/>
                      </a:cubicBezTo>
                      <a:cubicBezTo>
                        <a:pt x="2744" y="1020"/>
                        <a:pt x="2803" y="1030"/>
                        <a:pt x="2862" y="1030"/>
                      </a:cubicBezTo>
                      <a:cubicBezTo>
                        <a:pt x="3116" y="1030"/>
                        <a:pt x="3373" y="850"/>
                        <a:pt x="3378" y="581"/>
                      </a:cubicBezTo>
                      <a:cubicBezTo>
                        <a:pt x="3384" y="298"/>
                        <a:pt x="3217" y="36"/>
                        <a:pt x="2919" y="4"/>
                      </a:cubicBezTo>
                      <a:cubicBezTo>
                        <a:pt x="2901" y="2"/>
                        <a:pt x="2883" y="1"/>
                        <a:pt x="2865" y="1"/>
                      </a:cubicBezTo>
                      <a:close/>
                      <a:moveTo>
                        <a:pt x="5137" y="1"/>
                      </a:moveTo>
                      <a:cubicBezTo>
                        <a:pt x="4914" y="1"/>
                        <a:pt x="4698" y="148"/>
                        <a:pt x="4627" y="358"/>
                      </a:cubicBezTo>
                      <a:cubicBezTo>
                        <a:pt x="4545" y="602"/>
                        <a:pt x="4724" y="914"/>
                        <a:pt x="4959" y="1000"/>
                      </a:cubicBezTo>
                      <a:cubicBezTo>
                        <a:pt x="5015" y="1020"/>
                        <a:pt x="5074" y="1030"/>
                        <a:pt x="5133" y="1030"/>
                      </a:cubicBezTo>
                      <a:cubicBezTo>
                        <a:pt x="5388" y="1030"/>
                        <a:pt x="5644" y="850"/>
                        <a:pt x="5650" y="581"/>
                      </a:cubicBezTo>
                      <a:cubicBezTo>
                        <a:pt x="5654" y="298"/>
                        <a:pt x="5488" y="36"/>
                        <a:pt x="5191" y="4"/>
                      </a:cubicBezTo>
                      <a:cubicBezTo>
                        <a:pt x="5173" y="2"/>
                        <a:pt x="5155" y="1"/>
                        <a:pt x="5137" y="1"/>
                      </a:cubicBezTo>
                      <a:close/>
                      <a:moveTo>
                        <a:pt x="7408" y="1"/>
                      </a:moveTo>
                      <a:cubicBezTo>
                        <a:pt x="7186" y="1"/>
                        <a:pt x="6969" y="148"/>
                        <a:pt x="6898" y="358"/>
                      </a:cubicBezTo>
                      <a:cubicBezTo>
                        <a:pt x="6817" y="602"/>
                        <a:pt x="6996" y="914"/>
                        <a:pt x="7231" y="1000"/>
                      </a:cubicBezTo>
                      <a:cubicBezTo>
                        <a:pt x="7287" y="1020"/>
                        <a:pt x="7345" y="1030"/>
                        <a:pt x="7405" y="1030"/>
                      </a:cubicBezTo>
                      <a:cubicBezTo>
                        <a:pt x="7659" y="1030"/>
                        <a:pt x="7916" y="850"/>
                        <a:pt x="7921" y="581"/>
                      </a:cubicBezTo>
                      <a:cubicBezTo>
                        <a:pt x="7926" y="298"/>
                        <a:pt x="7759" y="36"/>
                        <a:pt x="7463" y="4"/>
                      </a:cubicBezTo>
                      <a:cubicBezTo>
                        <a:pt x="7445" y="2"/>
                        <a:pt x="7427" y="1"/>
                        <a:pt x="7408" y="1"/>
                      </a:cubicBezTo>
                      <a:close/>
                      <a:moveTo>
                        <a:pt x="9679" y="1"/>
                      </a:moveTo>
                      <a:cubicBezTo>
                        <a:pt x="9457" y="1"/>
                        <a:pt x="9240" y="148"/>
                        <a:pt x="9170" y="358"/>
                      </a:cubicBezTo>
                      <a:cubicBezTo>
                        <a:pt x="9088" y="602"/>
                        <a:pt x="9267" y="914"/>
                        <a:pt x="9503" y="1000"/>
                      </a:cubicBezTo>
                      <a:cubicBezTo>
                        <a:pt x="9559" y="1020"/>
                        <a:pt x="9618" y="1030"/>
                        <a:pt x="9677" y="1030"/>
                      </a:cubicBezTo>
                      <a:cubicBezTo>
                        <a:pt x="9932" y="1030"/>
                        <a:pt x="10188" y="850"/>
                        <a:pt x="10194" y="581"/>
                      </a:cubicBezTo>
                      <a:cubicBezTo>
                        <a:pt x="10199" y="298"/>
                        <a:pt x="10032" y="36"/>
                        <a:pt x="9734" y="4"/>
                      </a:cubicBezTo>
                      <a:cubicBezTo>
                        <a:pt x="9716" y="2"/>
                        <a:pt x="9697" y="1"/>
                        <a:pt x="96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0"/>
                <p:cNvSpPr/>
                <p:nvPr/>
              </p:nvSpPr>
              <p:spPr>
                <a:xfrm>
                  <a:off x="1900075" y="2181075"/>
                  <a:ext cx="255025" cy="25750"/>
                </a:xfrm>
                <a:custGeom>
                  <a:avLst/>
                  <a:gdLst/>
                  <a:ahLst/>
                  <a:cxnLst/>
                  <a:rect l="l" t="t" r="r" b="b"/>
                  <a:pathLst>
                    <a:path w="10201" h="1030" extrusionOk="0">
                      <a:moveTo>
                        <a:pt x="589" y="0"/>
                      </a:moveTo>
                      <a:cubicBezTo>
                        <a:pt x="529" y="0"/>
                        <a:pt x="470" y="10"/>
                        <a:pt x="414" y="30"/>
                      </a:cubicBezTo>
                      <a:cubicBezTo>
                        <a:pt x="179" y="116"/>
                        <a:pt x="1" y="428"/>
                        <a:pt x="82" y="672"/>
                      </a:cubicBezTo>
                      <a:cubicBezTo>
                        <a:pt x="153" y="882"/>
                        <a:pt x="370" y="1029"/>
                        <a:pt x="592" y="1029"/>
                      </a:cubicBezTo>
                      <a:cubicBezTo>
                        <a:pt x="610" y="1029"/>
                        <a:pt x="628" y="1028"/>
                        <a:pt x="647" y="1026"/>
                      </a:cubicBezTo>
                      <a:cubicBezTo>
                        <a:pt x="945" y="994"/>
                        <a:pt x="1112" y="732"/>
                        <a:pt x="1106" y="449"/>
                      </a:cubicBezTo>
                      <a:cubicBezTo>
                        <a:pt x="1102" y="181"/>
                        <a:pt x="844" y="0"/>
                        <a:pt x="589" y="0"/>
                      </a:cubicBezTo>
                      <a:close/>
                      <a:moveTo>
                        <a:pt x="2861" y="0"/>
                      </a:moveTo>
                      <a:cubicBezTo>
                        <a:pt x="2802" y="0"/>
                        <a:pt x="2743" y="10"/>
                        <a:pt x="2687" y="30"/>
                      </a:cubicBezTo>
                      <a:cubicBezTo>
                        <a:pt x="2454" y="116"/>
                        <a:pt x="2273" y="428"/>
                        <a:pt x="2355" y="672"/>
                      </a:cubicBezTo>
                      <a:cubicBezTo>
                        <a:pt x="2426" y="882"/>
                        <a:pt x="2642" y="1029"/>
                        <a:pt x="2865" y="1029"/>
                      </a:cubicBezTo>
                      <a:cubicBezTo>
                        <a:pt x="2883" y="1029"/>
                        <a:pt x="2901" y="1028"/>
                        <a:pt x="2919" y="1026"/>
                      </a:cubicBezTo>
                      <a:cubicBezTo>
                        <a:pt x="3216" y="994"/>
                        <a:pt x="3385" y="732"/>
                        <a:pt x="3378" y="449"/>
                      </a:cubicBezTo>
                      <a:cubicBezTo>
                        <a:pt x="3374" y="181"/>
                        <a:pt x="3117" y="0"/>
                        <a:pt x="2861" y="0"/>
                      </a:cubicBezTo>
                      <a:close/>
                      <a:moveTo>
                        <a:pt x="5133" y="0"/>
                      </a:moveTo>
                      <a:cubicBezTo>
                        <a:pt x="5074" y="0"/>
                        <a:pt x="5015" y="10"/>
                        <a:pt x="4959" y="30"/>
                      </a:cubicBezTo>
                      <a:cubicBezTo>
                        <a:pt x="4726" y="116"/>
                        <a:pt x="4545" y="428"/>
                        <a:pt x="4626" y="672"/>
                      </a:cubicBezTo>
                      <a:cubicBezTo>
                        <a:pt x="4697" y="882"/>
                        <a:pt x="4914" y="1029"/>
                        <a:pt x="5137" y="1029"/>
                      </a:cubicBezTo>
                      <a:cubicBezTo>
                        <a:pt x="5155" y="1029"/>
                        <a:pt x="5173" y="1028"/>
                        <a:pt x="5191" y="1026"/>
                      </a:cubicBezTo>
                      <a:cubicBezTo>
                        <a:pt x="5487" y="994"/>
                        <a:pt x="5656" y="732"/>
                        <a:pt x="5649" y="449"/>
                      </a:cubicBezTo>
                      <a:cubicBezTo>
                        <a:pt x="5645" y="181"/>
                        <a:pt x="5388" y="0"/>
                        <a:pt x="5133" y="0"/>
                      </a:cubicBezTo>
                      <a:close/>
                      <a:moveTo>
                        <a:pt x="7405" y="0"/>
                      </a:moveTo>
                      <a:cubicBezTo>
                        <a:pt x="7346" y="0"/>
                        <a:pt x="7287" y="10"/>
                        <a:pt x="7232" y="30"/>
                      </a:cubicBezTo>
                      <a:cubicBezTo>
                        <a:pt x="6999" y="116"/>
                        <a:pt x="6818" y="428"/>
                        <a:pt x="6899" y="672"/>
                      </a:cubicBezTo>
                      <a:cubicBezTo>
                        <a:pt x="6970" y="882"/>
                        <a:pt x="7187" y="1029"/>
                        <a:pt x="7409" y="1029"/>
                      </a:cubicBezTo>
                      <a:cubicBezTo>
                        <a:pt x="7428" y="1029"/>
                        <a:pt x="7446" y="1028"/>
                        <a:pt x="7464" y="1026"/>
                      </a:cubicBezTo>
                      <a:cubicBezTo>
                        <a:pt x="7760" y="994"/>
                        <a:pt x="7929" y="732"/>
                        <a:pt x="7922" y="449"/>
                      </a:cubicBezTo>
                      <a:cubicBezTo>
                        <a:pt x="7917" y="181"/>
                        <a:pt x="7660" y="0"/>
                        <a:pt x="7405" y="0"/>
                      </a:cubicBezTo>
                      <a:close/>
                      <a:moveTo>
                        <a:pt x="9677" y="0"/>
                      </a:moveTo>
                      <a:cubicBezTo>
                        <a:pt x="9618" y="0"/>
                        <a:pt x="9559" y="10"/>
                        <a:pt x="9504" y="30"/>
                      </a:cubicBezTo>
                      <a:cubicBezTo>
                        <a:pt x="9269" y="116"/>
                        <a:pt x="9090" y="428"/>
                        <a:pt x="9171" y="672"/>
                      </a:cubicBezTo>
                      <a:cubicBezTo>
                        <a:pt x="9241" y="882"/>
                        <a:pt x="9458" y="1029"/>
                        <a:pt x="9680" y="1029"/>
                      </a:cubicBezTo>
                      <a:cubicBezTo>
                        <a:pt x="9698" y="1029"/>
                        <a:pt x="9717" y="1028"/>
                        <a:pt x="9735" y="1026"/>
                      </a:cubicBezTo>
                      <a:cubicBezTo>
                        <a:pt x="10032" y="994"/>
                        <a:pt x="10200" y="732"/>
                        <a:pt x="10195" y="449"/>
                      </a:cubicBezTo>
                      <a:cubicBezTo>
                        <a:pt x="10189" y="181"/>
                        <a:pt x="9932" y="0"/>
                        <a:pt x="9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0"/>
                <p:cNvSpPr/>
                <p:nvPr/>
              </p:nvSpPr>
              <p:spPr>
                <a:xfrm>
                  <a:off x="1955800" y="2417575"/>
                  <a:ext cx="7625" cy="490575"/>
                </a:xfrm>
                <a:custGeom>
                  <a:avLst/>
                  <a:gdLst/>
                  <a:ahLst/>
                  <a:cxnLst/>
                  <a:rect l="l" t="t" r="r" b="b"/>
                  <a:pathLst>
                    <a:path w="305" h="19623" extrusionOk="0">
                      <a:moveTo>
                        <a:pt x="1" y="1"/>
                      </a:moveTo>
                      <a:lnTo>
                        <a:pt x="1" y="19622"/>
                      </a:lnTo>
                      <a:lnTo>
                        <a:pt x="304" y="19622"/>
                      </a:lnTo>
                      <a:lnTo>
                        <a:pt x="3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0"/>
                <p:cNvSpPr/>
                <p:nvPr/>
              </p:nvSpPr>
              <p:spPr>
                <a:xfrm>
                  <a:off x="2086350" y="2417575"/>
                  <a:ext cx="7600" cy="490575"/>
                </a:xfrm>
                <a:custGeom>
                  <a:avLst/>
                  <a:gdLst/>
                  <a:ahLst/>
                  <a:cxnLst/>
                  <a:rect l="l" t="t" r="r" b="b"/>
                  <a:pathLst>
                    <a:path w="304" h="19623" extrusionOk="0">
                      <a:moveTo>
                        <a:pt x="0" y="1"/>
                      </a:moveTo>
                      <a:lnTo>
                        <a:pt x="0" y="19622"/>
                      </a:lnTo>
                      <a:lnTo>
                        <a:pt x="304" y="19622"/>
                      </a:lnTo>
                      <a:lnTo>
                        <a:pt x="3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3" name="Google Shape;2483;p40"/>
              <p:cNvGrpSpPr/>
              <p:nvPr/>
            </p:nvGrpSpPr>
            <p:grpSpPr>
              <a:xfrm flipH="1">
                <a:off x="4119026" y="3383147"/>
                <a:ext cx="2408564" cy="495824"/>
                <a:chOff x="6913575" y="2702975"/>
                <a:chExt cx="1075300" cy="221350"/>
              </a:xfrm>
            </p:grpSpPr>
            <p:sp>
              <p:nvSpPr>
                <p:cNvPr id="2484" name="Google Shape;2484;p40"/>
                <p:cNvSpPr/>
                <p:nvPr/>
              </p:nvSpPr>
              <p:spPr>
                <a:xfrm>
                  <a:off x="6913575" y="2702975"/>
                  <a:ext cx="1075300" cy="145075"/>
                </a:xfrm>
                <a:custGeom>
                  <a:avLst/>
                  <a:gdLst/>
                  <a:ahLst/>
                  <a:cxnLst/>
                  <a:rect l="l" t="t" r="r" b="b"/>
                  <a:pathLst>
                    <a:path w="43012" h="5803" extrusionOk="0">
                      <a:moveTo>
                        <a:pt x="518" y="0"/>
                      </a:moveTo>
                      <a:cubicBezTo>
                        <a:pt x="232" y="0"/>
                        <a:pt x="0" y="231"/>
                        <a:pt x="0" y="518"/>
                      </a:cubicBezTo>
                      <a:cubicBezTo>
                        <a:pt x="0" y="804"/>
                        <a:pt x="231" y="1035"/>
                        <a:pt x="518" y="1035"/>
                      </a:cubicBezTo>
                      <a:lnTo>
                        <a:pt x="39835" y="1035"/>
                      </a:lnTo>
                      <a:cubicBezTo>
                        <a:pt x="40866" y="1035"/>
                        <a:pt x="41702" y="1871"/>
                        <a:pt x="41702" y="2901"/>
                      </a:cubicBezTo>
                      <a:cubicBezTo>
                        <a:pt x="41702" y="3932"/>
                        <a:pt x="40866" y="4767"/>
                        <a:pt x="39835" y="4767"/>
                      </a:cubicBezTo>
                      <a:lnTo>
                        <a:pt x="518" y="4767"/>
                      </a:lnTo>
                      <a:cubicBezTo>
                        <a:pt x="232" y="4767"/>
                        <a:pt x="0" y="5000"/>
                        <a:pt x="0" y="5285"/>
                      </a:cubicBezTo>
                      <a:cubicBezTo>
                        <a:pt x="0" y="5572"/>
                        <a:pt x="231" y="5803"/>
                        <a:pt x="518" y="5803"/>
                      </a:cubicBezTo>
                      <a:lnTo>
                        <a:pt x="40111" y="5803"/>
                      </a:lnTo>
                      <a:cubicBezTo>
                        <a:pt x="41712" y="5803"/>
                        <a:pt x="43012" y="4504"/>
                        <a:pt x="43012" y="2901"/>
                      </a:cubicBezTo>
                      <a:cubicBezTo>
                        <a:pt x="43012" y="1300"/>
                        <a:pt x="41713" y="0"/>
                        <a:pt x="40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0"/>
                <p:cNvSpPr/>
                <p:nvPr/>
              </p:nvSpPr>
              <p:spPr>
                <a:xfrm>
                  <a:off x="6939900" y="2728825"/>
                  <a:ext cx="1016225" cy="93325"/>
                </a:xfrm>
                <a:custGeom>
                  <a:avLst/>
                  <a:gdLst/>
                  <a:ahLst/>
                  <a:cxnLst/>
                  <a:rect l="l" t="t" r="r" b="b"/>
                  <a:pathLst>
                    <a:path w="40649" h="3733" extrusionOk="0">
                      <a:moveTo>
                        <a:pt x="1" y="1"/>
                      </a:moveTo>
                      <a:lnTo>
                        <a:pt x="1" y="3732"/>
                      </a:lnTo>
                      <a:lnTo>
                        <a:pt x="38783" y="3732"/>
                      </a:lnTo>
                      <a:cubicBezTo>
                        <a:pt x="39441" y="3732"/>
                        <a:pt x="40018" y="3393"/>
                        <a:pt x="40350" y="2878"/>
                      </a:cubicBezTo>
                      <a:cubicBezTo>
                        <a:pt x="40540" y="2588"/>
                        <a:pt x="40649" y="2240"/>
                        <a:pt x="40649" y="1867"/>
                      </a:cubicBezTo>
                      <a:cubicBezTo>
                        <a:pt x="40649" y="838"/>
                        <a:pt x="39814" y="3"/>
                        <a:pt x="38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0"/>
                <p:cNvSpPr/>
                <p:nvPr/>
              </p:nvSpPr>
              <p:spPr>
                <a:xfrm>
                  <a:off x="6939875" y="2744700"/>
                  <a:ext cx="922025" cy="65225"/>
                </a:xfrm>
                <a:custGeom>
                  <a:avLst/>
                  <a:gdLst/>
                  <a:ahLst/>
                  <a:cxnLst/>
                  <a:rect l="l" t="t" r="r" b="b"/>
                  <a:pathLst>
                    <a:path w="36881" h="2609" extrusionOk="0">
                      <a:moveTo>
                        <a:pt x="1" y="1"/>
                      </a:moveTo>
                      <a:lnTo>
                        <a:pt x="1" y="423"/>
                      </a:lnTo>
                      <a:lnTo>
                        <a:pt x="36670" y="423"/>
                      </a:lnTo>
                      <a:cubicBezTo>
                        <a:pt x="36786" y="423"/>
                        <a:pt x="36880" y="328"/>
                        <a:pt x="36880" y="213"/>
                      </a:cubicBezTo>
                      <a:cubicBezTo>
                        <a:pt x="36880" y="96"/>
                        <a:pt x="36786" y="1"/>
                        <a:pt x="36670" y="1"/>
                      </a:cubicBezTo>
                      <a:close/>
                      <a:moveTo>
                        <a:pt x="1" y="1093"/>
                      </a:moveTo>
                      <a:lnTo>
                        <a:pt x="1" y="1516"/>
                      </a:lnTo>
                      <a:lnTo>
                        <a:pt x="36670" y="1516"/>
                      </a:lnTo>
                      <a:cubicBezTo>
                        <a:pt x="36786" y="1516"/>
                        <a:pt x="36880" y="1421"/>
                        <a:pt x="36880" y="1305"/>
                      </a:cubicBezTo>
                      <a:cubicBezTo>
                        <a:pt x="36880" y="1188"/>
                        <a:pt x="36786" y="1093"/>
                        <a:pt x="36670" y="1093"/>
                      </a:cubicBezTo>
                      <a:close/>
                      <a:moveTo>
                        <a:pt x="1" y="2186"/>
                      </a:moveTo>
                      <a:lnTo>
                        <a:pt x="1" y="2609"/>
                      </a:lnTo>
                      <a:lnTo>
                        <a:pt x="36670" y="2609"/>
                      </a:lnTo>
                      <a:cubicBezTo>
                        <a:pt x="36786" y="2609"/>
                        <a:pt x="36880" y="2513"/>
                        <a:pt x="36880" y="2397"/>
                      </a:cubicBezTo>
                      <a:cubicBezTo>
                        <a:pt x="36880" y="2280"/>
                        <a:pt x="36786" y="2186"/>
                        <a:pt x="36670" y="2186"/>
                      </a:cubicBezTo>
                      <a:close/>
                    </a:path>
                  </a:pathLst>
                </a:custGeom>
                <a:solidFill>
                  <a:srgbClr val="F9B050">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0"/>
                <p:cNvSpPr/>
                <p:nvPr/>
              </p:nvSpPr>
              <p:spPr>
                <a:xfrm>
                  <a:off x="7184625" y="2744700"/>
                  <a:ext cx="110800" cy="179625"/>
                </a:xfrm>
                <a:custGeom>
                  <a:avLst/>
                  <a:gdLst/>
                  <a:ahLst/>
                  <a:cxnLst/>
                  <a:rect l="l" t="t" r="r" b="b"/>
                  <a:pathLst>
                    <a:path w="4432" h="7185" extrusionOk="0">
                      <a:moveTo>
                        <a:pt x="0" y="1"/>
                      </a:moveTo>
                      <a:lnTo>
                        <a:pt x="0" y="7184"/>
                      </a:lnTo>
                      <a:lnTo>
                        <a:pt x="2215" y="5643"/>
                      </a:lnTo>
                      <a:lnTo>
                        <a:pt x="4432" y="7184"/>
                      </a:lnTo>
                      <a:lnTo>
                        <a:pt x="4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0"/>
                <p:cNvSpPr/>
                <p:nvPr/>
              </p:nvSpPr>
              <p:spPr>
                <a:xfrm>
                  <a:off x="7193800" y="2784750"/>
                  <a:ext cx="86275" cy="74750"/>
                </a:xfrm>
                <a:custGeom>
                  <a:avLst/>
                  <a:gdLst/>
                  <a:ahLst/>
                  <a:cxnLst/>
                  <a:rect l="l" t="t" r="r" b="b"/>
                  <a:pathLst>
                    <a:path w="3451" h="2990" extrusionOk="0">
                      <a:moveTo>
                        <a:pt x="1858" y="0"/>
                      </a:moveTo>
                      <a:cubicBezTo>
                        <a:pt x="1811" y="0"/>
                        <a:pt x="1764" y="3"/>
                        <a:pt x="1719" y="10"/>
                      </a:cubicBezTo>
                      <a:cubicBezTo>
                        <a:pt x="1507" y="41"/>
                        <a:pt x="1339" y="142"/>
                        <a:pt x="1154" y="242"/>
                      </a:cubicBezTo>
                      <a:cubicBezTo>
                        <a:pt x="378" y="659"/>
                        <a:pt x="0" y="1775"/>
                        <a:pt x="596" y="2517"/>
                      </a:cubicBezTo>
                      <a:cubicBezTo>
                        <a:pt x="854" y="2839"/>
                        <a:pt x="1330" y="2946"/>
                        <a:pt x="1720" y="2982"/>
                      </a:cubicBezTo>
                      <a:cubicBezTo>
                        <a:pt x="1771" y="2987"/>
                        <a:pt x="1823" y="2989"/>
                        <a:pt x="1875" y="2989"/>
                      </a:cubicBezTo>
                      <a:cubicBezTo>
                        <a:pt x="2644" y="2989"/>
                        <a:pt x="3451" y="2474"/>
                        <a:pt x="3439" y="1622"/>
                      </a:cubicBezTo>
                      <a:cubicBezTo>
                        <a:pt x="3434" y="1206"/>
                        <a:pt x="3192" y="568"/>
                        <a:pt x="2838" y="330"/>
                      </a:cubicBezTo>
                      <a:cubicBezTo>
                        <a:pt x="2577" y="156"/>
                        <a:pt x="2195" y="0"/>
                        <a:pt x="1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89" name="Google Shape;2489;p40"/>
            <p:cNvGrpSpPr/>
            <p:nvPr/>
          </p:nvGrpSpPr>
          <p:grpSpPr>
            <a:xfrm>
              <a:off x="6679309" y="1568916"/>
              <a:ext cx="1815586" cy="3262426"/>
              <a:chOff x="6679309" y="1568916"/>
              <a:chExt cx="1815586" cy="3262426"/>
            </a:xfrm>
          </p:grpSpPr>
          <p:sp>
            <p:nvSpPr>
              <p:cNvPr id="2490" name="Google Shape;2490;p40"/>
              <p:cNvSpPr/>
              <p:nvPr/>
            </p:nvSpPr>
            <p:spPr>
              <a:xfrm rot="801400">
                <a:off x="7940839" y="1603597"/>
                <a:ext cx="430952" cy="1116242"/>
              </a:xfrm>
              <a:custGeom>
                <a:avLst/>
                <a:gdLst/>
                <a:ahLst/>
                <a:cxnLst/>
                <a:rect l="l" t="t" r="r" b="b"/>
                <a:pathLst>
                  <a:path w="17239" h="44652" extrusionOk="0">
                    <a:moveTo>
                      <a:pt x="2289" y="0"/>
                    </a:moveTo>
                    <a:lnTo>
                      <a:pt x="2289" y="0"/>
                    </a:lnTo>
                    <a:cubicBezTo>
                      <a:pt x="1923" y="6332"/>
                      <a:pt x="6177" y="8597"/>
                      <a:pt x="7384" y="9111"/>
                    </a:cubicBezTo>
                    <a:cubicBezTo>
                      <a:pt x="7832" y="10134"/>
                      <a:pt x="8223" y="11159"/>
                      <a:pt x="8558" y="12188"/>
                    </a:cubicBezTo>
                    <a:cubicBezTo>
                      <a:pt x="7693" y="10704"/>
                      <a:pt x="5979" y="9040"/>
                      <a:pt x="2647" y="9040"/>
                    </a:cubicBezTo>
                    <a:cubicBezTo>
                      <a:pt x="1859" y="9040"/>
                      <a:pt x="980" y="9133"/>
                      <a:pt x="0" y="9344"/>
                    </a:cubicBezTo>
                    <a:cubicBezTo>
                      <a:pt x="2399" y="13895"/>
                      <a:pt x="6017" y="14585"/>
                      <a:pt x="7992" y="14585"/>
                    </a:cubicBezTo>
                    <a:cubicBezTo>
                      <a:pt x="8558" y="14585"/>
                      <a:pt x="8989" y="14528"/>
                      <a:pt x="9217" y="14489"/>
                    </a:cubicBezTo>
                    <a:cubicBezTo>
                      <a:pt x="9745" y="16630"/>
                      <a:pt x="10031" y="18776"/>
                      <a:pt x="10078" y="20924"/>
                    </a:cubicBezTo>
                    <a:cubicBezTo>
                      <a:pt x="9600" y="18986"/>
                      <a:pt x="7992" y="15876"/>
                      <a:pt x="2599" y="15876"/>
                    </a:cubicBezTo>
                    <a:cubicBezTo>
                      <a:pt x="2345" y="15876"/>
                      <a:pt x="2082" y="15883"/>
                      <a:pt x="1811" y="15897"/>
                    </a:cubicBezTo>
                    <a:cubicBezTo>
                      <a:pt x="3907" y="22107"/>
                      <a:pt x="8956" y="22442"/>
                      <a:pt x="10064" y="22442"/>
                    </a:cubicBezTo>
                    <a:cubicBezTo>
                      <a:pt x="10067" y="22442"/>
                      <a:pt x="10071" y="22442"/>
                      <a:pt x="10074" y="22442"/>
                    </a:cubicBezTo>
                    <a:lnTo>
                      <a:pt x="10074" y="22442"/>
                    </a:lnTo>
                    <a:cubicBezTo>
                      <a:pt x="10011" y="24570"/>
                      <a:pt x="9710" y="26700"/>
                      <a:pt x="9178" y="28825"/>
                    </a:cubicBezTo>
                    <a:cubicBezTo>
                      <a:pt x="9266" y="27011"/>
                      <a:pt x="8773" y="22512"/>
                      <a:pt x="1970" y="21605"/>
                    </a:cubicBezTo>
                    <a:lnTo>
                      <a:pt x="1970" y="21605"/>
                    </a:lnTo>
                    <a:cubicBezTo>
                      <a:pt x="2922" y="28330"/>
                      <a:pt x="8145" y="29437"/>
                      <a:pt x="8982" y="29572"/>
                    </a:cubicBezTo>
                    <a:cubicBezTo>
                      <a:pt x="8828" y="30127"/>
                      <a:pt x="8660" y="30683"/>
                      <a:pt x="8472" y="31237"/>
                    </a:cubicBezTo>
                    <a:cubicBezTo>
                      <a:pt x="6995" y="35655"/>
                      <a:pt x="4538" y="39884"/>
                      <a:pt x="1172" y="43808"/>
                    </a:cubicBezTo>
                    <a:cubicBezTo>
                      <a:pt x="743" y="44309"/>
                      <a:pt x="685" y="44372"/>
                      <a:pt x="798" y="44544"/>
                    </a:cubicBezTo>
                    <a:cubicBezTo>
                      <a:pt x="800" y="44548"/>
                      <a:pt x="804" y="44550"/>
                      <a:pt x="806" y="44554"/>
                    </a:cubicBezTo>
                    <a:cubicBezTo>
                      <a:pt x="853" y="44618"/>
                      <a:pt x="926" y="44652"/>
                      <a:pt x="1000" y="44652"/>
                    </a:cubicBezTo>
                    <a:cubicBezTo>
                      <a:pt x="1047" y="44652"/>
                      <a:pt x="1093" y="44639"/>
                      <a:pt x="1136" y="44612"/>
                    </a:cubicBezTo>
                    <a:cubicBezTo>
                      <a:pt x="1183" y="44581"/>
                      <a:pt x="1213" y="44540"/>
                      <a:pt x="1230" y="44493"/>
                    </a:cubicBezTo>
                    <a:cubicBezTo>
                      <a:pt x="1275" y="44434"/>
                      <a:pt x="1404" y="44282"/>
                      <a:pt x="1543" y="44121"/>
                    </a:cubicBezTo>
                    <a:cubicBezTo>
                      <a:pt x="4951" y="40149"/>
                      <a:pt x="7439" y="35865"/>
                      <a:pt x="8937" y="31391"/>
                    </a:cubicBezTo>
                    <a:cubicBezTo>
                      <a:pt x="9096" y="30910"/>
                      <a:pt x="9246" y="30427"/>
                      <a:pt x="9383" y="29946"/>
                    </a:cubicBezTo>
                    <a:cubicBezTo>
                      <a:pt x="9486" y="29953"/>
                      <a:pt x="9615" y="29958"/>
                      <a:pt x="9765" y="29958"/>
                    </a:cubicBezTo>
                    <a:cubicBezTo>
                      <a:pt x="11508" y="29958"/>
                      <a:pt x="16140" y="29299"/>
                      <a:pt x="16633" y="22315"/>
                    </a:cubicBezTo>
                    <a:lnTo>
                      <a:pt x="16633" y="22315"/>
                    </a:lnTo>
                    <a:cubicBezTo>
                      <a:pt x="12971" y="23066"/>
                      <a:pt x="11089" y="25006"/>
                      <a:pt x="10123" y="26736"/>
                    </a:cubicBezTo>
                    <a:cubicBezTo>
                      <a:pt x="10354" y="25405"/>
                      <a:pt x="10502" y="24075"/>
                      <a:pt x="10553" y="22741"/>
                    </a:cubicBezTo>
                    <a:cubicBezTo>
                      <a:pt x="11684" y="22618"/>
                      <a:pt x="17239" y="21622"/>
                      <a:pt x="16355" y="13900"/>
                    </a:cubicBezTo>
                    <a:lnTo>
                      <a:pt x="16355" y="13900"/>
                    </a:lnTo>
                    <a:cubicBezTo>
                      <a:pt x="12398" y="15514"/>
                      <a:pt x="11013" y="18225"/>
                      <a:pt x="10545" y="20224"/>
                    </a:cubicBezTo>
                    <a:cubicBezTo>
                      <a:pt x="10461" y="18381"/>
                      <a:pt x="10203" y="16537"/>
                      <a:pt x="9769" y="14700"/>
                    </a:cubicBezTo>
                    <a:cubicBezTo>
                      <a:pt x="10974" y="14356"/>
                      <a:pt x="16110" y="12433"/>
                      <a:pt x="14043" y="5064"/>
                    </a:cubicBezTo>
                    <a:lnTo>
                      <a:pt x="14043" y="5064"/>
                    </a:lnTo>
                    <a:cubicBezTo>
                      <a:pt x="9980" y="7537"/>
                      <a:pt x="9276" y="10850"/>
                      <a:pt x="9289" y="12894"/>
                    </a:cubicBezTo>
                    <a:cubicBezTo>
                      <a:pt x="8892" y="11558"/>
                      <a:pt x="8401" y="10226"/>
                      <a:pt x="7822" y="8896"/>
                    </a:cubicBezTo>
                    <a:cubicBezTo>
                      <a:pt x="8253" y="7537"/>
                      <a:pt x="9340" y="2429"/>
                      <a:pt x="2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1" name="Google Shape;2491;p40"/>
              <p:cNvGrpSpPr/>
              <p:nvPr/>
            </p:nvGrpSpPr>
            <p:grpSpPr>
              <a:xfrm rot="5812310" flipH="1">
                <a:off x="5816296" y="3494348"/>
                <a:ext cx="2326966" cy="324856"/>
                <a:chOff x="6899888" y="3500100"/>
                <a:chExt cx="1038875" cy="145025"/>
              </a:xfrm>
            </p:grpSpPr>
            <p:sp>
              <p:nvSpPr>
                <p:cNvPr id="2492" name="Google Shape;2492;p40"/>
                <p:cNvSpPr/>
                <p:nvPr/>
              </p:nvSpPr>
              <p:spPr>
                <a:xfrm>
                  <a:off x="6899888" y="3500100"/>
                  <a:ext cx="1038875" cy="145025"/>
                </a:xfrm>
                <a:custGeom>
                  <a:avLst/>
                  <a:gdLst/>
                  <a:ahLst/>
                  <a:cxnLst/>
                  <a:rect l="l" t="t" r="r" b="b"/>
                  <a:pathLst>
                    <a:path w="41555" h="5801" extrusionOk="0">
                      <a:moveTo>
                        <a:pt x="1" y="1"/>
                      </a:moveTo>
                      <a:lnTo>
                        <a:pt x="1" y="5801"/>
                      </a:lnTo>
                      <a:lnTo>
                        <a:pt x="41555" y="5801"/>
                      </a:lnTo>
                      <a:lnTo>
                        <a:pt x="415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0"/>
                <p:cNvSpPr/>
                <p:nvPr/>
              </p:nvSpPr>
              <p:spPr>
                <a:xfrm>
                  <a:off x="7057938" y="3517850"/>
                  <a:ext cx="262350" cy="107625"/>
                </a:xfrm>
                <a:custGeom>
                  <a:avLst/>
                  <a:gdLst/>
                  <a:ahLst/>
                  <a:cxnLst/>
                  <a:rect l="l" t="t" r="r" b="b"/>
                  <a:pathLst>
                    <a:path w="10494" h="4305" extrusionOk="0">
                      <a:moveTo>
                        <a:pt x="132" y="1"/>
                      </a:moveTo>
                      <a:cubicBezTo>
                        <a:pt x="132" y="73"/>
                        <a:pt x="73" y="132"/>
                        <a:pt x="0" y="132"/>
                      </a:cubicBezTo>
                      <a:lnTo>
                        <a:pt x="0" y="4174"/>
                      </a:lnTo>
                      <a:cubicBezTo>
                        <a:pt x="73" y="4174"/>
                        <a:pt x="132" y="4233"/>
                        <a:pt x="132" y="4305"/>
                      </a:cubicBezTo>
                      <a:lnTo>
                        <a:pt x="10363" y="4305"/>
                      </a:lnTo>
                      <a:cubicBezTo>
                        <a:pt x="10363" y="4233"/>
                        <a:pt x="10421" y="4174"/>
                        <a:pt x="10494" y="4174"/>
                      </a:cubicBezTo>
                      <a:lnTo>
                        <a:pt x="10494" y="132"/>
                      </a:lnTo>
                      <a:cubicBezTo>
                        <a:pt x="10422" y="132"/>
                        <a:pt x="10363" y="73"/>
                        <a:pt x="10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0"/>
                <p:cNvSpPr/>
                <p:nvPr/>
              </p:nvSpPr>
              <p:spPr>
                <a:xfrm>
                  <a:off x="7431513" y="3521000"/>
                  <a:ext cx="326200" cy="100325"/>
                </a:xfrm>
                <a:custGeom>
                  <a:avLst/>
                  <a:gdLst/>
                  <a:ahLst/>
                  <a:cxnLst/>
                  <a:rect l="l" t="t" r="r" b="b"/>
                  <a:pathLst>
                    <a:path w="13048" h="4013" extrusionOk="0">
                      <a:moveTo>
                        <a:pt x="6763" y="0"/>
                      </a:moveTo>
                      <a:cubicBezTo>
                        <a:pt x="3974" y="0"/>
                        <a:pt x="1165" y="59"/>
                        <a:pt x="851" y="144"/>
                      </a:cubicBezTo>
                      <a:cubicBezTo>
                        <a:pt x="689" y="188"/>
                        <a:pt x="546" y="247"/>
                        <a:pt x="436" y="323"/>
                      </a:cubicBezTo>
                      <a:cubicBezTo>
                        <a:pt x="0" y="619"/>
                        <a:pt x="121" y="1104"/>
                        <a:pt x="112" y="1544"/>
                      </a:cubicBezTo>
                      <a:cubicBezTo>
                        <a:pt x="102" y="2129"/>
                        <a:pt x="89" y="2771"/>
                        <a:pt x="177" y="3353"/>
                      </a:cubicBezTo>
                      <a:cubicBezTo>
                        <a:pt x="228" y="3687"/>
                        <a:pt x="327" y="3881"/>
                        <a:pt x="693" y="3968"/>
                      </a:cubicBezTo>
                      <a:cubicBezTo>
                        <a:pt x="829" y="4000"/>
                        <a:pt x="1755" y="4012"/>
                        <a:pt x="3020" y="4012"/>
                      </a:cubicBezTo>
                      <a:cubicBezTo>
                        <a:pt x="6189" y="4012"/>
                        <a:pt x="11488" y="3939"/>
                        <a:pt x="11830" y="3932"/>
                      </a:cubicBezTo>
                      <a:cubicBezTo>
                        <a:pt x="12186" y="3925"/>
                        <a:pt x="12684" y="3892"/>
                        <a:pt x="12848" y="3419"/>
                      </a:cubicBezTo>
                      <a:cubicBezTo>
                        <a:pt x="13048" y="2842"/>
                        <a:pt x="12929" y="2176"/>
                        <a:pt x="12921" y="1571"/>
                      </a:cubicBezTo>
                      <a:cubicBezTo>
                        <a:pt x="12914" y="1040"/>
                        <a:pt x="13004" y="524"/>
                        <a:pt x="12560" y="211"/>
                      </a:cubicBezTo>
                      <a:cubicBezTo>
                        <a:pt x="12346" y="59"/>
                        <a:pt x="9564" y="0"/>
                        <a:pt x="6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0"/>
                <p:cNvSpPr/>
                <p:nvPr/>
              </p:nvSpPr>
              <p:spPr>
                <a:xfrm>
                  <a:off x="7448613" y="3531825"/>
                  <a:ext cx="292575" cy="78725"/>
                </a:xfrm>
                <a:custGeom>
                  <a:avLst/>
                  <a:gdLst/>
                  <a:ahLst/>
                  <a:cxnLst/>
                  <a:rect l="l" t="t" r="r" b="b"/>
                  <a:pathLst>
                    <a:path w="11703" h="3149" extrusionOk="0">
                      <a:moveTo>
                        <a:pt x="5330" y="134"/>
                      </a:moveTo>
                      <a:cubicBezTo>
                        <a:pt x="8063" y="134"/>
                        <a:pt x="11033" y="189"/>
                        <a:pt x="11209" y="286"/>
                      </a:cubicBezTo>
                      <a:cubicBezTo>
                        <a:pt x="11509" y="464"/>
                        <a:pt x="11504" y="740"/>
                        <a:pt x="11499" y="1061"/>
                      </a:cubicBezTo>
                      <a:cubicBezTo>
                        <a:pt x="11498" y="1123"/>
                        <a:pt x="11497" y="1184"/>
                        <a:pt x="11498" y="1247"/>
                      </a:cubicBezTo>
                      <a:cubicBezTo>
                        <a:pt x="11499" y="1365"/>
                        <a:pt x="11508" y="1487"/>
                        <a:pt x="11516" y="1606"/>
                      </a:cubicBezTo>
                      <a:cubicBezTo>
                        <a:pt x="11540" y="1947"/>
                        <a:pt x="11564" y="2300"/>
                        <a:pt x="11438" y="2607"/>
                      </a:cubicBezTo>
                      <a:cubicBezTo>
                        <a:pt x="11317" y="2896"/>
                        <a:pt x="10959" y="2942"/>
                        <a:pt x="10590" y="2948"/>
                      </a:cubicBezTo>
                      <a:cubicBezTo>
                        <a:pt x="10232" y="2954"/>
                        <a:pt x="5507" y="3008"/>
                        <a:pt x="2693" y="3008"/>
                      </a:cubicBezTo>
                      <a:cubicBezTo>
                        <a:pt x="1571" y="3008"/>
                        <a:pt x="753" y="2999"/>
                        <a:pt x="636" y="2976"/>
                      </a:cubicBezTo>
                      <a:cubicBezTo>
                        <a:pt x="341" y="2917"/>
                        <a:pt x="270" y="2798"/>
                        <a:pt x="229" y="2569"/>
                      </a:cubicBezTo>
                      <a:cubicBezTo>
                        <a:pt x="152" y="2149"/>
                        <a:pt x="162" y="1673"/>
                        <a:pt x="172" y="1253"/>
                      </a:cubicBezTo>
                      <a:lnTo>
                        <a:pt x="172" y="1227"/>
                      </a:lnTo>
                      <a:cubicBezTo>
                        <a:pt x="173" y="1165"/>
                        <a:pt x="171" y="1101"/>
                        <a:pt x="169" y="1034"/>
                      </a:cubicBezTo>
                      <a:cubicBezTo>
                        <a:pt x="156" y="765"/>
                        <a:pt x="145" y="531"/>
                        <a:pt x="425" y="371"/>
                      </a:cubicBezTo>
                      <a:cubicBezTo>
                        <a:pt x="516" y="320"/>
                        <a:pt x="635" y="277"/>
                        <a:pt x="778" y="245"/>
                      </a:cubicBezTo>
                      <a:cubicBezTo>
                        <a:pt x="1114" y="169"/>
                        <a:pt x="3147" y="134"/>
                        <a:pt x="5330" y="134"/>
                      </a:cubicBezTo>
                      <a:close/>
                      <a:moveTo>
                        <a:pt x="6046" y="0"/>
                      </a:moveTo>
                      <a:cubicBezTo>
                        <a:pt x="3674" y="0"/>
                        <a:pt x="1049" y="41"/>
                        <a:pt x="746" y="109"/>
                      </a:cubicBezTo>
                      <a:cubicBezTo>
                        <a:pt x="588" y="146"/>
                        <a:pt x="457" y="193"/>
                        <a:pt x="354" y="251"/>
                      </a:cubicBezTo>
                      <a:cubicBezTo>
                        <a:pt x="1" y="451"/>
                        <a:pt x="15" y="765"/>
                        <a:pt x="26" y="1042"/>
                      </a:cubicBezTo>
                      <a:cubicBezTo>
                        <a:pt x="30" y="1103"/>
                        <a:pt x="32" y="1166"/>
                        <a:pt x="31" y="1226"/>
                      </a:cubicBezTo>
                      <a:lnTo>
                        <a:pt x="31" y="1251"/>
                      </a:lnTo>
                      <a:cubicBezTo>
                        <a:pt x="21" y="1678"/>
                        <a:pt x="10" y="2162"/>
                        <a:pt x="89" y="2596"/>
                      </a:cubicBezTo>
                      <a:cubicBezTo>
                        <a:pt x="138" y="2861"/>
                        <a:pt x="240" y="3042"/>
                        <a:pt x="607" y="3114"/>
                      </a:cubicBezTo>
                      <a:cubicBezTo>
                        <a:pt x="736" y="3139"/>
                        <a:pt x="1582" y="3149"/>
                        <a:pt x="2732" y="3149"/>
                      </a:cubicBezTo>
                      <a:cubicBezTo>
                        <a:pt x="5601" y="3149"/>
                        <a:pt x="10357" y="3090"/>
                        <a:pt x="10582" y="3090"/>
                      </a:cubicBezTo>
                      <a:cubicBezTo>
                        <a:pt x="10586" y="3090"/>
                        <a:pt x="10588" y="3090"/>
                        <a:pt x="10590" y="3090"/>
                      </a:cubicBezTo>
                      <a:cubicBezTo>
                        <a:pt x="10869" y="3086"/>
                        <a:pt x="11392" y="3077"/>
                        <a:pt x="11563" y="2663"/>
                      </a:cubicBezTo>
                      <a:cubicBezTo>
                        <a:pt x="11703" y="2325"/>
                        <a:pt x="11678" y="1955"/>
                        <a:pt x="11653" y="1599"/>
                      </a:cubicBezTo>
                      <a:cubicBezTo>
                        <a:pt x="11643" y="1477"/>
                        <a:pt x="11636" y="1361"/>
                        <a:pt x="11633" y="1247"/>
                      </a:cubicBezTo>
                      <a:cubicBezTo>
                        <a:pt x="11632" y="1187"/>
                        <a:pt x="11633" y="1126"/>
                        <a:pt x="11636" y="1066"/>
                      </a:cubicBezTo>
                      <a:cubicBezTo>
                        <a:pt x="11641" y="733"/>
                        <a:pt x="11647" y="387"/>
                        <a:pt x="11277" y="168"/>
                      </a:cubicBezTo>
                      <a:cubicBezTo>
                        <a:pt x="11022" y="17"/>
                        <a:pt x="7551" y="0"/>
                        <a:pt x="60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0"/>
                <p:cNvSpPr/>
                <p:nvPr/>
              </p:nvSpPr>
              <p:spPr>
                <a:xfrm>
                  <a:off x="7101013" y="3548800"/>
                  <a:ext cx="177900" cy="46825"/>
                </a:xfrm>
                <a:custGeom>
                  <a:avLst/>
                  <a:gdLst/>
                  <a:ahLst/>
                  <a:cxnLst/>
                  <a:rect l="l" t="t" r="r" b="b"/>
                  <a:pathLst>
                    <a:path w="7116" h="1873" extrusionOk="0">
                      <a:moveTo>
                        <a:pt x="1128" y="1"/>
                      </a:moveTo>
                      <a:cubicBezTo>
                        <a:pt x="758" y="1"/>
                        <a:pt x="354" y="197"/>
                        <a:pt x="160" y="493"/>
                      </a:cubicBezTo>
                      <a:cubicBezTo>
                        <a:pt x="41" y="676"/>
                        <a:pt x="0" y="895"/>
                        <a:pt x="95" y="1133"/>
                      </a:cubicBezTo>
                      <a:cubicBezTo>
                        <a:pt x="232" y="1471"/>
                        <a:pt x="543" y="1830"/>
                        <a:pt x="937" y="1830"/>
                      </a:cubicBezTo>
                      <a:cubicBezTo>
                        <a:pt x="1117" y="1830"/>
                        <a:pt x="1315" y="1755"/>
                        <a:pt x="1522" y="1568"/>
                      </a:cubicBezTo>
                      <a:cubicBezTo>
                        <a:pt x="1804" y="1315"/>
                        <a:pt x="1962" y="935"/>
                        <a:pt x="1874" y="566"/>
                      </a:cubicBezTo>
                      <a:cubicBezTo>
                        <a:pt x="1778" y="165"/>
                        <a:pt x="1467" y="1"/>
                        <a:pt x="1128" y="1"/>
                      </a:cubicBezTo>
                      <a:close/>
                      <a:moveTo>
                        <a:pt x="6280" y="1"/>
                      </a:moveTo>
                      <a:cubicBezTo>
                        <a:pt x="5910" y="1"/>
                        <a:pt x="5507" y="197"/>
                        <a:pt x="5313" y="494"/>
                      </a:cubicBezTo>
                      <a:cubicBezTo>
                        <a:pt x="5193" y="676"/>
                        <a:pt x="5153" y="898"/>
                        <a:pt x="5249" y="1134"/>
                      </a:cubicBezTo>
                      <a:cubicBezTo>
                        <a:pt x="5384" y="1472"/>
                        <a:pt x="5694" y="1830"/>
                        <a:pt x="6089" y="1830"/>
                      </a:cubicBezTo>
                      <a:cubicBezTo>
                        <a:pt x="6269" y="1830"/>
                        <a:pt x="6467" y="1755"/>
                        <a:pt x="6674" y="1569"/>
                      </a:cubicBezTo>
                      <a:cubicBezTo>
                        <a:pt x="6957" y="1316"/>
                        <a:pt x="7115" y="936"/>
                        <a:pt x="7026" y="567"/>
                      </a:cubicBezTo>
                      <a:cubicBezTo>
                        <a:pt x="6930" y="165"/>
                        <a:pt x="6619" y="1"/>
                        <a:pt x="6280" y="1"/>
                      </a:cubicBezTo>
                      <a:close/>
                      <a:moveTo>
                        <a:pt x="3492" y="2"/>
                      </a:moveTo>
                      <a:cubicBezTo>
                        <a:pt x="3261" y="2"/>
                        <a:pt x="3025" y="118"/>
                        <a:pt x="2823" y="427"/>
                      </a:cubicBezTo>
                      <a:cubicBezTo>
                        <a:pt x="2615" y="745"/>
                        <a:pt x="2561" y="1152"/>
                        <a:pt x="2742" y="1487"/>
                      </a:cubicBezTo>
                      <a:cubicBezTo>
                        <a:pt x="2889" y="1761"/>
                        <a:pt x="3122" y="1873"/>
                        <a:pt x="3368" y="1873"/>
                      </a:cubicBezTo>
                      <a:cubicBezTo>
                        <a:pt x="3802" y="1873"/>
                        <a:pt x="4280" y="1526"/>
                        <a:pt x="4415" y="1114"/>
                      </a:cubicBezTo>
                      <a:cubicBezTo>
                        <a:pt x="4484" y="906"/>
                        <a:pt x="4466" y="684"/>
                        <a:pt x="4314" y="480"/>
                      </a:cubicBezTo>
                      <a:cubicBezTo>
                        <a:pt x="4128" y="232"/>
                        <a:pt x="3816" y="2"/>
                        <a:pt x="3492"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0"/>
                <p:cNvSpPr/>
                <p:nvPr/>
              </p:nvSpPr>
              <p:spPr>
                <a:xfrm>
                  <a:off x="7470688" y="3556750"/>
                  <a:ext cx="244875" cy="30525"/>
                </a:xfrm>
                <a:custGeom>
                  <a:avLst/>
                  <a:gdLst/>
                  <a:ahLst/>
                  <a:cxnLst/>
                  <a:rect l="l" t="t" r="r" b="b"/>
                  <a:pathLst>
                    <a:path w="9795" h="1221" extrusionOk="0">
                      <a:moveTo>
                        <a:pt x="4089" y="1"/>
                      </a:moveTo>
                      <a:cubicBezTo>
                        <a:pt x="3848" y="1"/>
                        <a:pt x="3584" y="129"/>
                        <a:pt x="3458" y="323"/>
                      </a:cubicBezTo>
                      <a:cubicBezTo>
                        <a:pt x="3380" y="442"/>
                        <a:pt x="3353" y="585"/>
                        <a:pt x="3416" y="738"/>
                      </a:cubicBezTo>
                      <a:cubicBezTo>
                        <a:pt x="3505" y="958"/>
                        <a:pt x="3707" y="1192"/>
                        <a:pt x="3964" y="1192"/>
                      </a:cubicBezTo>
                      <a:cubicBezTo>
                        <a:pt x="4081" y="1192"/>
                        <a:pt x="4210" y="1143"/>
                        <a:pt x="4346" y="1021"/>
                      </a:cubicBezTo>
                      <a:cubicBezTo>
                        <a:pt x="4529" y="856"/>
                        <a:pt x="4631" y="609"/>
                        <a:pt x="4575" y="368"/>
                      </a:cubicBezTo>
                      <a:cubicBezTo>
                        <a:pt x="4512" y="108"/>
                        <a:pt x="4310" y="1"/>
                        <a:pt x="4089" y="1"/>
                      </a:cubicBezTo>
                      <a:close/>
                      <a:moveTo>
                        <a:pt x="5897" y="1"/>
                      </a:moveTo>
                      <a:cubicBezTo>
                        <a:pt x="5655" y="1"/>
                        <a:pt x="5392" y="129"/>
                        <a:pt x="5266" y="323"/>
                      </a:cubicBezTo>
                      <a:cubicBezTo>
                        <a:pt x="5188" y="442"/>
                        <a:pt x="5161" y="585"/>
                        <a:pt x="5224" y="738"/>
                      </a:cubicBezTo>
                      <a:cubicBezTo>
                        <a:pt x="5313" y="958"/>
                        <a:pt x="5514" y="1192"/>
                        <a:pt x="5771" y="1192"/>
                      </a:cubicBezTo>
                      <a:cubicBezTo>
                        <a:pt x="5889" y="1192"/>
                        <a:pt x="6018" y="1143"/>
                        <a:pt x="6153" y="1021"/>
                      </a:cubicBezTo>
                      <a:cubicBezTo>
                        <a:pt x="6336" y="856"/>
                        <a:pt x="6439" y="609"/>
                        <a:pt x="6382" y="368"/>
                      </a:cubicBezTo>
                      <a:cubicBezTo>
                        <a:pt x="6319" y="108"/>
                        <a:pt x="6117" y="1"/>
                        <a:pt x="5897" y="1"/>
                      </a:cubicBezTo>
                      <a:close/>
                      <a:moveTo>
                        <a:pt x="9251" y="1"/>
                      </a:moveTo>
                      <a:cubicBezTo>
                        <a:pt x="9010" y="1"/>
                        <a:pt x="8746" y="129"/>
                        <a:pt x="8620" y="323"/>
                      </a:cubicBezTo>
                      <a:cubicBezTo>
                        <a:pt x="8543" y="442"/>
                        <a:pt x="8516" y="585"/>
                        <a:pt x="8578" y="738"/>
                      </a:cubicBezTo>
                      <a:cubicBezTo>
                        <a:pt x="8668" y="958"/>
                        <a:pt x="8869" y="1192"/>
                        <a:pt x="9126" y="1192"/>
                      </a:cubicBezTo>
                      <a:cubicBezTo>
                        <a:pt x="9243" y="1192"/>
                        <a:pt x="9372" y="1143"/>
                        <a:pt x="9508" y="1021"/>
                      </a:cubicBezTo>
                      <a:cubicBezTo>
                        <a:pt x="9690" y="856"/>
                        <a:pt x="9794" y="609"/>
                        <a:pt x="9736" y="368"/>
                      </a:cubicBezTo>
                      <a:cubicBezTo>
                        <a:pt x="9674" y="108"/>
                        <a:pt x="9472" y="1"/>
                        <a:pt x="9251" y="1"/>
                      </a:cubicBezTo>
                      <a:close/>
                      <a:moveTo>
                        <a:pt x="735" y="1"/>
                      </a:moveTo>
                      <a:cubicBezTo>
                        <a:pt x="494" y="1"/>
                        <a:pt x="230" y="129"/>
                        <a:pt x="104" y="324"/>
                      </a:cubicBezTo>
                      <a:cubicBezTo>
                        <a:pt x="26" y="443"/>
                        <a:pt x="0" y="586"/>
                        <a:pt x="62" y="740"/>
                      </a:cubicBezTo>
                      <a:cubicBezTo>
                        <a:pt x="151" y="960"/>
                        <a:pt x="353" y="1193"/>
                        <a:pt x="610" y="1193"/>
                      </a:cubicBezTo>
                      <a:cubicBezTo>
                        <a:pt x="728" y="1193"/>
                        <a:pt x="857" y="1145"/>
                        <a:pt x="992" y="1024"/>
                      </a:cubicBezTo>
                      <a:cubicBezTo>
                        <a:pt x="1175" y="858"/>
                        <a:pt x="1277" y="610"/>
                        <a:pt x="1219" y="369"/>
                      </a:cubicBezTo>
                      <a:cubicBezTo>
                        <a:pt x="1157" y="108"/>
                        <a:pt x="955" y="1"/>
                        <a:pt x="735" y="1"/>
                      </a:cubicBezTo>
                      <a:close/>
                      <a:moveTo>
                        <a:pt x="2271" y="1"/>
                      </a:moveTo>
                      <a:cubicBezTo>
                        <a:pt x="2121" y="1"/>
                        <a:pt x="1968" y="77"/>
                        <a:pt x="1837" y="278"/>
                      </a:cubicBezTo>
                      <a:cubicBezTo>
                        <a:pt x="1701" y="486"/>
                        <a:pt x="1665" y="752"/>
                        <a:pt x="1783" y="968"/>
                      </a:cubicBezTo>
                      <a:cubicBezTo>
                        <a:pt x="1880" y="1147"/>
                        <a:pt x="2032" y="1220"/>
                        <a:pt x="2193" y="1220"/>
                      </a:cubicBezTo>
                      <a:cubicBezTo>
                        <a:pt x="2476" y="1220"/>
                        <a:pt x="2786" y="994"/>
                        <a:pt x="2874" y="726"/>
                      </a:cubicBezTo>
                      <a:cubicBezTo>
                        <a:pt x="2918" y="591"/>
                        <a:pt x="2906" y="447"/>
                        <a:pt x="2807" y="313"/>
                      </a:cubicBezTo>
                      <a:cubicBezTo>
                        <a:pt x="2685" y="151"/>
                        <a:pt x="2482" y="1"/>
                        <a:pt x="2271" y="1"/>
                      </a:cubicBezTo>
                      <a:close/>
                      <a:moveTo>
                        <a:pt x="7433" y="1"/>
                      </a:moveTo>
                      <a:cubicBezTo>
                        <a:pt x="7283" y="1"/>
                        <a:pt x="7129" y="77"/>
                        <a:pt x="6998" y="278"/>
                      </a:cubicBezTo>
                      <a:cubicBezTo>
                        <a:pt x="6864" y="486"/>
                        <a:pt x="6827" y="752"/>
                        <a:pt x="6945" y="968"/>
                      </a:cubicBezTo>
                      <a:cubicBezTo>
                        <a:pt x="7042" y="1147"/>
                        <a:pt x="7193" y="1220"/>
                        <a:pt x="7354" y="1220"/>
                      </a:cubicBezTo>
                      <a:cubicBezTo>
                        <a:pt x="7637" y="1220"/>
                        <a:pt x="7948" y="994"/>
                        <a:pt x="8036" y="726"/>
                      </a:cubicBezTo>
                      <a:cubicBezTo>
                        <a:pt x="8080" y="591"/>
                        <a:pt x="8068" y="447"/>
                        <a:pt x="7968" y="313"/>
                      </a:cubicBezTo>
                      <a:cubicBezTo>
                        <a:pt x="7848" y="151"/>
                        <a:pt x="7644" y="1"/>
                        <a:pt x="7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0"/>
                <p:cNvSpPr/>
                <p:nvPr/>
              </p:nvSpPr>
              <p:spPr>
                <a:xfrm>
                  <a:off x="7807938" y="3500100"/>
                  <a:ext cx="96525" cy="145025"/>
                </a:xfrm>
                <a:custGeom>
                  <a:avLst/>
                  <a:gdLst/>
                  <a:ahLst/>
                  <a:cxnLst/>
                  <a:rect l="l" t="t" r="r" b="b"/>
                  <a:pathLst>
                    <a:path w="3861" h="5801" extrusionOk="0">
                      <a:moveTo>
                        <a:pt x="1" y="1"/>
                      </a:moveTo>
                      <a:lnTo>
                        <a:pt x="1" y="5801"/>
                      </a:lnTo>
                      <a:lnTo>
                        <a:pt x="1322" y="5801"/>
                      </a:lnTo>
                      <a:lnTo>
                        <a:pt x="1322" y="1"/>
                      </a:lnTo>
                      <a:close/>
                      <a:moveTo>
                        <a:pt x="1939" y="1"/>
                      </a:moveTo>
                      <a:lnTo>
                        <a:pt x="1939" y="5801"/>
                      </a:lnTo>
                      <a:lnTo>
                        <a:pt x="2600" y="5801"/>
                      </a:lnTo>
                      <a:lnTo>
                        <a:pt x="2600" y="1"/>
                      </a:lnTo>
                      <a:close/>
                      <a:moveTo>
                        <a:pt x="3200" y="1"/>
                      </a:moveTo>
                      <a:lnTo>
                        <a:pt x="3200" y="5801"/>
                      </a:lnTo>
                      <a:lnTo>
                        <a:pt x="3861" y="5801"/>
                      </a:lnTo>
                      <a:lnTo>
                        <a:pt x="38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0"/>
                <p:cNvSpPr/>
                <p:nvPr/>
              </p:nvSpPr>
              <p:spPr>
                <a:xfrm>
                  <a:off x="7368913" y="3500100"/>
                  <a:ext cx="16550" cy="145025"/>
                </a:xfrm>
                <a:custGeom>
                  <a:avLst/>
                  <a:gdLst/>
                  <a:ahLst/>
                  <a:cxnLst/>
                  <a:rect l="l" t="t" r="r" b="b"/>
                  <a:pathLst>
                    <a:path w="662" h="5801" extrusionOk="0">
                      <a:moveTo>
                        <a:pt x="0" y="1"/>
                      </a:moveTo>
                      <a:lnTo>
                        <a:pt x="0" y="5801"/>
                      </a:lnTo>
                      <a:lnTo>
                        <a:pt x="661" y="5801"/>
                      </a:lnTo>
                      <a:lnTo>
                        <a:pt x="6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0"/>
                <p:cNvSpPr/>
                <p:nvPr/>
              </p:nvSpPr>
              <p:spPr>
                <a:xfrm>
                  <a:off x="6933713" y="3500100"/>
                  <a:ext cx="96525" cy="145025"/>
                </a:xfrm>
                <a:custGeom>
                  <a:avLst/>
                  <a:gdLst/>
                  <a:ahLst/>
                  <a:cxnLst/>
                  <a:rect l="l" t="t" r="r" b="b"/>
                  <a:pathLst>
                    <a:path w="3861" h="5801" extrusionOk="0">
                      <a:moveTo>
                        <a:pt x="1" y="1"/>
                      </a:moveTo>
                      <a:lnTo>
                        <a:pt x="1" y="5801"/>
                      </a:lnTo>
                      <a:lnTo>
                        <a:pt x="662" y="5801"/>
                      </a:lnTo>
                      <a:lnTo>
                        <a:pt x="662" y="1"/>
                      </a:lnTo>
                      <a:close/>
                      <a:moveTo>
                        <a:pt x="1261" y="1"/>
                      </a:moveTo>
                      <a:lnTo>
                        <a:pt x="1261" y="5801"/>
                      </a:lnTo>
                      <a:lnTo>
                        <a:pt x="1921" y="5801"/>
                      </a:lnTo>
                      <a:lnTo>
                        <a:pt x="1921" y="1"/>
                      </a:lnTo>
                      <a:close/>
                      <a:moveTo>
                        <a:pt x="2539" y="1"/>
                      </a:moveTo>
                      <a:lnTo>
                        <a:pt x="2539" y="5801"/>
                      </a:lnTo>
                      <a:lnTo>
                        <a:pt x="3860" y="5801"/>
                      </a:lnTo>
                      <a:lnTo>
                        <a:pt x="38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1" name="Google Shape;2501;p40"/>
              <p:cNvGrpSpPr/>
              <p:nvPr/>
            </p:nvGrpSpPr>
            <p:grpSpPr>
              <a:xfrm rot="5400000" flipH="1">
                <a:off x="6297716" y="3224066"/>
                <a:ext cx="2585362" cy="607406"/>
                <a:chOff x="4972650" y="1317400"/>
                <a:chExt cx="1151250" cy="270475"/>
              </a:xfrm>
            </p:grpSpPr>
            <p:sp>
              <p:nvSpPr>
                <p:cNvPr id="2502" name="Google Shape;2502;p40"/>
                <p:cNvSpPr/>
                <p:nvPr/>
              </p:nvSpPr>
              <p:spPr>
                <a:xfrm>
                  <a:off x="4972650" y="1317400"/>
                  <a:ext cx="1151250" cy="270475"/>
                </a:xfrm>
                <a:custGeom>
                  <a:avLst/>
                  <a:gdLst/>
                  <a:ahLst/>
                  <a:cxnLst/>
                  <a:rect l="l" t="t" r="r" b="b"/>
                  <a:pathLst>
                    <a:path w="46050" h="10819" extrusionOk="0">
                      <a:moveTo>
                        <a:pt x="0" y="1"/>
                      </a:moveTo>
                      <a:lnTo>
                        <a:pt x="0" y="10819"/>
                      </a:lnTo>
                      <a:lnTo>
                        <a:pt x="46050" y="10819"/>
                      </a:lnTo>
                      <a:lnTo>
                        <a:pt x="460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0"/>
                <p:cNvSpPr/>
                <p:nvPr/>
              </p:nvSpPr>
              <p:spPr>
                <a:xfrm>
                  <a:off x="5045125" y="1317400"/>
                  <a:ext cx="192100" cy="270475"/>
                </a:xfrm>
                <a:custGeom>
                  <a:avLst/>
                  <a:gdLst/>
                  <a:ahLst/>
                  <a:cxnLst/>
                  <a:rect l="l" t="t" r="r" b="b"/>
                  <a:pathLst>
                    <a:path w="7684" h="10819" extrusionOk="0">
                      <a:moveTo>
                        <a:pt x="1" y="1"/>
                      </a:moveTo>
                      <a:lnTo>
                        <a:pt x="1" y="10819"/>
                      </a:lnTo>
                      <a:lnTo>
                        <a:pt x="7684" y="10819"/>
                      </a:lnTo>
                      <a:lnTo>
                        <a:pt x="76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0"/>
                <p:cNvSpPr/>
                <p:nvPr/>
              </p:nvSpPr>
              <p:spPr>
                <a:xfrm>
                  <a:off x="6012050" y="1317400"/>
                  <a:ext cx="62425" cy="270475"/>
                </a:xfrm>
                <a:custGeom>
                  <a:avLst/>
                  <a:gdLst/>
                  <a:ahLst/>
                  <a:cxnLst/>
                  <a:rect l="l" t="t" r="r" b="b"/>
                  <a:pathLst>
                    <a:path w="2497" h="10819" extrusionOk="0">
                      <a:moveTo>
                        <a:pt x="1" y="1"/>
                      </a:moveTo>
                      <a:lnTo>
                        <a:pt x="1" y="10819"/>
                      </a:lnTo>
                      <a:lnTo>
                        <a:pt x="2496" y="10819"/>
                      </a:lnTo>
                      <a:lnTo>
                        <a:pt x="24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0"/>
                <p:cNvSpPr/>
                <p:nvPr/>
              </p:nvSpPr>
              <p:spPr>
                <a:xfrm>
                  <a:off x="5066800" y="1317400"/>
                  <a:ext cx="148425" cy="270475"/>
                </a:xfrm>
                <a:custGeom>
                  <a:avLst/>
                  <a:gdLst/>
                  <a:ahLst/>
                  <a:cxnLst/>
                  <a:rect l="l" t="t" r="r" b="b"/>
                  <a:pathLst>
                    <a:path w="5937" h="10819" extrusionOk="0">
                      <a:moveTo>
                        <a:pt x="0" y="1"/>
                      </a:moveTo>
                      <a:lnTo>
                        <a:pt x="0" y="10819"/>
                      </a:lnTo>
                      <a:lnTo>
                        <a:pt x="857" y="10819"/>
                      </a:lnTo>
                      <a:lnTo>
                        <a:pt x="857" y="1"/>
                      </a:lnTo>
                      <a:close/>
                      <a:moveTo>
                        <a:pt x="1692" y="1"/>
                      </a:moveTo>
                      <a:lnTo>
                        <a:pt x="1692" y="10819"/>
                      </a:lnTo>
                      <a:lnTo>
                        <a:pt x="2549" y="10819"/>
                      </a:lnTo>
                      <a:lnTo>
                        <a:pt x="2549" y="1"/>
                      </a:lnTo>
                      <a:close/>
                      <a:moveTo>
                        <a:pt x="3385" y="1"/>
                      </a:moveTo>
                      <a:lnTo>
                        <a:pt x="3385" y="10819"/>
                      </a:lnTo>
                      <a:lnTo>
                        <a:pt x="4242" y="10819"/>
                      </a:lnTo>
                      <a:lnTo>
                        <a:pt x="4242" y="1"/>
                      </a:lnTo>
                      <a:close/>
                      <a:moveTo>
                        <a:pt x="5079" y="1"/>
                      </a:moveTo>
                      <a:lnTo>
                        <a:pt x="5079" y="10819"/>
                      </a:lnTo>
                      <a:lnTo>
                        <a:pt x="5936" y="10819"/>
                      </a:lnTo>
                      <a:lnTo>
                        <a:pt x="59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0"/>
                <p:cNvSpPr/>
                <p:nvPr/>
              </p:nvSpPr>
              <p:spPr>
                <a:xfrm>
                  <a:off x="6031500" y="1317400"/>
                  <a:ext cx="21450" cy="270475"/>
                </a:xfrm>
                <a:custGeom>
                  <a:avLst/>
                  <a:gdLst/>
                  <a:ahLst/>
                  <a:cxnLst/>
                  <a:rect l="l" t="t" r="r" b="b"/>
                  <a:pathLst>
                    <a:path w="858" h="10819" extrusionOk="0">
                      <a:moveTo>
                        <a:pt x="0" y="1"/>
                      </a:moveTo>
                      <a:lnTo>
                        <a:pt x="0" y="10819"/>
                      </a:lnTo>
                      <a:lnTo>
                        <a:pt x="857" y="10819"/>
                      </a:lnTo>
                      <a:lnTo>
                        <a:pt x="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0"/>
                <p:cNvSpPr/>
                <p:nvPr/>
              </p:nvSpPr>
              <p:spPr>
                <a:xfrm>
                  <a:off x="5288000" y="1342250"/>
                  <a:ext cx="686950" cy="220775"/>
                </a:xfrm>
                <a:custGeom>
                  <a:avLst/>
                  <a:gdLst/>
                  <a:ahLst/>
                  <a:cxnLst/>
                  <a:rect l="l" t="t" r="r" b="b"/>
                  <a:pathLst>
                    <a:path w="27478" h="8831" extrusionOk="0">
                      <a:moveTo>
                        <a:pt x="202" y="1"/>
                      </a:moveTo>
                      <a:cubicBezTo>
                        <a:pt x="202" y="112"/>
                        <a:pt x="112" y="202"/>
                        <a:pt x="1" y="202"/>
                      </a:cubicBezTo>
                      <a:lnTo>
                        <a:pt x="1" y="8631"/>
                      </a:lnTo>
                      <a:cubicBezTo>
                        <a:pt x="112" y="8631"/>
                        <a:pt x="202" y="8721"/>
                        <a:pt x="202" y="8831"/>
                      </a:cubicBezTo>
                      <a:lnTo>
                        <a:pt x="27277" y="8831"/>
                      </a:lnTo>
                      <a:cubicBezTo>
                        <a:pt x="27277" y="8721"/>
                        <a:pt x="27366" y="8631"/>
                        <a:pt x="27477" y="8631"/>
                      </a:cubicBezTo>
                      <a:lnTo>
                        <a:pt x="27477" y="202"/>
                      </a:lnTo>
                      <a:cubicBezTo>
                        <a:pt x="27367" y="202"/>
                        <a:pt x="27277" y="112"/>
                        <a:pt x="27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0"/>
                <p:cNvSpPr/>
                <p:nvPr/>
              </p:nvSpPr>
              <p:spPr>
                <a:xfrm>
                  <a:off x="5539475" y="1419300"/>
                  <a:ext cx="198225" cy="105900"/>
                </a:xfrm>
                <a:custGeom>
                  <a:avLst/>
                  <a:gdLst/>
                  <a:ahLst/>
                  <a:cxnLst/>
                  <a:rect l="l" t="t" r="r" b="b"/>
                  <a:pathLst>
                    <a:path w="7929" h="4236" extrusionOk="0">
                      <a:moveTo>
                        <a:pt x="3643" y="1"/>
                      </a:moveTo>
                      <a:cubicBezTo>
                        <a:pt x="3041" y="1"/>
                        <a:pt x="2515" y="141"/>
                        <a:pt x="2064" y="352"/>
                      </a:cubicBezTo>
                      <a:cubicBezTo>
                        <a:pt x="678" y="1002"/>
                        <a:pt x="0" y="2325"/>
                        <a:pt x="0" y="2325"/>
                      </a:cubicBezTo>
                      <a:cubicBezTo>
                        <a:pt x="0" y="2325"/>
                        <a:pt x="1952" y="4235"/>
                        <a:pt x="4232" y="4235"/>
                      </a:cubicBezTo>
                      <a:cubicBezTo>
                        <a:pt x="5453" y="4235"/>
                        <a:pt x="6768" y="3688"/>
                        <a:pt x="7929" y="2009"/>
                      </a:cubicBezTo>
                      <a:cubicBezTo>
                        <a:pt x="7410" y="1555"/>
                        <a:pt x="6918" y="1193"/>
                        <a:pt x="6453" y="905"/>
                      </a:cubicBezTo>
                      <a:cubicBezTo>
                        <a:pt x="5380" y="248"/>
                        <a:pt x="4444" y="1"/>
                        <a:pt x="36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0"/>
                <p:cNvSpPr/>
                <p:nvPr/>
              </p:nvSpPr>
              <p:spPr>
                <a:xfrm>
                  <a:off x="5590575" y="1419300"/>
                  <a:ext cx="110200" cy="71575"/>
                </a:xfrm>
                <a:custGeom>
                  <a:avLst/>
                  <a:gdLst/>
                  <a:ahLst/>
                  <a:cxnLst/>
                  <a:rect l="l" t="t" r="r" b="b"/>
                  <a:pathLst>
                    <a:path w="4408" h="2863" extrusionOk="0">
                      <a:moveTo>
                        <a:pt x="1598" y="0"/>
                      </a:moveTo>
                      <a:cubicBezTo>
                        <a:pt x="996" y="0"/>
                        <a:pt x="471" y="140"/>
                        <a:pt x="21" y="351"/>
                      </a:cubicBezTo>
                      <a:cubicBezTo>
                        <a:pt x="8" y="449"/>
                        <a:pt x="0" y="550"/>
                        <a:pt x="0" y="651"/>
                      </a:cubicBezTo>
                      <a:cubicBezTo>
                        <a:pt x="0" y="1872"/>
                        <a:pt x="992" y="2862"/>
                        <a:pt x="2212" y="2862"/>
                      </a:cubicBezTo>
                      <a:cubicBezTo>
                        <a:pt x="3347" y="2862"/>
                        <a:pt x="4282" y="2007"/>
                        <a:pt x="4408" y="906"/>
                      </a:cubicBezTo>
                      <a:cubicBezTo>
                        <a:pt x="3335" y="248"/>
                        <a:pt x="2399" y="0"/>
                        <a:pt x="1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0"/>
                <p:cNvSpPr/>
                <p:nvPr/>
              </p:nvSpPr>
              <p:spPr>
                <a:xfrm>
                  <a:off x="5524250" y="1370550"/>
                  <a:ext cx="224900" cy="78000"/>
                </a:xfrm>
                <a:custGeom>
                  <a:avLst/>
                  <a:gdLst/>
                  <a:ahLst/>
                  <a:cxnLst/>
                  <a:rect l="l" t="t" r="r" b="b"/>
                  <a:pathLst>
                    <a:path w="8996" h="3120" extrusionOk="0">
                      <a:moveTo>
                        <a:pt x="5076" y="1"/>
                      </a:moveTo>
                      <a:cubicBezTo>
                        <a:pt x="5012" y="1"/>
                        <a:pt x="4955" y="45"/>
                        <a:pt x="4940" y="109"/>
                      </a:cubicBezTo>
                      <a:lnTo>
                        <a:pt x="4740" y="969"/>
                      </a:lnTo>
                      <a:cubicBezTo>
                        <a:pt x="4604" y="959"/>
                        <a:pt x="4471" y="954"/>
                        <a:pt x="4339" y="954"/>
                      </a:cubicBezTo>
                      <a:cubicBezTo>
                        <a:pt x="4091" y="954"/>
                        <a:pt x="3850" y="971"/>
                        <a:pt x="3617" y="1001"/>
                      </a:cubicBezTo>
                      <a:lnTo>
                        <a:pt x="3515" y="124"/>
                      </a:lnTo>
                      <a:cubicBezTo>
                        <a:pt x="3507" y="53"/>
                        <a:pt x="3448" y="1"/>
                        <a:pt x="3380" y="1"/>
                      </a:cubicBezTo>
                      <a:cubicBezTo>
                        <a:pt x="3374" y="1"/>
                        <a:pt x="3368" y="2"/>
                        <a:pt x="3362" y="2"/>
                      </a:cubicBezTo>
                      <a:cubicBezTo>
                        <a:pt x="3285" y="12"/>
                        <a:pt x="3231" y="79"/>
                        <a:pt x="3240" y="156"/>
                      </a:cubicBezTo>
                      <a:lnTo>
                        <a:pt x="3343" y="1042"/>
                      </a:lnTo>
                      <a:cubicBezTo>
                        <a:pt x="2966" y="1109"/>
                        <a:pt x="2613" y="1208"/>
                        <a:pt x="2288" y="1325"/>
                      </a:cubicBezTo>
                      <a:lnTo>
                        <a:pt x="1988" y="379"/>
                      </a:lnTo>
                      <a:cubicBezTo>
                        <a:pt x="1969" y="320"/>
                        <a:pt x="1913" y="282"/>
                        <a:pt x="1854" y="282"/>
                      </a:cubicBezTo>
                      <a:cubicBezTo>
                        <a:pt x="1840" y="282"/>
                        <a:pt x="1826" y="284"/>
                        <a:pt x="1812" y="288"/>
                      </a:cubicBezTo>
                      <a:cubicBezTo>
                        <a:pt x="1739" y="311"/>
                        <a:pt x="1699" y="389"/>
                        <a:pt x="1721" y="463"/>
                      </a:cubicBezTo>
                      <a:lnTo>
                        <a:pt x="2027" y="1425"/>
                      </a:lnTo>
                      <a:cubicBezTo>
                        <a:pt x="1651" y="1580"/>
                        <a:pt x="1317" y="1753"/>
                        <a:pt x="1037" y="1922"/>
                      </a:cubicBezTo>
                      <a:lnTo>
                        <a:pt x="736" y="1276"/>
                      </a:lnTo>
                      <a:cubicBezTo>
                        <a:pt x="713" y="1226"/>
                        <a:pt x="663" y="1196"/>
                        <a:pt x="611" y="1196"/>
                      </a:cubicBezTo>
                      <a:cubicBezTo>
                        <a:pt x="591" y="1196"/>
                        <a:pt x="571" y="1200"/>
                        <a:pt x="551" y="1210"/>
                      </a:cubicBezTo>
                      <a:cubicBezTo>
                        <a:pt x="482" y="1242"/>
                        <a:pt x="451" y="1324"/>
                        <a:pt x="485" y="1394"/>
                      </a:cubicBezTo>
                      <a:lnTo>
                        <a:pt x="801" y="2071"/>
                      </a:lnTo>
                      <a:cubicBezTo>
                        <a:pt x="335" y="2374"/>
                        <a:pt x="69" y="2622"/>
                        <a:pt x="58" y="2632"/>
                      </a:cubicBezTo>
                      <a:cubicBezTo>
                        <a:pt x="2" y="2686"/>
                        <a:pt x="0" y="2772"/>
                        <a:pt x="53" y="2828"/>
                      </a:cubicBezTo>
                      <a:cubicBezTo>
                        <a:pt x="80" y="2857"/>
                        <a:pt x="117" y="2871"/>
                        <a:pt x="153" y="2871"/>
                      </a:cubicBezTo>
                      <a:cubicBezTo>
                        <a:pt x="188" y="2871"/>
                        <a:pt x="222" y="2859"/>
                        <a:pt x="250" y="2833"/>
                      </a:cubicBezTo>
                      <a:cubicBezTo>
                        <a:pt x="259" y="2825"/>
                        <a:pt x="1267" y="1878"/>
                        <a:pt x="2791" y="1441"/>
                      </a:cubicBezTo>
                      <a:cubicBezTo>
                        <a:pt x="3314" y="1291"/>
                        <a:pt x="3831" y="1216"/>
                        <a:pt x="4341" y="1216"/>
                      </a:cubicBezTo>
                      <a:cubicBezTo>
                        <a:pt x="5814" y="1216"/>
                        <a:pt x="7230" y="1840"/>
                        <a:pt x="8567" y="3082"/>
                      </a:cubicBezTo>
                      <a:cubicBezTo>
                        <a:pt x="8593" y="3106"/>
                        <a:pt x="8627" y="3119"/>
                        <a:pt x="8662" y="3119"/>
                      </a:cubicBezTo>
                      <a:cubicBezTo>
                        <a:pt x="8699" y="3119"/>
                        <a:pt x="8737" y="3104"/>
                        <a:pt x="8764" y="3074"/>
                      </a:cubicBezTo>
                      <a:cubicBezTo>
                        <a:pt x="8816" y="3019"/>
                        <a:pt x="8813" y="2930"/>
                        <a:pt x="8757" y="2878"/>
                      </a:cubicBezTo>
                      <a:cubicBezTo>
                        <a:pt x="8613" y="2745"/>
                        <a:pt x="8468" y="2618"/>
                        <a:pt x="8325" y="2501"/>
                      </a:cubicBezTo>
                      <a:lnTo>
                        <a:pt x="8934" y="1975"/>
                      </a:lnTo>
                      <a:cubicBezTo>
                        <a:pt x="8990" y="1923"/>
                        <a:pt x="8996" y="1837"/>
                        <a:pt x="8946" y="1778"/>
                      </a:cubicBezTo>
                      <a:cubicBezTo>
                        <a:pt x="8919" y="1746"/>
                        <a:pt x="8880" y="1730"/>
                        <a:pt x="8841" y="1730"/>
                      </a:cubicBezTo>
                      <a:cubicBezTo>
                        <a:pt x="8808" y="1730"/>
                        <a:pt x="8776" y="1741"/>
                        <a:pt x="8750" y="1763"/>
                      </a:cubicBezTo>
                      <a:lnTo>
                        <a:pt x="8101" y="2324"/>
                      </a:lnTo>
                      <a:cubicBezTo>
                        <a:pt x="7863" y="2141"/>
                        <a:pt x="7625" y="1981"/>
                        <a:pt x="7391" y="1840"/>
                      </a:cubicBezTo>
                      <a:lnTo>
                        <a:pt x="7919" y="1302"/>
                      </a:lnTo>
                      <a:cubicBezTo>
                        <a:pt x="7972" y="1247"/>
                        <a:pt x="7972" y="1159"/>
                        <a:pt x="7915" y="1105"/>
                      </a:cubicBezTo>
                      <a:cubicBezTo>
                        <a:pt x="7888" y="1079"/>
                        <a:pt x="7853" y="1065"/>
                        <a:pt x="7818" y="1065"/>
                      </a:cubicBezTo>
                      <a:cubicBezTo>
                        <a:pt x="7782" y="1065"/>
                        <a:pt x="7746" y="1079"/>
                        <a:pt x="7719" y="1108"/>
                      </a:cubicBezTo>
                      <a:lnTo>
                        <a:pt x="7143" y="1697"/>
                      </a:lnTo>
                      <a:cubicBezTo>
                        <a:pt x="6844" y="1532"/>
                        <a:pt x="6547" y="1399"/>
                        <a:pt x="6256" y="1294"/>
                      </a:cubicBezTo>
                      <a:lnTo>
                        <a:pt x="6679" y="487"/>
                      </a:lnTo>
                      <a:cubicBezTo>
                        <a:pt x="6715" y="418"/>
                        <a:pt x="6689" y="334"/>
                        <a:pt x="6620" y="300"/>
                      </a:cubicBezTo>
                      <a:cubicBezTo>
                        <a:pt x="6599" y="289"/>
                        <a:pt x="6577" y="283"/>
                        <a:pt x="6555" y="283"/>
                      </a:cubicBezTo>
                      <a:cubicBezTo>
                        <a:pt x="6505" y="283"/>
                        <a:pt x="6457" y="311"/>
                        <a:pt x="6433" y="358"/>
                      </a:cubicBezTo>
                      <a:lnTo>
                        <a:pt x="5989" y="1206"/>
                      </a:lnTo>
                      <a:cubicBezTo>
                        <a:pt x="5659" y="1104"/>
                        <a:pt x="5336" y="1036"/>
                        <a:pt x="5020" y="997"/>
                      </a:cubicBezTo>
                      <a:lnTo>
                        <a:pt x="5210" y="172"/>
                      </a:lnTo>
                      <a:cubicBezTo>
                        <a:pt x="5229" y="97"/>
                        <a:pt x="5182" y="23"/>
                        <a:pt x="5107" y="4"/>
                      </a:cubicBezTo>
                      <a:cubicBezTo>
                        <a:pt x="5096" y="2"/>
                        <a:pt x="5086" y="1"/>
                        <a:pt x="50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0"/>
                <p:cNvSpPr/>
                <p:nvPr/>
              </p:nvSpPr>
              <p:spPr>
                <a:xfrm>
                  <a:off x="5359600" y="1359225"/>
                  <a:ext cx="26175" cy="182850"/>
                </a:xfrm>
                <a:custGeom>
                  <a:avLst/>
                  <a:gdLst/>
                  <a:ahLst/>
                  <a:cxnLst/>
                  <a:rect l="l" t="t" r="r" b="b"/>
                  <a:pathLst>
                    <a:path w="1047" h="7314" extrusionOk="0">
                      <a:moveTo>
                        <a:pt x="511" y="1"/>
                      </a:moveTo>
                      <a:cubicBezTo>
                        <a:pt x="252" y="1"/>
                        <a:pt x="1" y="227"/>
                        <a:pt x="43" y="501"/>
                      </a:cubicBezTo>
                      <a:cubicBezTo>
                        <a:pt x="74" y="711"/>
                        <a:pt x="297" y="901"/>
                        <a:pt x="516" y="901"/>
                      </a:cubicBezTo>
                      <a:cubicBezTo>
                        <a:pt x="557" y="901"/>
                        <a:pt x="598" y="894"/>
                        <a:pt x="638" y="880"/>
                      </a:cubicBezTo>
                      <a:cubicBezTo>
                        <a:pt x="711" y="852"/>
                        <a:pt x="778" y="813"/>
                        <a:pt x="835" y="761"/>
                      </a:cubicBezTo>
                      <a:cubicBezTo>
                        <a:pt x="970" y="642"/>
                        <a:pt x="1046" y="467"/>
                        <a:pt x="986" y="283"/>
                      </a:cubicBezTo>
                      <a:cubicBezTo>
                        <a:pt x="928" y="107"/>
                        <a:pt x="750" y="33"/>
                        <a:pt x="578" y="6"/>
                      </a:cubicBezTo>
                      <a:cubicBezTo>
                        <a:pt x="555" y="3"/>
                        <a:pt x="533" y="1"/>
                        <a:pt x="511" y="1"/>
                      </a:cubicBezTo>
                      <a:close/>
                      <a:moveTo>
                        <a:pt x="511" y="1290"/>
                      </a:moveTo>
                      <a:cubicBezTo>
                        <a:pt x="252" y="1290"/>
                        <a:pt x="1" y="1515"/>
                        <a:pt x="43" y="1790"/>
                      </a:cubicBezTo>
                      <a:cubicBezTo>
                        <a:pt x="74" y="2000"/>
                        <a:pt x="298" y="2191"/>
                        <a:pt x="517" y="2191"/>
                      </a:cubicBezTo>
                      <a:cubicBezTo>
                        <a:pt x="558" y="2191"/>
                        <a:pt x="598" y="2184"/>
                        <a:pt x="638" y="2170"/>
                      </a:cubicBezTo>
                      <a:cubicBezTo>
                        <a:pt x="711" y="2140"/>
                        <a:pt x="778" y="2100"/>
                        <a:pt x="835" y="2050"/>
                      </a:cubicBezTo>
                      <a:cubicBezTo>
                        <a:pt x="970" y="1931"/>
                        <a:pt x="1046" y="1756"/>
                        <a:pt x="986" y="1572"/>
                      </a:cubicBezTo>
                      <a:cubicBezTo>
                        <a:pt x="928" y="1395"/>
                        <a:pt x="750" y="1322"/>
                        <a:pt x="578" y="1295"/>
                      </a:cubicBezTo>
                      <a:cubicBezTo>
                        <a:pt x="555" y="1291"/>
                        <a:pt x="533" y="1290"/>
                        <a:pt x="511" y="1290"/>
                      </a:cubicBezTo>
                      <a:close/>
                      <a:moveTo>
                        <a:pt x="510" y="2576"/>
                      </a:moveTo>
                      <a:cubicBezTo>
                        <a:pt x="251" y="2576"/>
                        <a:pt x="1" y="2803"/>
                        <a:pt x="43" y="3076"/>
                      </a:cubicBezTo>
                      <a:cubicBezTo>
                        <a:pt x="75" y="3287"/>
                        <a:pt x="298" y="3476"/>
                        <a:pt x="517" y="3476"/>
                      </a:cubicBezTo>
                      <a:cubicBezTo>
                        <a:pt x="558" y="3476"/>
                        <a:pt x="598" y="3470"/>
                        <a:pt x="638" y="3455"/>
                      </a:cubicBezTo>
                      <a:cubicBezTo>
                        <a:pt x="711" y="3429"/>
                        <a:pt x="778" y="3389"/>
                        <a:pt x="835" y="3337"/>
                      </a:cubicBezTo>
                      <a:cubicBezTo>
                        <a:pt x="970" y="3218"/>
                        <a:pt x="1046" y="3043"/>
                        <a:pt x="986" y="2858"/>
                      </a:cubicBezTo>
                      <a:cubicBezTo>
                        <a:pt x="928" y="2681"/>
                        <a:pt x="749" y="2609"/>
                        <a:pt x="578" y="2582"/>
                      </a:cubicBezTo>
                      <a:cubicBezTo>
                        <a:pt x="555" y="2578"/>
                        <a:pt x="532" y="2576"/>
                        <a:pt x="510" y="2576"/>
                      </a:cubicBezTo>
                      <a:close/>
                      <a:moveTo>
                        <a:pt x="511" y="3836"/>
                      </a:moveTo>
                      <a:cubicBezTo>
                        <a:pt x="252" y="3836"/>
                        <a:pt x="1" y="4062"/>
                        <a:pt x="43" y="4337"/>
                      </a:cubicBezTo>
                      <a:cubicBezTo>
                        <a:pt x="74" y="4548"/>
                        <a:pt x="297" y="4737"/>
                        <a:pt x="517" y="4737"/>
                      </a:cubicBezTo>
                      <a:cubicBezTo>
                        <a:pt x="557" y="4737"/>
                        <a:pt x="598" y="4731"/>
                        <a:pt x="638" y="4716"/>
                      </a:cubicBezTo>
                      <a:cubicBezTo>
                        <a:pt x="711" y="4687"/>
                        <a:pt x="778" y="4647"/>
                        <a:pt x="835" y="4598"/>
                      </a:cubicBezTo>
                      <a:cubicBezTo>
                        <a:pt x="970" y="4478"/>
                        <a:pt x="1046" y="4304"/>
                        <a:pt x="986" y="4119"/>
                      </a:cubicBezTo>
                      <a:cubicBezTo>
                        <a:pt x="928" y="3942"/>
                        <a:pt x="750" y="3868"/>
                        <a:pt x="578" y="3842"/>
                      </a:cubicBezTo>
                      <a:cubicBezTo>
                        <a:pt x="555" y="3838"/>
                        <a:pt x="533" y="3836"/>
                        <a:pt x="511" y="3836"/>
                      </a:cubicBezTo>
                      <a:close/>
                      <a:moveTo>
                        <a:pt x="511" y="5124"/>
                      </a:moveTo>
                      <a:cubicBezTo>
                        <a:pt x="252" y="5124"/>
                        <a:pt x="1" y="5350"/>
                        <a:pt x="43" y="5625"/>
                      </a:cubicBezTo>
                      <a:cubicBezTo>
                        <a:pt x="74" y="5835"/>
                        <a:pt x="298" y="6025"/>
                        <a:pt x="517" y="6025"/>
                      </a:cubicBezTo>
                      <a:cubicBezTo>
                        <a:pt x="558" y="6025"/>
                        <a:pt x="598" y="6019"/>
                        <a:pt x="638" y="6004"/>
                      </a:cubicBezTo>
                      <a:cubicBezTo>
                        <a:pt x="711" y="5975"/>
                        <a:pt x="778" y="5936"/>
                        <a:pt x="835" y="5884"/>
                      </a:cubicBezTo>
                      <a:cubicBezTo>
                        <a:pt x="970" y="5766"/>
                        <a:pt x="1046" y="5590"/>
                        <a:pt x="986" y="5406"/>
                      </a:cubicBezTo>
                      <a:cubicBezTo>
                        <a:pt x="928" y="5230"/>
                        <a:pt x="750" y="5156"/>
                        <a:pt x="578" y="5129"/>
                      </a:cubicBezTo>
                      <a:cubicBezTo>
                        <a:pt x="555" y="5126"/>
                        <a:pt x="533" y="5124"/>
                        <a:pt x="511" y="5124"/>
                      </a:cubicBezTo>
                      <a:close/>
                      <a:moveTo>
                        <a:pt x="511" y="6413"/>
                      </a:moveTo>
                      <a:cubicBezTo>
                        <a:pt x="252" y="6413"/>
                        <a:pt x="1" y="6639"/>
                        <a:pt x="43" y="6913"/>
                      </a:cubicBezTo>
                      <a:cubicBezTo>
                        <a:pt x="74" y="7124"/>
                        <a:pt x="298" y="7314"/>
                        <a:pt x="517" y="7314"/>
                      </a:cubicBezTo>
                      <a:cubicBezTo>
                        <a:pt x="558" y="7314"/>
                        <a:pt x="598" y="7307"/>
                        <a:pt x="638" y="7293"/>
                      </a:cubicBezTo>
                      <a:cubicBezTo>
                        <a:pt x="711" y="7264"/>
                        <a:pt x="778" y="7225"/>
                        <a:pt x="835" y="7173"/>
                      </a:cubicBezTo>
                      <a:cubicBezTo>
                        <a:pt x="970" y="7055"/>
                        <a:pt x="1046" y="6879"/>
                        <a:pt x="986" y="6695"/>
                      </a:cubicBezTo>
                      <a:cubicBezTo>
                        <a:pt x="928" y="6519"/>
                        <a:pt x="750" y="6445"/>
                        <a:pt x="578" y="6418"/>
                      </a:cubicBezTo>
                      <a:cubicBezTo>
                        <a:pt x="555" y="6415"/>
                        <a:pt x="533" y="6413"/>
                        <a:pt x="511" y="641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0"/>
                <p:cNvSpPr/>
                <p:nvPr/>
              </p:nvSpPr>
              <p:spPr>
                <a:xfrm>
                  <a:off x="5881250" y="1359225"/>
                  <a:ext cx="26175" cy="182850"/>
                </a:xfrm>
                <a:custGeom>
                  <a:avLst/>
                  <a:gdLst/>
                  <a:ahLst/>
                  <a:cxnLst/>
                  <a:rect l="l" t="t" r="r" b="b"/>
                  <a:pathLst>
                    <a:path w="1047" h="7314" extrusionOk="0">
                      <a:moveTo>
                        <a:pt x="510" y="1"/>
                      </a:moveTo>
                      <a:cubicBezTo>
                        <a:pt x="252" y="1"/>
                        <a:pt x="1" y="227"/>
                        <a:pt x="42" y="501"/>
                      </a:cubicBezTo>
                      <a:cubicBezTo>
                        <a:pt x="74" y="711"/>
                        <a:pt x="297" y="901"/>
                        <a:pt x="516" y="901"/>
                      </a:cubicBezTo>
                      <a:cubicBezTo>
                        <a:pt x="557" y="901"/>
                        <a:pt x="598" y="894"/>
                        <a:pt x="638" y="880"/>
                      </a:cubicBezTo>
                      <a:cubicBezTo>
                        <a:pt x="710" y="852"/>
                        <a:pt x="778" y="813"/>
                        <a:pt x="836" y="761"/>
                      </a:cubicBezTo>
                      <a:cubicBezTo>
                        <a:pt x="970" y="642"/>
                        <a:pt x="1046" y="467"/>
                        <a:pt x="987" y="283"/>
                      </a:cubicBezTo>
                      <a:cubicBezTo>
                        <a:pt x="929" y="107"/>
                        <a:pt x="749" y="33"/>
                        <a:pt x="577" y="6"/>
                      </a:cubicBezTo>
                      <a:cubicBezTo>
                        <a:pt x="555" y="3"/>
                        <a:pt x="532" y="1"/>
                        <a:pt x="510" y="1"/>
                      </a:cubicBezTo>
                      <a:close/>
                      <a:moveTo>
                        <a:pt x="510" y="1290"/>
                      </a:moveTo>
                      <a:cubicBezTo>
                        <a:pt x="252" y="1290"/>
                        <a:pt x="1" y="1515"/>
                        <a:pt x="42" y="1790"/>
                      </a:cubicBezTo>
                      <a:cubicBezTo>
                        <a:pt x="74" y="2000"/>
                        <a:pt x="298" y="2191"/>
                        <a:pt x="517" y="2191"/>
                      </a:cubicBezTo>
                      <a:cubicBezTo>
                        <a:pt x="558" y="2191"/>
                        <a:pt x="599" y="2184"/>
                        <a:pt x="638" y="2170"/>
                      </a:cubicBezTo>
                      <a:cubicBezTo>
                        <a:pt x="710" y="2140"/>
                        <a:pt x="778" y="2100"/>
                        <a:pt x="836" y="2050"/>
                      </a:cubicBezTo>
                      <a:cubicBezTo>
                        <a:pt x="970" y="1931"/>
                        <a:pt x="1046" y="1756"/>
                        <a:pt x="987" y="1572"/>
                      </a:cubicBezTo>
                      <a:cubicBezTo>
                        <a:pt x="929" y="1395"/>
                        <a:pt x="749" y="1322"/>
                        <a:pt x="577" y="1295"/>
                      </a:cubicBezTo>
                      <a:cubicBezTo>
                        <a:pt x="555" y="1291"/>
                        <a:pt x="532" y="1290"/>
                        <a:pt x="510" y="1290"/>
                      </a:cubicBezTo>
                      <a:close/>
                      <a:moveTo>
                        <a:pt x="509" y="2576"/>
                      </a:moveTo>
                      <a:cubicBezTo>
                        <a:pt x="251" y="2576"/>
                        <a:pt x="1" y="2803"/>
                        <a:pt x="42" y="3076"/>
                      </a:cubicBezTo>
                      <a:cubicBezTo>
                        <a:pt x="75" y="3287"/>
                        <a:pt x="298" y="3476"/>
                        <a:pt x="517" y="3476"/>
                      </a:cubicBezTo>
                      <a:cubicBezTo>
                        <a:pt x="558" y="3476"/>
                        <a:pt x="599" y="3470"/>
                        <a:pt x="638" y="3455"/>
                      </a:cubicBezTo>
                      <a:cubicBezTo>
                        <a:pt x="710" y="3429"/>
                        <a:pt x="778" y="3389"/>
                        <a:pt x="836" y="3337"/>
                      </a:cubicBezTo>
                      <a:cubicBezTo>
                        <a:pt x="970" y="3218"/>
                        <a:pt x="1046" y="3043"/>
                        <a:pt x="987" y="2858"/>
                      </a:cubicBezTo>
                      <a:cubicBezTo>
                        <a:pt x="929" y="2681"/>
                        <a:pt x="748" y="2609"/>
                        <a:pt x="577" y="2582"/>
                      </a:cubicBezTo>
                      <a:cubicBezTo>
                        <a:pt x="554" y="2578"/>
                        <a:pt x="532" y="2576"/>
                        <a:pt x="509" y="2576"/>
                      </a:cubicBezTo>
                      <a:close/>
                      <a:moveTo>
                        <a:pt x="510" y="3836"/>
                      </a:moveTo>
                      <a:cubicBezTo>
                        <a:pt x="252" y="3836"/>
                        <a:pt x="1" y="4062"/>
                        <a:pt x="42" y="4337"/>
                      </a:cubicBezTo>
                      <a:cubicBezTo>
                        <a:pt x="74" y="4548"/>
                        <a:pt x="297" y="4737"/>
                        <a:pt x="517" y="4737"/>
                      </a:cubicBezTo>
                      <a:cubicBezTo>
                        <a:pt x="558" y="4737"/>
                        <a:pt x="598" y="4731"/>
                        <a:pt x="638" y="4716"/>
                      </a:cubicBezTo>
                      <a:cubicBezTo>
                        <a:pt x="710" y="4687"/>
                        <a:pt x="778" y="4647"/>
                        <a:pt x="836" y="4598"/>
                      </a:cubicBezTo>
                      <a:cubicBezTo>
                        <a:pt x="970" y="4478"/>
                        <a:pt x="1046" y="4304"/>
                        <a:pt x="987" y="4119"/>
                      </a:cubicBezTo>
                      <a:cubicBezTo>
                        <a:pt x="929" y="3942"/>
                        <a:pt x="749" y="3868"/>
                        <a:pt x="577" y="3842"/>
                      </a:cubicBezTo>
                      <a:cubicBezTo>
                        <a:pt x="555" y="3838"/>
                        <a:pt x="532" y="3836"/>
                        <a:pt x="510" y="3836"/>
                      </a:cubicBezTo>
                      <a:close/>
                      <a:moveTo>
                        <a:pt x="510" y="5124"/>
                      </a:moveTo>
                      <a:cubicBezTo>
                        <a:pt x="252" y="5124"/>
                        <a:pt x="1" y="5350"/>
                        <a:pt x="42" y="5625"/>
                      </a:cubicBezTo>
                      <a:cubicBezTo>
                        <a:pt x="74" y="5835"/>
                        <a:pt x="298" y="6025"/>
                        <a:pt x="517" y="6025"/>
                      </a:cubicBezTo>
                      <a:cubicBezTo>
                        <a:pt x="558" y="6025"/>
                        <a:pt x="599" y="6019"/>
                        <a:pt x="638" y="6004"/>
                      </a:cubicBezTo>
                      <a:cubicBezTo>
                        <a:pt x="710" y="5975"/>
                        <a:pt x="778" y="5936"/>
                        <a:pt x="836" y="5884"/>
                      </a:cubicBezTo>
                      <a:cubicBezTo>
                        <a:pt x="970" y="5766"/>
                        <a:pt x="1046" y="5590"/>
                        <a:pt x="987" y="5406"/>
                      </a:cubicBezTo>
                      <a:cubicBezTo>
                        <a:pt x="929" y="5230"/>
                        <a:pt x="749" y="5156"/>
                        <a:pt x="577" y="5129"/>
                      </a:cubicBezTo>
                      <a:cubicBezTo>
                        <a:pt x="555" y="5126"/>
                        <a:pt x="532" y="5124"/>
                        <a:pt x="510" y="5124"/>
                      </a:cubicBezTo>
                      <a:close/>
                      <a:moveTo>
                        <a:pt x="510" y="6413"/>
                      </a:moveTo>
                      <a:cubicBezTo>
                        <a:pt x="252" y="6413"/>
                        <a:pt x="1" y="6639"/>
                        <a:pt x="42" y="6913"/>
                      </a:cubicBezTo>
                      <a:cubicBezTo>
                        <a:pt x="74" y="7124"/>
                        <a:pt x="298" y="7314"/>
                        <a:pt x="517" y="7314"/>
                      </a:cubicBezTo>
                      <a:cubicBezTo>
                        <a:pt x="558" y="7314"/>
                        <a:pt x="599" y="7307"/>
                        <a:pt x="638" y="7293"/>
                      </a:cubicBezTo>
                      <a:cubicBezTo>
                        <a:pt x="710" y="7264"/>
                        <a:pt x="778" y="7225"/>
                        <a:pt x="836" y="7173"/>
                      </a:cubicBezTo>
                      <a:cubicBezTo>
                        <a:pt x="970" y="7055"/>
                        <a:pt x="1046" y="6879"/>
                        <a:pt x="987" y="6695"/>
                      </a:cubicBezTo>
                      <a:cubicBezTo>
                        <a:pt x="929" y="6519"/>
                        <a:pt x="749" y="6445"/>
                        <a:pt x="577" y="6418"/>
                      </a:cubicBezTo>
                      <a:cubicBezTo>
                        <a:pt x="555" y="6415"/>
                        <a:pt x="532" y="6413"/>
                        <a:pt x="510" y="641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0"/>
                <p:cNvSpPr/>
                <p:nvPr/>
              </p:nvSpPr>
              <p:spPr>
                <a:xfrm>
                  <a:off x="5410150" y="1342250"/>
                  <a:ext cx="44300" cy="220775"/>
                </a:xfrm>
                <a:custGeom>
                  <a:avLst/>
                  <a:gdLst/>
                  <a:ahLst/>
                  <a:cxnLst/>
                  <a:rect l="l" t="t" r="r" b="b"/>
                  <a:pathLst>
                    <a:path w="1772" h="8831" extrusionOk="0">
                      <a:moveTo>
                        <a:pt x="1" y="1"/>
                      </a:moveTo>
                      <a:lnTo>
                        <a:pt x="1" y="8831"/>
                      </a:lnTo>
                      <a:lnTo>
                        <a:pt x="526" y="8831"/>
                      </a:lnTo>
                      <a:lnTo>
                        <a:pt x="526" y="1"/>
                      </a:lnTo>
                      <a:close/>
                      <a:moveTo>
                        <a:pt x="1247" y="1"/>
                      </a:moveTo>
                      <a:lnTo>
                        <a:pt x="1247" y="8831"/>
                      </a:lnTo>
                      <a:lnTo>
                        <a:pt x="1772" y="8831"/>
                      </a:lnTo>
                      <a:lnTo>
                        <a:pt x="17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0"/>
                <p:cNvSpPr/>
                <p:nvPr/>
              </p:nvSpPr>
              <p:spPr>
                <a:xfrm>
                  <a:off x="5810725" y="1342250"/>
                  <a:ext cx="44325" cy="220775"/>
                </a:xfrm>
                <a:custGeom>
                  <a:avLst/>
                  <a:gdLst/>
                  <a:ahLst/>
                  <a:cxnLst/>
                  <a:rect l="l" t="t" r="r" b="b"/>
                  <a:pathLst>
                    <a:path w="1773" h="8831" extrusionOk="0">
                      <a:moveTo>
                        <a:pt x="1" y="1"/>
                      </a:moveTo>
                      <a:lnTo>
                        <a:pt x="1" y="8831"/>
                      </a:lnTo>
                      <a:lnTo>
                        <a:pt x="526" y="8831"/>
                      </a:lnTo>
                      <a:lnTo>
                        <a:pt x="526" y="1"/>
                      </a:lnTo>
                      <a:close/>
                      <a:moveTo>
                        <a:pt x="1247" y="1"/>
                      </a:moveTo>
                      <a:lnTo>
                        <a:pt x="1247" y="8831"/>
                      </a:lnTo>
                      <a:lnTo>
                        <a:pt x="1772" y="8831"/>
                      </a:lnTo>
                      <a:lnTo>
                        <a:pt x="17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5" name="Google Shape;2515;p40"/>
              <p:cNvGrpSpPr/>
              <p:nvPr/>
            </p:nvGrpSpPr>
            <p:grpSpPr>
              <a:xfrm rot="-5400000" flipH="1">
                <a:off x="6977719" y="3379637"/>
                <a:ext cx="2357199" cy="524427"/>
                <a:chOff x="6959925" y="2252125"/>
                <a:chExt cx="1049650" cy="233525"/>
              </a:xfrm>
            </p:grpSpPr>
            <p:sp>
              <p:nvSpPr>
                <p:cNvPr id="2516" name="Google Shape;2516;p40"/>
                <p:cNvSpPr/>
                <p:nvPr/>
              </p:nvSpPr>
              <p:spPr>
                <a:xfrm>
                  <a:off x="6959925" y="2252125"/>
                  <a:ext cx="1049650" cy="233500"/>
                </a:xfrm>
                <a:custGeom>
                  <a:avLst/>
                  <a:gdLst/>
                  <a:ahLst/>
                  <a:cxnLst/>
                  <a:rect l="l" t="t" r="r" b="b"/>
                  <a:pathLst>
                    <a:path w="41986" h="9340" extrusionOk="0">
                      <a:moveTo>
                        <a:pt x="0" y="0"/>
                      </a:moveTo>
                      <a:lnTo>
                        <a:pt x="0" y="9340"/>
                      </a:lnTo>
                      <a:lnTo>
                        <a:pt x="41985" y="9340"/>
                      </a:lnTo>
                      <a:lnTo>
                        <a:pt x="419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0"/>
                <p:cNvSpPr/>
                <p:nvPr/>
              </p:nvSpPr>
              <p:spPr>
                <a:xfrm>
                  <a:off x="7048750" y="2299300"/>
                  <a:ext cx="558425" cy="141100"/>
                </a:xfrm>
                <a:custGeom>
                  <a:avLst/>
                  <a:gdLst/>
                  <a:ahLst/>
                  <a:cxnLst/>
                  <a:rect l="l" t="t" r="r" b="b"/>
                  <a:pathLst>
                    <a:path w="22337" h="5644" extrusionOk="0">
                      <a:moveTo>
                        <a:pt x="177" y="1"/>
                      </a:moveTo>
                      <a:cubicBezTo>
                        <a:pt x="177" y="98"/>
                        <a:pt x="98" y="177"/>
                        <a:pt x="0" y="177"/>
                      </a:cubicBezTo>
                      <a:lnTo>
                        <a:pt x="0" y="5467"/>
                      </a:lnTo>
                      <a:cubicBezTo>
                        <a:pt x="98" y="5467"/>
                        <a:pt x="177" y="5547"/>
                        <a:pt x="177" y="5644"/>
                      </a:cubicBezTo>
                      <a:lnTo>
                        <a:pt x="22160" y="5644"/>
                      </a:lnTo>
                      <a:cubicBezTo>
                        <a:pt x="22160" y="5547"/>
                        <a:pt x="22239" y="5467"/>
                        <a:pt x="22336" y="5467"/>
                      </a:cubicBezTo>
                      <a:lnTo>
                        <a:pt x="22336" y="177"/>
                      </a:lnTo>
                      <a:cubicBezTo>
                        <a:pt x="22239" y="177"/>
                        <a:pt x="22160" y="98"/>
                        <a:pt x="22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0"/>
                <p:cNvSpPr/>
                <p:nvPr/>
              </p:nvSpPr>
              <p:spPr>
                <a:xfrm>
                  <a:off x="7648425" y="2252125"/>
                  <a:ext cx="153775" cy="233525"/>
                </a:xfrm>
                <a:custGeom>
                  <a:avLst/>
                  <a:gdLst/>
                  <a:ahLst/>
                  <a:cxnLst/>
                  <a:rect l="l" t="t" r="r" b="b"/>
                  <a:pathLst>
                    <a:path w="6151" h="9341" extrusionOk="0">
                      <a:moveTo>
                        <a:pt x="1" y="0"/>
                      </a:moveTo>
                      <a:lnTo>
                        <a:pt x="1" y="9341"/>
                      </a:lnTo>
                      <a:lnTo>
                        <a:pt x="695" y="9341"/>
                      </a:lnTo>
                      <a:lnTo>
                        <a:pt x="695" y="0"/>
                      </a:lnTo>
                      <a:close/>
                      <a:moveTo>
                        <a:pt x="1758" y="0"/>
                      </a:moveTo>
                      <a:lnTo>
                        <a:pt x="1758" y="9341"/>
                      </a:lnTo>
                      <a:lnTo>
                        <a:pt x="2451" y="9341"/>
                      </a:lnTo>
                      <a:lnTo>
                        <a:pt x="2451" y="0"/>
                      </a:lnTo>
                      <a:close/>
                      <a:moveTo>
                        <a:pt x="5457" y="0"/>
                      </a:moveTo>
                      <a:lnTo>
                        <a:pt x="5457" y="9341"/>
                      </a:lnTo>
                      <a:lnTo>
                        <a:pt x="6151" y="9341"/>
                      </a:lnTo>
                      <a:lnTo>
                        <a:pt x="61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0"/>
                <p:cNvSpPr/>
                <p:nvPr/>
              </p:nvSpPr>
              <p:spPr>
                <a:xfrm>
                  <a:off x="7728350" y="2273500"/>
                  <a:ext cx="39225" cy="189100"/>
                </a:xfrm>
                <a:custGeom>
                  <a:avLst/>
                  <a:gdLst/>
                  <a:ahLst/>
                  <a:cxnLst/>
                  <a:rect l="l" t="t" r="r" b="b"/>
                  <a:pathLst>
                    <a:path w="1569" h="7564" extrusionOk="0">
                      <a:moveTo>
                        <a:pt x="768" y="1"/>
                      </a:moveTo>
                      <a:cubicBezTo>
                        <a:pt x="639" y="1"/>
                        <a:pt x="511" y="36"/>
                        <a:pt x="404" y="112"/>
                      </a:cubicBezTo>
                      <a:cubicBezTo>
                        <a:pt x="372" y="133"/>
                        <a:pt x="344" y="159"/>
                        <a:pt x="318" y="186"/>
                      </a:cubicBezTo>
                      <a:cubicBezTo>
                        <a:pt x="2" y="509"/>
                        <a:pt x="71" y="1124"/>
                        <a:pt x="574" y="1233"/>
                      </a:cubicBezTo>
                      <a:cubicBezTo>
                        <a:pt x="622" y="1243"/>
                        <a:pt x="673" y="1248"/>
                        <a:pt x="724" y="1248"/>
                      </a:cubicBezTo>
                      <a:cubicBezTo>
                        <a:pt x="1035" y="1248"/>
                        <a:pt x="1387" y="1066"/>
                        <a:pt x="1462" y="760"/>
                      </a:cubicBezTo>
                      <a:cubicBezTo>
                        <a:pt x="1569" y="320"/>
                        <a:pt x="1161" y="1"/>
                        <a:pt x="768" y="1"/>
                      </a:cubicBezTo>
                      <a:close/>
                      <a:moveTo>
                        <a:pt x="766" y="2105"/>
                      </a:moveTo>
                      <a:cubicBezTo>
                        <a:pt x="637" y="2105"/>
                        <a:pt x="510" y="2140"/>
                        <a:pt x="403" y="2216"/>
                      </a:cubicBezTo>
                      <a:cubicBezTo>
                        <a:pt x="372" y="2239"/>
                        <a:pt x="344" y="2263"/>
                        <a:pt x="317" y="2290"/>
                      </a:cubicBezTo>
                      <a:cubicBezTo>
                        <a:pt x="1" y="2614"/>
                        <a:pt x="71" y="3229"/>
                        <a:pt x="573" y="3338"/>
                      </a:cubicBezTo>
                      <a:cubicBezTo>
                        <a:pt x="620" y="3348"/>
                        <a:pt x="670" y="3353"/>
                        <a:pt x="721" y="3353"/>
                      </a:cubicBezTo>
                      <a:cubicBezTo>
                        <a:pt x="1031" y="3353"/>
                        <a:pt x="1386" y="3171"/>
                        <a:pt x="1461" y="2864"/>
                      </a:cubicBezTo>
                      <a:cubicBezTo>
                        <a:pt x="1567" y="2424"/>
                        <a:pt x="1159" y="2105"/>
                        <a:pt x="766" y="2105"/>
                      </a:cubicBezTo>
                      <a:close/>
                      <a:moveTo>
                        <a:pt x="767" y="4210"/>
                      </a:moveTo>
                      <a:cubicBezTo>
                        <a:pt x="637" y="4210"/>
                        <a:pt x="510" y="4244"/>
                        <a:pt x="403" y="4321"/>
                      </a:cubicBezTo>
                      <a:cubicBezTo>
                        <a:pt x="372" y="4343"/>
                        <a:pt x="344" y="4369"/>
                        <a:pt x="317" y="4395"/>
                      </a:cubicBezTo>
                      <a:cubicBezTo>
                        <a:pt x="1" y="4718"/>
                        <a:pt x="71" y="5333"/>
                        <a:pt x="573" y="5443"/>
                      </a:cubicBezTo>
                      <a:cubicBezTo>
                        <a:pt x="620" y="5453"/>
                        <a:pt x="670" y="5458"/>
                        <a:pt x="721" y="5458"/>
                      </a:cubicBezTo>
                      <a:cubicBezTo>
                        <a:pt x="1031" y="5458"/>
                        <a:pt x="1386" y="5276"/>
                        <a:pt x="1461" y="4969"/>
                      </a:cubicBezTo>
                      <a:cubicBezTo>
                        <a:pt x="1567" y="4529"/>
                        <a:pt x="1159" y="4210"/>
                        <a:pt x="767" y="4210"/>
                      </a:cubicBezTo>
                      <a:close/>
                      <a:moveTo>
                        <a:pt x="767" y="6316"/>
                      </a:moveTo>
                      <a:cubicBezTo>
                        <a:pt x="638" y="6316"/>
                        <a:pt x="510" y="6350"/>
                        <a:pt x="403" y="6427"/>
                      </a:cubicBezTo>
                      <a:cubicBezTo>
                        <a:pt x="372" y="6449"/>
                        <a:pt x="344" y="6473"/>
                        <a:pt x="317" y="6499"/>
                      </a:cubicBezTo>
                      <a:cubicBezTo>
                        <a:pt x="1" y="6824"/>
                        <a:pt x="71" y="7439"/>
                        <a:pt x="573" y="7548"/>
                      </a:cubicBezTo>
                      <a:cubicBezTo>
                        <a:pt x="620" y="7558"/>
                        <a:pt x="671" y="7563"/>
                        <a:pt x="723" y="7563"/>
                      </a:cubicBezTo>
                      <a:cubicBezTo>
                        <a:pt x="1032" y="7563"/>
                        <a:pt x="1386" y="7381"/>
                        <a:pt x="1461" y="7075"/>
                      </a:cubicBezTo>
                      <a:cubicBezTo>
                        <a:pt x="1567" y="6634"/>
                        <a:pt x="1159" y="6316"/>
                        <a:pt x="767" y="6316"/>
                      </a:cubicBezTo>
                      <a:close/>
                    </a:path>
                  </a:pathLst>
                </a:custGeom>
                <a:solidFill>
                  <a:srgbClr val="23376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0"/>
                <p:cNvSpPr/>
                <p:nvPr/>
              </p:nvSpPr>
              <p:spPr>
                <a:xfrm>
                  <a:off x="6982300" y="2273500"/>
                  <a:ext cx="39175" cy="189100"/>
                </a:xfrm>
                <a:custGeom>
                  <a:avLst/>
                  <a:gdLst/>
                  <a:ahLst/>
                  <a:cxnLst/>
                  <a:rect l="l" t="t" r="r" b="b"/>
                  <a:pathLst>
                    <a:path w="1567" h="7564" extrusionOk="0">
                      <a:moveTo>
                        <a:pt x="767" y="1"/>
                      </a:moveTo>
                      <a:cubicBezTo>
                        <a:pt x="637" y="1"/>
                        <a:pt x="510" y="36"/>
                        <a:pt x="403" y="112"/>
                      </a:cubicBezTo>
                      <a:cubicBezTo>
                        <a:pt x="372" y="133"/>
                        <a:pt x="344" y="159"/>
                        <a:pt x="317" y="186"/>
                      </a:cubicBezTo>
                      <a:cubicBezTo>
                        <a:pt x="0" y="509"/>
                        <a:pt x="70" y="1124"/>
                        <a:pt x="573" y="1233"/>
                      </a:cubicBezTo>
                      <a:cubicBezTo>
                        <a:pt x="620" y="1243"/>
                        <a:pt x="671" y="1248"/>
                        <a:pt x="723" y="1248"/>
                      </a:cubicBezTo>
                      <a:cubicBezTo>
                        <a:pt x="1033" y="1248"/>
                        <a:pt x="1385" y="1066"/>
                        <a:pt x="1460" y="760"/>
                      </a:cubicBezTo>
                      <a:cubicBezTo>
                        <a:pt x="1567" y="320"/>
                        <a:pt x="1159" y="1"/>
                        <a:pt x="767" y="1"/>
                      </a:cubicBezTo>
                      <a:close/>
                      <a:moveTo>
                        <a:pt x="766" y="2105"/>
                      </a:moveTo>
                      <a:cubicBezTo>
                        <a:pt x="637" y="2105"/>
                        <a:pt x="510" y="2140"/>
                        <a:pt x="403" y="2216"/>
                      </a:cubicBezTo>
                      <a:cubicBezTo>
                        <a:pt x="372" y="2239"/>
                        <a:pt x="344" y="2263"/>
                        <a:pt x="317" y="2290"/>
                      </a:cubicBezTo>
                      <a:cubicBezTo>
                        <a:pt x="0" y="2614"/>
                        <a:pt x="71" y="3229"/>
                        <a:pt x="573" y="3338"/>
                      </a:cubicBezTo>
                      <a:cubicBezTo>
                        <a:pt x="620" y="3348"/>
                        <a:pt x="670" y="3353"/>
                        <a:pt x="721" y="3353"/>
                      </a:cubicBezTo>
                      <a:cubicBezTo>
                        <a:pt x="1031" y="3353"/>
                        <a:pt x="1385" y="3171"/>
                        <a:pt x="1460" y="2864"/>
                      </a:cubicBezTo>
                      <a:cubicBezTo>
                        <a:pt x="1567" y="2424"/>
                        <a:pt x="1159" y="2105"/>
                        <a:pt x="766" y="2105"/>
                      </a:cubicBezTo>
                      <a:close/>
                      <a:moveTo>
                        <a:pt x="767" y="4210"/>
                      </a:moveTo>
                      <a:cubicBezTo>
                        <a:pt x="637" y="4210"/>
                        <a:pt x="510" y="4244"/>
                        <a:pt x="403" y="4321"/>
                      </a:cubicBezTo>
                      <a:cubicBezTo>
                        <a:pt x="372" y="4343"/>
                        <a:pt x="344" y="4369"/>
                        <a:pt x="317" y="4395"/>
                      </a:cubicBezTo>
                      <a:cubicBezTo>
                        <a:pt x="0" y="4718"/>
                        <a:pt x="71" y="5333"/>
                        <a:pt x="573" y="5443"/>
                      </a:cubicBezTo>
                      <a:cubicBezTo>
                        <a:pt x="620" y="5453"/>
                        <a:pt x="670" y="5458"/>
                        <a:pt x="721" y="5458"/>
                      </a:cubicBezTo>
                      <a:cubicBezTo>
                        <a:pt x="1031" y="5458"/>
                        <a:pt x="1385" y="5276"/>
                        <a:pt x="1460" y="4969"/>
                      </a:cubicBezTo>
                      <a:cubicBezTo>
                        <a:pt x="1567" y="4529"/>
                        <a:pt x="1159" y="4210"/>
                        <a:pt x="767" y="4210"/>
                      </a:cubicBezTo>
                      <a:close/>
                      <a:moveTo>
                        <a:pt x="767" y="6316"/>
                      </a:moveTo>
                      <a:cubicBezTo>
                        <a:pt x="638" y="6316"/>
                        <a:pt x="510" y="6350"/>
                        <a:pt x="403" y="6427"/>
                      </a:cubicBezTo>
                      <a:cubicBezTo>
                        <a:pt x="372" y="6449"/>
                        <a:pt x="344" y="6473"/>
                        <a:pt x="317" y="6499"/>
                      </a:cubicBezTo>
                      <a:cubicBezTo>
                        <a:pt x="0" y="6824"/>
                        <a:pt x="71" y="7439"/>
                        <a:pt x="573" y="7548"/>
                      </a:cubicBezTo>
                      <a:cubicBezTo>
                        <a:pt x="620" y="7558"/>
                        <a:pt x="671" y="7563"/>
                        <a:pt x="722" y="7563"/>
                      </a:cubicBezTo>
                      <a:cubicBezTo>
                        <a:pt x="1032" y="7563"/>
                        <a:pt x="1385" y="7381"/>
                        <a:pt x="1460" y="7075"/>
                      </a:cubicBezTo>
                      <a:cubicBezTo>
                        <a:pt x="1567" y="6634"/>
                        <a:pt x="1159" y="6316"/>
                        <a:pt x="767" y="6316"/>
                      </a:cubicBezTo>
                      <a:close/>
                    </a:path>
                  </a:pathLst>
                </a:custGeom>
                <a:solidFill>
                  <a:srgbClr val="23376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0"/>
                <p:cNvSpPr/>
                <p:nvPr/>
              </p:nvSpPr>
              <p:spPr>
                <a:xfrm>
                  <a:off x="7839050" y="2289125"/>
                  <a:ext cx="136550" cy="157875"/>
                </a:xfrm>
                <a:custGeom>
                  <a:avLst/>
                  <a:gdLst/>
                  <a:ahLst/>
                  <a:cxnLst/>
                  <a:rect l="l" t="t" r="r" b="b"/>
                  <a:pathLst>
                    <a:path w="5462" h="6315" extrusionOk="0">
                      <a:moveTo>
                        <a:pt x="1" y="0"/>
                      </a:moveTo>
                      <a:lnTo>
                        <a:pt x="1" y="6314"/>
                      </a:lnTo>
                      <a:lnTo>
                        <a:pt x="5462" y="6314"/>
                      </a:lnTo>
                      <a:lnTo>
                        <a:pt x="5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0"/>
                <p:cNvSpPr/>
                <p:nvPr/>
              </p:nvSpPr>
              <p:spPr>
                <a:xfrm>
                  <a:off x="7853275" y="2315675"/>
                  <a:ext cx="101825" cy="95275"/>
                </a:xfrm>
                <a:custGeom>
                  <a:avLst/>
                  <a:gdLst/>
                  <a:ahLst/>
                  <a:cxnLst/>
                  <a:rect l="l" t="t" r="r" b="b"/>
                  <a:pathLst>
                    <a:path w="4073" h="3811" extrusionOk="0">
                      <a:moveTo>
                        <a:pt x="2287" y="0"/>
                      </a:moveTo>
                      <a:cubicBezTo>
                        <a:pt x="2277" y="153"/>
                        <a:pt x="2298" y="315"/>
                        <a:pt x="2329" y="467"/>
                      </a:cubicBezTo>
                      <a:cubicBezTo>
                        <a:pt x="2386" y="740"/>
                        <a:pt x="2492" y="932"/>
                        <a:pt x="2659" y="1147"/>
                      </a:cubicBezTo>
                      <a:cubicBezTo>
                        <a:pt x="2794" y="1322"/>
                        <a:pt x="2960" y="1435"/>
                        <a:pt x="3138" y="1560"/>
                      </a:cubicBezTo>
                      <a:cubicBezTo>
                        <a:pt x="3305" y="1676"/>
                        <a:pt x="3441" y="1695"/>
                        <a:pt x="3643" y="1719"/>
                      </a:cubicBezTo>
                      <a:cubicBezTo>
                        <a:pt x="3740" y="1731"/>
                        <a:pt x="3868" y="1771"/>
                        <a:pt x="3978" y="1771"/>
                      </a:cubicBezTo>
                      <a:cubicBezTo>
                        <a:pt x="4007" y="1771"/>
                        <a:pt x="4034" y="1769"/>
                        <a:pt x="4060" y="1762"/>
                      </a:cubicBezTo>
                      <a:cubicBezTo>
                        <a:pt x="4072" y="1697"/>
                        <a:pt x="4047" y="1625"/>
                        <a:pt x="4040" y="1558"/>
                      </a:cubicBezTo>
                      <a:cubicBezTo>
                        <a:pt x="4023" y="1388"/>
                        <a:pt x="4020" y="1229"/>
                        <a:pt x="3961" y="1068"/>
                      </a:cubicBezTo>
                      <a:cubicBezTo>
                        <a:pt x="3855" y="775"/>
                        <a:pt x="3541" y="538"/>
                        <a:pt x="3257" y="430"/>
                      </a:cubicBezTo>
                      <a:cubicBezTo>
                        <a:pt x="3156" y="392"/>
                        <a:pt x="2282" y="84"/>
                        <a:pt x="2287" y="0"/>
                      </a:cubicBezTo>
                      <a:close/>
                      <a:moveTo>
                        <a:pt x="1542" y="1469"/>
                      </a:moveTo>
                      <a:cubicBezTo>
                        <a:pt x="1352" y="1469"/>
                        <a:pt x="1158" y="1513"/>
                        <a:pt x="1000" y="1580"/>
                      </a:cubicBezTo>
                      <a:cubicBezTo>
                        <a:pt x="907" y="1620"/>
                        <a:pt x="179" y="1947"/>
                        <a:pt x="26" y="1947"/>
                      </a:cubicBezTo>
                      <a:cubicBezTo>
                        <a:pt x="13" y="1947"/>
                        <a:pt x="5" y="1944"/>
                        <a:pt x="1" y="1940"/>
                      </a:cubicBezTo>
                      <a:lnTo>
                        <a:pt x="1" y="1940"/>
                      </a:lnTo>
                      <a:cubicBezTo>
                        <a:pt x="100" y="2058"/>
                        <a:pt x="227" y="2160"/>
                        <a:pt x="353" y="2247"/>
                      </a:cubicBezTo>
                      <a:cubicBezTo>
                        <a:pt x="582" y="2405"/>
                        <a:pt x="792" y="2471"/>
                        <a:pt x="1062" y="2512"/>
                      </a:cubicBezTo>
                      <a:cubicBezTo>
                        <a:pt x="1126" y="2521"/>
                        <a:pt x="1188" y="2525"/>
                        <a:pt x="1249" y="2525"/>
                      </a:cubicBezTo>
                      <a:cubicBezTo>
                        <a:pt x="1397" y="2525"/>
                        <a:pt x="1540" y="2502"/>
                        <a:pt x="1693" y="2480"/>
                      </a:cubicBezTo>
                      <a:cubicBezTo>
                        <a:pt x="1893" y="2449"/>
                        <a:pt x="2004" y="2367"/>
                        <a:pt x="2167" y="2245"/>
                      </a:cubicBezTo>
                      <a:cubicBezTo>
                        <a:pt x="2266" y="2171"/>
                        <a:pt x="2431" y="2098"/>
                        <a:pt x="2498" y="1988"/>
                      </a:cubicBezTo>
                      <a:cubicBezTo>
                        <a:pt x="2463" y="1933"/>
                        <a:pt x="2394" y="1898"/>
                        <a:pt x="2343" y="1854"/>
                      </a:cubicBezTo>
                      <a:cubicBezTo>
                        <a:pt x="2215" y="1742"/>
                        <a:pt x="2104" y="1632"/>
                        <a:pt x="1949" y="1555"/>
                      </a:cubicBezTo>
                      <a:cubicBezTo>
                        <a:pt x="1828" y="1494"/>
                        <a:pt x="1686" y="1469"/>
                        <a:pt x="1542" y="1469"/>
                      </a:cubicBezTo>
                      <a:close/>
                      <a:moveTo>
                        <a:pt x="3978" y="1964"/>
                      </a:moveTo>
                      <a:cubicBezTo>
                        <a:pt x="3921" y="1964"/>
                        <a:pt x="3861" y="1987"/>
                        <a:pt x="3803" y="1994"/>
                      </a:cubicBezTo>
                      <a:cubicBezTo>
                        <a:pt x="3633" y="2018"/>
                        <a:pt x="3477" y="2028"/>
                        <a:pt x="3317" y="2094"/>
                      </a:cubicBezTo>
                      <a:cubicBezTo>
                        <a:pt x="3029" y="2211"/>
                        <a:pt x="2806" y="2534"/>
                        <a:pt x="2710" y="2822"/>
                      </a:cubicBezTo>
                      <a:cubicBezTo>
                        <a:pt x="2675" y="2927"/>
                        <a:pt x="2403" y="3810"/>
                        <a:pt x="2321" y="3810"/>
                      </a:cubicBezTo>
                      <a:cubicBezTo>
                        <a:pt x="2321" y="3810"/>
                        <a:pt x="2321" y="3810"/>
                        <a:pt x="2321" y="3810"/>
                      </a:cubicBezTo>
                      <a:lnTo>
                        <a:pt x="2321" y="3810"/>
                      </a:lnTo>
                      <a:cubicBezTo>
                        <a:pt x="2331" y="3811"/>
                        <a:pt x="2341" y="3811"/>
                        <a:pt x="2351" y="3811"/>
                      </a:cubicBezTo>
                      <a:cubicBezTo>
                        <a:pt x="2496" y="3811"/>
                        <a:pt x="2645" y="3783"/>
                        <a:pt x="2785" y="3748"/>
                      </a:cubicBezTo>
                      <a:cubicBezTo>
                        <a:pt x="3054" y="3681"/>
                        <a:pt x="3241" y="3566"/>
                        <a:pt x="3450" y="3390"/>
                      </a:cubicBezTo>
                      <a:cubicBezTo>
                        <a:pt x="3620" y="3248"/>
                        <a:pt x="3726" y="3079"/>
                        <a:pt x="3844" y="2896"/>
                      </a:cubicBezTo>
                      <a:cubicBezTo>
                        <a:pt x="3953" y="2725"/>
                        <a:pt x="3966" y="2588"/>
                        <a:pt x="3980" y="2385"/>
                      </a:cubicBezTo>
                      <a:cubicBezTo>
                        <a:pt x="3990" y="2262"/>
                        <a:pt x="4044" y="2089"/>
                        <a:pt x="4006" y="1966"/>
                      </a:cubicBezTo>
                      <a:cubicBezTo>
                        <a:pt x="3997" y="1965"/>
                        <a:pt x="3988" y="1964"/>
                        <a:pt x="3978" y="19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0"/>
                <p:cNvSpPr/>
                <p:nvPr/>
              </p:nvSpPr>
              <p:spPr>
                <a:xfrm>
                  <a:off x="7129525" y="2318425"/>
                  <a:ext cx="100300" cy="99175"/>
                </a:xfrm>
                <a:custGeom>
                  <a:avLst/>
                  <a:gdLst/>
                  <a:ahLst/>
                  <a:cxnLst/>
                  <a:rect l="l" t="t" r="r" b="b"/>
                  <a:pathLst>
                    <a:path w="4012" h="3967" extrusionOk="0">
                      <a:moveTo>
                        <a:pt x="1944" y="957"/>
                      </a:moveTo>
                      <a:lnTo>
                        <a:pt x="1944" y="957"/>
                      </a:lnTo>
                      <a:cubicBezTo>
                        <a:pt x="1941" y="964"/>
                        <a:pt x="1939" y="974"/>
                        <a:pt x="1939" y="984"/>
                      </a:cubicBezTo>
                      <a:cubicBezTo>
                        <a:pt x="1939" y="1493"/>
                        <a:pt x="1531" y="1908"/>
                        <a:pt x="1024" y="1919"/>
                      </a:cubicBezTo>
                      <a:cubicBezTo>
                        <a:pt x="1033" y="1786"/>
                        <a:pt x="1065" y="1653"/>
                        <a:pt x="1124" y="1531"/>
                      </a:cubicBezTo>
                      <a:cubicBezTo>
                        <a:pt x="1167" y="1441"/>
                        <a:pt x="1226" y="1357"/>
                        <a:pt x="1299" y="1280"/>
                      </a:cubicBezTo>
                      <a:cubicBezTo>
                        <a:pt x="1476" y="1092"/>
                        <a:pt x="1709" y="978"/>
                        <a:pt x="1944" y="957"/>
                      </a:cubicBezTo>
                      <a:close/>
                      <a:moveTo>
                        <a:pt x="2070" y="954"/>
                      </a:moveTo>
                      <a:cubicBezTo>
                        <a:pt x="2119" y="957"/>
                        <a:pt x="2168" y="962"/>
                        <a:pt x="2217" y="973"/>
                      </a:cubicBezTo>
                      <a:cubicBezTo>
                        <a:pt x="2663" y="1077"/>
                        <a:pt x="3033" y="1504"/>
                        <a:pt x="3053" y="1934"/>
                      </a:cubicBezTo>
                      <a:cubicBezTo>
                        <a:pt x="3042" y="1926"/>
                        <a:pt x="3028" y="1920"/>
                        <a:pt x="3013" y="1920"/>
                      </a:cubicBezTo>
                      <a:cubicBezTo>
                        <a:pt x="2498" y="1920"/>
                        <a:pt x="2076" y="1501"/>
                        <a:pt x="2076" y="984"/>
                      </a:cubicBezTo>
                      <a:cubicBezTo>
                        <a:pt x="2076" y="973"/>
                        <a:pt x="2074" y="963"/>
                        <a:pt x="2070" y="954"/>
                      </a:cubicBezTo>
                      <a:close/>
                      <a:moveTo>
                        <a:pt x="2007" y="1365"/>
                      </a:moveTo>
                      <a:cubicBezTo>
                        <a:pt x="2117" y="1653"/>
                        <a:pt x="2345" y="1883"/>
                        <a:pt x="2633" y="1991"/>
                      </a:cubicBezTo>
                      <a:cubicBezTo>
                        <a:pt x="2345" y="2100"/>
                        <a:pt x="2117" y="2330"/>
                        <a:pt x="2007" y="2617"/>
                      </a:cubicBezTo>
                      <a:cubicBezTo>
                        <a:pt x="1898" y="2330"/>
                        <a:pt x="1669" y="2101"/>
                        <a:pt x="1381" y="1991"/>
                      </a:cubicBezTo>
                      <a:cubicBezTo>
                        <a:pt x="1669" y="1882"/>
                        <a:pt x="1898" y="1653"/>
                        <a:pt x="2007" y="1365"/>
                      </a:cubicBezTo>
                      <a:close/>
                      <a:moveTo>
                        <a:pt x="3049" y="2049"/>
                      </a:moveTo>
                      <a:lnTo>
                        <a:pt x="3049" y="2049"/>
                      </a:lnTo>
                      <a:cubicBezTo>
                        <a:pt x="3021" y="2492"/>
                        <a:pt x="2744" y="2845"/>
                        <a:pt x="2317" y="2959"/>
                      </a:cubicBezTo>
                      <a:cubicBezTo>
                        <a:pt x="2236" y="2983"/>
                        <a:pt x="2156" y="3001"/>
                        <a:pt x="2074" y="3010"/>
                      </a:cubicBezTo>
                      <a:cubicBezTo>
                        <a:pt x="2075" y="3006"/>
                        <a:pt x="2076" y="3002"/>
                        <a:pt x="2076" y="2996"/>
                      </a:cubicBezTo>
                      <a:cubicBezTo>
                        <a:pt x="2076" y="2481"/>
                        <a:pt x="2497" y="2060"/>
                        <a:pt x="3013" y="2060"/>
                      </a:cubicBezTo>
                      <a:cubicBezTo>
                        <a:pt x="3027" y="2060"/>
                        <a:pt x="3038" y="2055"/>
                        <a:pt x="3049" y="2049"/>
                      </a:cubicBezTo>
                      <a:close/>
                      <a:moveTo>
                        <a:pt x="1026" y="2063"/>
                      </a:moveTo>
                      <a:cubicBezTo>
                        <a:pt x="1531" y="2076"/>
                        <a:pt x="1939" y="2491"/>
                        <a:pt x="1939" y="2999"/>
                      </a:cubicBezTo>
                      <a:cubicBezTo>
                        <a:pt x="1939" y="3004"/>
                        <a:pt x="1941" y="3009"/>
                        <a:pt x="1943" y="3016"/>
                      </a:cubicBezTo>
                      <a:cubicBezTo>
                        <a:pt x="1937" y="3015"/>
                        <a:pt x="1931" y="3015"/>
                        <a:pt x="1925" y="3015"/>
                      </a:cubicBezTo>
                      <a:cubicBezTo>
                        <a:pt x="1919" y="3015"/>
                        <a:pt x="1913" y="3015"/>
                        <a:pt x="1908" y="3015"/>
                      </a:cubicBezTo>
                      <a:cubicBezTo>
                        <a:pt x="1586" y="2974"/>
                        <a:pt x="1311" y="2786"/>
                        <a:pt x="1151" y="2494"/>
                      </a:cubicBezTo>
                      <a:cubicBezTo>
                        <a:pt x="1078" y="2359"/>
                        <a:pt x="1037" y="2210"/>
                        <a:pt x="1026" y="2063"/>
                      </a:cubicBezTo>
                      <a:close/>
                      <a:moveTo>
                        <a:pt x="2027" y="814"/>
                      </a:moveTo>
                      <a:cubicBezTo>
                        <a:pt x="1727" y="814"/>
                        <a:pt x="1424" y="947"/>
                        <a:pt x="1198" y="1186"/>
                      </a:cubicBezTo>
                      <a:cubicBezTo>
                        <a:pt x="1117" y="1272"/>
                        <a:pt x="1050" y="1369"/>
                        <a:pt x="999" y="1472"/>
                      </a:cubicBezTo>
                      <a:cubicBezTo>
                        <a:pt x="834" y="1815"/>
                        <a:pt x="845" y="2223"/>
                        <a:pt x="1029" y="2562"/>
                      </a:cubicBezTo>
                      <a:cubicBezTo>
                        <a:pt x="1210" y="2894"/>
                        <a:pt x="1525" y="3109"/>
                        <a:pt x="1889" y="3154"/>
                      </a:cubicBezTo>
                      <a:cubicBezTo>
                        <a:pt x="1920" y="3157"/>
                        <a:pt x="1951" y="3159"/>
                        <a:pt x="1981" y="3159"/>
                      </a:cubicBezTo>
                      <a:cubicBezTo>
                        <a:pt x="2112" y="3159"/>
                        <a:pt x="2236" y="3128"/>
                        <a:pt x="2354" y="3096"/>
                      </a:cubicBezTo>
                      <a:cubicBezTo>
                        <a:pt x="2873" y="2954"/>
                        <a:pt x="3204" y="2507"/>
                        <a:pt x="3191" y="1954"/>
                      </a:cubicBezTo>
                      <a:cubicBezTo>
                        <a:pt x="3182" y="1456"/>
                        <a:pt x="2760" y="958"/>
                        <a:pt x="2249" y="839"/>
                      </a:cubicBezTo>
                      <a:cubicBezTo>
                        <a:pt x="2176" y="822"/>
                        <a:pt x="2101" y="814"/>
                        <a:pt x="2027" y="814"/>
                      </a:cubicBezTo>
                      <a:close/>
                      <a:moveTo>
                        <a:pt x="2017" y="143"/>
                      </a:moveTo>
                      <a:cubicBezTo>
                        <a:pt x="2133" y="143"/>
                        <a:pt x="2248" y="156"/>
                        <a:pt x="2361" y="180"/>
                      </a:cubicBezTo>
                      <a:cubicBezTo>
                        <a:pt x="3167" y="367"/>
                        <a:pt x="3836" y="1153"/>
                        <a:pt x="3852" y="1931"/>
                      </a:cubicBezTo>
                      <a:cubicBezTo>
                        <a:pt x="3869" y="2798"/>
                        <a:pt x="3354" y="3502"/>
                        <a:pt x="2536" y="3724"/>
                      </a:cubicBezTo>
                      <a:cubicBezTo>
                        <a:pt x="2336" y="3778"/>
                        <a:pt x="2141" y="3826"/>
                        <a:pt x="1940" y="3826"/>
                      </a:cubicBezTo>
                      <a:cubicBezTo>
                        <a:pt x="1895" y="3826"/>
                        <a:pt x="1850" y="3823"/>
                        <a:pt x="1804" y="3818"/>
                      </a:cubicBezTo>
                      <a:cubicBezTo>
                        <a:pt x="1230" y="3748"/>
                        <a:pt x="738" y="3411"/>
                        <a:pt x="455" y="2892"/>
                      </a:cubicBezTo>
                      <a:cubicBezTo>
                        <a:pt x="162" y="2357"/>
                        <a:pt x="145" y="1715"/>
                        <a:pt x="406" y="1176"/>
                      </a:cubicBezTo>
                      <a:cubicBezTo>
                        <a:pt x="484" y="1015"/>
                        <a:pt x="590" y="863"/>
                        <a:pt x="718" y="727"/>
                      </a:cubicBezTo>
                      <a:cubicBezTo>
                        <a:pt x="1074" y="351"/>
                        <a:pt x="1548" y="143"/>
                        <a:pt x="2017" y="143"/>
                      </a:cubicBezTo>
                      <a:close/>
                      <a:moveTo>
                        <a:pt x="2018" y="1"/>
                      </a:moveTo>
                      <a:cubicBezTo>
                        <a:pt x="1513" y="1"/>
                        <a:pt x="1000" y="225"/>
                        <a:pt x="618" y="630"/>
                      </a:cubicBezTo>
                      <a:cubicBezTo>
                        <a:pt x="479" y="776"/>
                        <a:pt x="365" y="939"/>
                        <a:pt x="281" y="1114"/>
                      </a:cubicBezTo>
                      <a:cubicBezTo>
                        <a:pt x="0" y="1695"/>
                        <a:pt x="19" y="2383"/>
                        <a:pt x="333" y="2958"/>
                      </a:cubicBezTo>
                      <a:cubicBezTo>
                        <a:pt x="638" y="3518"/>
                        <a:pt x="1167" y="3882"/>
                        <a:pt x="1787" y="3957"/>
                      </a:cubicBezTo>
                      <a:cubicBezTo>
                        <a:pt x="1839" y="3963"/>
                        <a:pt x="1889" y="3967"/>
                        <a:pt x="1941" y="3967"/>
                      </a:cubicBezTo>
                      <a:cubicBezTo>
                        <a:pt x="2160" y="3967"/>
                        <a:pt x="2372" y="3914"/>
                        <a:pt x="2575" y="3856"/>
                      </a:cubicBezTo>
                      <a:cubicBezTo>
                        <a:pt x="3455" y="3617"/>
                        <a:pt x="4011" y="2861"/>
                        <a:pt x="3992" y="1927"/>
                      </a:cubicBezTo>
                      <a:cubicBezTo>
                        <a:pt x="3975" y="1089"/>
                        <a:pt x="3258" y="244"/>
                        <a:pt x="2393" y="43"/>
                      </a:cubicBezTo>
                      <a:cubicBezTo>
                        <a:pt x="2270" y="15"/>
                        <a:pt x="2144" y="1"/>
                        <a:pt x="2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0"/>
                <p:cNvSpPr/>
                <p:nvPr/>
              </p:nvSpPr>
              <p:spPr>
                <a:xfrm>
                  <a:off x="7270825" y="2356225"/>
                  <a:ext cx="279450" cy="20100"/>
                </a:xfrm>
                <a:custGeom>
                  <a:avLst/>
                  <a:gdLst/>
                  <a:ahLst/>
                  <a:cxnLst/>
                  <a:rect l="l" t="t" r="r" b="b"/>
                  <a:pathLst>
                    <a:path w="11178" h="804" extrusionOk="0">
                      <a:moveTo>
                        <a:pt x="401" y="1"/>
                      </a:moveTo>
                      <a:cubicBezTo>
                        <a:pt x="401" y="222"/>
                        <a:pt x="221" y="402"/>
                        <a:pt x="0" y="402"/>
                      </a:cubicBezTo>
                      <a:cubicBezTo>
                        <a:pt x="221" y="402"/>
                        <a:pt x="401" y="581"/>
                        <a:pt x="401" y="803"/>
                      </a:cubicBezTo>
                      <a:cubicBezTo>
                        <a:pt x="401" y="583"/>
                        <a:pt x="580" y="402"/>
                        <a:pt x="802" y="402"/>
                      </a:cubicBezTo>
                      <a:cubicBezTo>
                        <a:pt x="580" y="402"/>
                        <a:pt x="401" y="222"/>
                        <a:pt x="401" y="1"/>
                      </a:cubicBezTo>
                      <a:close/>
                      <a:moveTo>
                        <a:pt x="2476" y="1"/>
                      </a:moveTo>
                      <a:cubicBezTo>
                        <a:pt x="2476" y="222"/>
                        <a:pt x="2296" y="402"/>
                        <a:pt x="2075" y="402"/>
                      </a:cubicBezTo>
                      <a:cubicBezTo>
                        <a:pt x="2296" y="402"/>
                        <a:pt x="2476" y="581"/>
                        <a:pt x="2476" y="803"/>
                      </a:cubicBezTo>
                      <a:cubicBezTo>
                        <a:pt x="2476" y="583"/>
                        <a:pt x="2655" y="402"/>
                        <a:pt x="2877" y="402"/>
                      </a:cubicBezTo>
                      <a:cubicBezTo>
                        <a:pt x="2655" y="402"/>
                        <a:pt x="2476" y="222"/>
                        <a:pt x="2476" y="1"/>
                      </a:cubicBezTo>
                      <a:close/>
                      <a:moveTo>
                        <a:pt x="4551" y="1"/>
                      </a:moveTo>
                      <a:cubicBezTo>
                        <a:pt x="4551" y="222"/>
                        <a:pt x="4371" y="402"/>
                        <a:pt x="4150" y="402"/>
                      </a:cubicBezTo>
                      <a:cubicBezTo>
                        <a:pt x="4371" y="402"/>
                        <a:pt x="4551" y="581"/>
                        <a:pt x="4551" y="803"/>
                      </a:cubicBezTo>
                      <a:cubicBezTo>
                        <a:pt x="4551" y="583"/>
                        <a:pt x="4730" y="402"/>
                        <a:pt x="4952" y="402"/>
                      </a:cubicBezTo>
                      <a:cubicBezTo>
                        <a:pt x="4730" y="402"/>
                        <a:pt x="4551" y="222"/>
                        <a:pt x="4551" y="1"/>
                      </a:cubicBezTo>
                      <a:close/>
                      <a:moveTo>
                        <a:pt x="6626" y="1"/>
                      </a:moveTo>
                      <a:cubicBezTo>
                        <a:pt x="6626" y="222"/>
                        <a:pt x="6446" y="402"/>
                        <a:pt x="6225" y="402"/>
                      </a:cubicBezTo>
                      <a:cubicBezTo>
                        <a:pt x="6446" y="402"/>
                        <a:pt x="6626" y="581"/>
                        <a:pt x="6626" y="803"/>
                      </a:cubicBezTo>
                      <a:cubicBezTo>
                        <a:pt x="6626" y="583"/>
                        <a:pt x="6805" y="402"/>
                        <a:pt x="7027" y="402"/>
                      </a:cubicBezTo>
                      <a:cubicBezTo>
                        <a:pt x="6805" y="402"/>
                        <a:pt x="6626" y="222"/>
                        <a:pt x="6626" y="1"/>
                      </a:cubicBezTo>
                      <a:close/>
                      <a:moveTo>
                        <a:pt x="8701" y="1"/>
                      </a:moveTo>
                      <a:cubicBezTo>
                        <a:pt x="8701" y="222"/>
                        <a:pt x="8521" y="402"/>
                        <a:pt x="8300" y="402"/>
                      </a:cubicBezTo>
                      <a:cubicBezTo>
                        <a:pt x="8521" y="402"/>
                        <a:pt x="8701" y="581"/>
                        <a:pt x="8701" y="803"/>
                      </a:cubicBezTo>
                      <a:cubicBezTo>
                        <a:pt x="8701" y="583"/>
                        <a:pt x="8880" y="402"/>
                        <a:pt x="9102" y="402"/>
                      </a:cubicBezTo>
                      <a:cubicBezTo>
                        <a:pt x="8880" y="402"/>
                        <a:pt x="8701" y="222"/>
                        <a:pt x="8701" y="1"/>
                      </a:cubicBezTo>
                      <a:close/>
                      <a:moveTo>
                        <a:pt x="10776" y="1"/>
                      </a:moveTo>
                      <a:cubicBezTo>
                        <a:pt x="10776" y="222"/>
                        <a:pt x="10596" y="402"/>
                        <a:pt x="10375" y="402"/>
                      </a:cubicBezTo>
                      <a:cubicBezTo>
                        <a:pt x="10596" y="402"/>
                        <a:pt x="10776" y="581"/>
                        <a:pt x="10776" y="803"/>
                      </a:cubicBezTo>
                      <a:cubicBezTo>
                        <a:pt x="10776" y="583"/>
                        <a:pt x="10955" y="402"/>
                        <a:pt x="11177" y="402"/>
                      </a:cubicBezTo>
                      <a:cubicBezTo>
                        <a:pt x="10955" y="402"/>
                        <a:pt x="10776" y="222"/>
                        <a:pt x="107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2" name="TextBox 81"/>
          <p:cNvSpPr txBox="1"/>
          <p:nvPr/>
        </p:nvSpPr>
        <p:spPr>
          <a:xfrm>
            <a:off x="0" y="293470"/>
            <a:ext cx="9144000" cy="600164"/>
          </a:xfrm>
          <a:prstGeom prst="rect">
            <a:avLst/>
          </a:prstGeom>
          <a:noFill/>
        </p:spPr>
        <p:txBody>
          <a:bodyPr wrap="square" rtlCol="0">
            <a:spAutoFit/>
          </a:bodyPr>
          <a:lstStyle/>
          <a:p>
            <a:pPr algn="ctr"/>
            <a:r>
              <a:rPr lang="en-US" sz="3300" b="1" smtClean="0"/>
              <a:t>LUYỆN TẬP</a:t>
            </a:r>
            <a:endParaRPr lang="en-US" sz="3300" b="1"/>
          </a:p>
        </p:txBody>
      </p:sp>
      <p:sp>
        <p:nvSpPr>
          <p:cNvPr id="86" name="Rectangle 85"/>
          <p:cNvSpPr/>
          <p:nvPr/>
        </p:nvSpPr>
        <p:spPr>
          <a:xfrm>
            <a:off x="826705" y="1410093"/>
            <a:ext cx="4862574" cy="1495287"/>
          </a:xfrm>
          <a:prstGeom prst="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0000"/>
              </a:solidFill>
            </a:endParaRPr>
          </a:p>
        </p:txBody>
      </p:sp>
      <p:sp>
        <p:nvSpPr>
          <p:cNvPr id="87" name="TextBox 86"/>
          <p:cNvSpPr txBox="1"/>
          <p:nvPr/>
        </p:nvSpPr>
        <p:spPr>
          <a:xfrm>
            <a:off x="1079288" y="1534488"/>
            <a:ext cx="4357407" cy="1246495"/>
          </a:xfrm>
          <a:prstGeom prst="rect">
            <a:avLst/>
          </a:prstGeom>
          <a:noFill/>
        </p:spPr>
        <p:txBody>
          <a:bodyPr wrap="square" rtlCol="0">
            <a:spAutoFit/>
          </a:bodyPr>
          <a:lstStyle/>
          <a:p>
            <a:pPr algn="ctr">
              <a:lnSpc>
                <a:spcPct val="150000"/>
              </a:lnSpc>
            </a:pPr>
            <a:r>
              <a:rPr lang="en-US" sz="2500" b="1">
                <a:solidFill>
                  <a:srgbClr val="C00000"/>
                </a:solidFill>
              </a:rPr>
              <a:t>Nhiệm vụ 1:</a:t>
            </a:r>
          </a:p>
          <a:p>
            <a:pPr algn="ctr">
              <a:lnSpc>
                <a:spcPct val="150000"/>
              </a:lnSpc>
            </a:pPr>
            <a:r>
              <a:rPr lang="en-US" sz="2500" b="1">
                <a:solidFill>
                  <a:srgbClr val="7030A0"/>
                </a:solidFill>
              </a:rPr>
              <a:t>Trả lời câu hỏi trắc nghiệm</a:t>
            </a:r>
          </a:p>
        </p:txBody>
      </p:sp>
    </p:spTree>
    <p:extLst>
      <p:ext uri="{BB962C8B-B14F-4D97-AF65-F5344CB8AC3E}">
        <p14:creationId xmlns:p14="http://schemas.microsoft.com/office/powerpoint/2010/main" val="3715541986"/>
      </p:ext>
    </p:extLst>
  </p:cSld>
  <p:clrMapOvr>
    <a:masterClrMapping/>
  </p:clrMapOvr>
  <p:transition spd="med">
    <p:blinds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âu hỏi">
            <a:extLst>
              <a:ext uri="{FF2B5EF4-FFF2-40B4-BE49-F238E27FC236}">
                <a16:creationId xmlns:a16="http://schemas.microsoft.com/office/drawing/2014/main" id="{018AD89B-885D-983C-F4F6-FC485515F49D}"/>
              </a:ext>
            </a:extLst>
          </p:cNvPr>
          <p:cNvSpPr/>
          <p:nvPr/>
        </p:nvSpPr>
        <p:spPr>
          <a:xfrm>
            <a:off x="522515" y="349387"/>
            <a:ext cx="8098970" cy="933313"/>
          </a:xfrm>
          <a:prstGeom prst="round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srgbClr val="C00000"/>
                </a:solidFill>
                <a:cs typeface="Arial" panose="020B0604020202020204" pitchFamily="34" charset="0"/>
              </a:rPr>
              <a:t>Câu 1: </a:t>
            </a:r>
            <a:r>
              <a:rPr lang="vi-VN" sz="2000" kern="1200" noProof="1">
                <a:solidFill>
                  <a:srgbClr val="C00000"/>
                </a:solidFill>
                <a:cs typeface="Arial" panose="020B0604020202020204" pitchFamily="34" charset="0"/>
              </a:rPr>
              <a:t>Văn bản </a:t>
            </a:r>
            <a:r>
              <a:rPr lang="vi-VN" sz="2000" i="1" kern="1200" noProof="1">
                <a:solidFill>
                  <a:srgbClr val="C00000"/>
                </a:solidFill>
                <a:cs typeface="Arial" panose="020B0604020202020204" pitchFamily="34" charset="0"/>
              </a:rPr>
              <a:t>Sơn Tinh – Thủy Tinh </a:t>
            </a:r>
            <a:r>
              <a:rPr lang="vi-VN" sz="2000" kern="1200" noProof="1">
                <a:solidFill>
                  <a:srgbClr val="C00000"/>
                </a:solidFill>
                <a:cs typeface="Arial" panose="020B0604020202020204" pitchFamily="34" charset="0"/>
              </a:rPr>
              <a:t>thuộc thể loại gì?</a:t>
            </a:r>
            <a:endParaRPr lang="vi-VN" sz="2000" kern="1200" noProof="1">
              <a:solidFill>
                <a:srgbClr val="C00000"/>
              </a:solidFill>
              <a:latin typeface="Arial" panose="020B0604020202020204" pitchFamily="34" charset="0"/>
              <a:cs typeface="Arial" panose="020B0604020202020204" pitchFamily="34" charset="0"/>
            </a:endParaRPr>
          </a:p>
        </p:txBody>
      </p:sp>
      <p:sp>
        <p:nvSpPr>
          <p:cNvPr id="22" name="Đáp án đúng">
            <a:extLst>
              <a:ext uri="{FF2B5EF4-FFF2-40B4-BE49-F238E27FC236}">
                <a16:creationId xmlns:a16="http://schemas.microsoft.com/office/drawing/2014/main" id="{4D1DA2F5-D9A5-C765-0E47-25DD326F3067}"/>
              </a:ext>
            </a:extLst>
          </p:cNvPr>
          <p:cNvSpPr/>
          <p:nvPr/>
        </p:nvSpPr>
        <p:spPr>
          <a:xfrm>
            <a:off x="814160" y="1639355"/>
            <a:ext cx="3570512" cy="1306709"/>
          </a:xfrm>
          <a:prstGeom prst="round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A. Truyền kì.</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a16="http://schemas.microsoft.com/office/drawing/2014/main" id="{1713963F-2894-56F2-E53C-4371936FB85C}"/>
              </a:ext>
            </a:extLst>
          </p:cNvPr>
          <p:cNvSpPr/>
          <p:nvPr/>
        </p:nvSpPr>
        <p:spPr>
          <a:xfrm>
            <a:off x="814161" y="3286006"/>
            <a:ext cx="3570512" cy="1306709"/>
          </a:xfrm>
          <a:prstGeom prst="round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C. Thơ 7 chữ.</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a16="http://schemas.microsoft.com/office/drawing/2014/main" id="{72E080E8-9CBE-7E1E-25CC-340E27A4D017}"/>
              </a:ext>
            </a:extLst>
          </p:cNvPr>
          <p:cNvSpPr/>
          <p:nvPr/>
        </p:nvSpPr>
        <p:spPr>
          <a:xfrm>
            <a:off x="4759327" y="1639355"/>
            <a:ext cx="3570512" cy="1306709"/>
          </a:xfrm>
          <a:prstGeom prst="round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B. Truyện cổ tích.</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a16="http://schemas.microsoft.com/office/drawing/2014/main" id="{98AC7C36-17E6-7D99-2014-5789447F054D}"/>
              </a:ext>
            </a:extLst>
          </p:cNvPr>
          <p:cNvSpPr/>
          <p:nvPr/>
        </p:nvSpPr>
        <p:spPr>
          <a:xfrm>
            <a:off x="4759327" y="3286006"/>
            <a:ext cx="3570512" cy="1306709"/>
          </a:xfrm>
          <a:prstGeom prst="round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 Truyền thuyết.</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6" name="Đáp án đúng">
            <a:extLst>
              <a:ext uri="{FF2B5EF4-FFF2-40B4-BE49-F238E27FC236}">
                <a16:creationId xmlns:a16="http://schemas.microsoft.com/office/drawing/2014/main" id="{F26A5EAB-E5AD-94BE-45D6-5F46AA945CA3}"/>
              </a:ext>
            </a:extLst>
          </p:cNvPr>
          <p:cNvSpPr/>
          <p:nvPr/>
        </p:nvSpPr>
        <p:spPr>
          <a:xfrm>
            <a:off x="814160" y="3286005"/>
            <a:ext cx="3570512" cy="1306709"/>
          </a:xfrm>
          <a:prstGeom prst="roundRect">
            <a:avLst/>
          </a:prstGeom>
          <a:solidFill>
            <a:srgbClr val="DA564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srgbClr val="FFFFFF"/>
                </a:solidFill>
                <a:cs typeface="Arial" panose="020B0604020202020204" pitchFamily="34" charset="0"/>
              </a:rPr>
              <a:t>C. Thơ 7 chữ.</a:t>
            </a:r>
          </a:p>
        </p:txBody>
      </p:sp>
    </p:spTree>
    <p:extLst>
      <p:ext uri="{BB962C8B-B14F-4D97-AF65-F5344CB8AC3E}">
        <p14:creationId xmlns:p14="http://schemas.microsoft.com/office/powerpoint/2010/main" val="227078320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âu hỏi">
            <a:extLst>
              <a:ext uri="{FF2B5EF4-FFF2-40B4-BE49-F238E27FC236}">
                <a16:creationId xmlns:a16="http://schemas.microsoft.com/office/drawing/2014/main" id="{018AD89B-885D-983C-F4F6-FC485515F49D}"/>
              </a:ext>
            </a:extLst>
          </p:cNvPr>
          <p:cNvSpPr/>
          <p:nvPr/>
        </p:nvSpPr>
        <p:spPr>
          <a:xfrm>
            <a:off x="814159" y="232228"/>
            <a:ext cx="7515679" cy="1067185"/>
          </a:xfrm>
          <a:prstGeom prst="round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srgbClr val="C00000"/>
                </a:solidFill>
                <a:cs typeface="Arial" panose="020B0604020202020204" pitchFamily="34" charset="0"/>
              </a:rPr>
              <a:t>Câu 2: </a:t>
            </a:r>
            <a:r>
              <a:rPr lang="vi-VN" sz="2000" kern="1200" noProof="1">
                <a:solidFill>
                  <a:srgbClr val="C00000"/>
                </a:solidFill>
                <a:cs typeface="Arial" panose="020B0604020202020204" pitchFamily="34" charset="0"/>
              </a:rPr>
              <a:t>Văn bản </a:t>
            </a:r>
            <a:r>
              <a:rPr lang="vi-VN" sz="2000" i="1" kern="1200" noProof="1">
                <a:solidFill>
                  <a:srgbClr val="C00000"/>
                </a:solidFill>
                <a:cs typeface="Arial" panose="020B0604020202020204" pitchFamily="34" charset="0"/>
              </a:rPr>
              <a:t>Sơn Tinh – Thủy Tinh </a:t>
            </a:r>
            <a:r>
              <a:rPr lang="vi-VN" sz="2000" kern="1200" noProof="1">
                <a:solidFill>
                  <a:srgbClr val="C00000"/>
                </a:solidFill>
                <a:cs typeface="Arial" panose="020B0604020202020204" pitchFamily="34" charset="0"/>
              </a:rPr>
              <a:t>lấy cảm hứng </a:t>
            </a:r>
            <a:endParaRPr lang="en-US" sz="2000" kern="1200" noProof="1" smtClean="0">
              <a:solidFill>
                <a:srgbClr val="C00000"/>
              </a:solidFill>
              <a:cs typeface="Arial" panose="020B0604020202020204" pitchFamily="34" charset="0"/>
            </a:endParaRPr>
          </a:p>
          <a:p>
            <a:pPr algn="ctr" defTabSz="685800">
              <a:lnSpc>
                <a:spcPct val="150000"/>
              </a:lnSpc>
              <a:buClrTx/>
              <a:defRPr/>
            </a:pPr>
            <a:r>
              <a:rPr lang="vi-VN" sz="2000" kern="1200" noProof="1" smtClean="0">
                <a:solidFill>
                  <a:srgbClr val="C00000"/>
                </a:solidFill>
                <a:cs typeface="Arial" panose="020B0604020202020204" pitchFamily="34" charset="0"/>
              </a:rPr>
              <a:t>từ </a:t>
            </a:r>
            <a:r>
              <a:rPr lang="vi-VN" sz="2000" kern="1200" noProof="1">
                <a:solidFill>
                  <a:srgbClr val="C00000"/>
                </a:solidFill>
                <a:cs typeface="Arial" panose="020B0604020202020204" pitchFamily="34" charset="0"/>
              </a:rPr>
              <a:t>tác phẩm nào?</a:t>
            </a:r>
            <a:endParaRPr lang="vi-VN" sz="2000" kern="1200" noProof="1">
              <a:solidFill>
                <a:srgbClr val="C00000"/>
              </a:solidFill>
              <a:latin typeface="Arial" panose="020B0604020202020204" pitchFamily="34" charset="0"/>
              <a:cs typeface="Arial" panose="020B0604020202020204" pitchFamily="34" charset="0"/>
            </a:endParaRPr>
          </a:p>
        </p:txBody>
      </p:sp>
      <p:sp>
        <p:nvSpPr>
          <p:cNvPr id="22" name="Đáp án đúng">
            <a:extLst>
              <a:ext uri="{FF2B5EF4-FFF2-40B4-BE49-F238E27FC236}">
                <a16:creationId xmlns:a16="http://schemas.microsoft.com/office/drawing/2014/main" id="{4D1DA2F5-D9A5-C765-0E47-25DD326F3067}"/>
              </a:ext>
            </a:extLst>
          </p:cNvPr>
          <p:cNvSpPr/>
          <p:nvPr/>
        </p:nvSpPr>
        <p:spPr>
          <a:xfrm>
            <a:off x="814160" y="1639355"/>
            <a:ext cx="3570512" cy="1306709"/>
          </a:xfrm>
          <a:prstGeom prst="round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smtClean="0">
                <a:solidFill>
                  <a:prstClr val="black"/>
                </a:solidFill>
                <a:cs typeface="Arial" panose="020B0604020202020204" pitchFamily="34" charset="0"/>
              </a:rPr>
              <a:t>A. Từ </a:t>
            </a:r>
            <a:r>
              <a:rPr lang="vi-VN" sz="2000" kern="1200" noProof="1">
                <a:solidFill>
                  <a:prstClr val="black"/>
                </a:solidFill>
                <a:cs typeface="Arial" panose="020B0604020202020204" pitchFamily="34" charset="0"/>
              </a:rPr>
              <a:t>truyện truyền kì </a:t>
            </a:r>
            <a:endParaRPr lang="en-US" sz="2000" kern="1200" noProof="1" smtClean="0">
              <a:solidFill>
                <a:prstClr val="black"/>
              </a:solidFill>
              <a:cs typeface="Arial" panose="020B0604020202020204" pitchFamily="34" charset="0"/>
            </a:endParaRPr>
          </a:p>
          <a:p>
            <a:pPr algn="ctr" defTabSz="685800">
              <a:lnSpc>
                <a:spcPct val="150000"/>
              </a:lnSpc>
              <a:buClrTx/>
              <a:defRPr/>
            </a:pPr>
            <a:r>
              <a:rPr lang="vi-VN" sz="2000" i="1" kern="1200" noProof="1" smtClean="0">
                <a:solidFill>
                  <a:prstClr val="black"/>
                </a:solidFill>
                <a:cs typeface="Arial" panose="020B0604020202020204" pitchFamily="34" charset="0"/>
              </a:rPr>
              <a:t>Sơn </a:t>
            </a:r>
            <a:r>
              <a:rPr lang="vi-VN" sz="2000" i="1" kern="1200" noProof="1">
                <a:solidFill>
                  <a:prstClr val="black"/>
                </a:solidFill>
                <a:cs typeface="Arial" panose="020B0604020202020204" pitchFamily="34" charset="0"/>
              </a:rPr>
              <a:t>Tinh – Thủy Tinh</a:t>
            </a:r>
            <a:r>
              <a:rPr lang="vi-VN" sz="2000" kern="1200" noProof="1">
                <a:solidFill>
                  <a:prstClr val="black"/>
                </a:solidFill>
                <a:cs typeface="Arial" panose="020B0604020202020204" pitchFamily="34" charset="0"/>
              </a:rPr>
              <a:t>.</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a16="http://schemas.microsoft.com/office/drawing/2014/main" id="{1713963F-2894-56F2-E53C-4371936FB85C}"/>
              </a:ext>
            </a:extLst>
          </p:cNvPr>
          <p:cNvSpPr/>
          <p:nvPr/>
        </p:nvSpPr>
        <p:spPr>
          <a:xfrm>
            <a:off x="814161" y="3286006"/>
            <a:ext cx="3570512" cy="1306709"/>
          </a:xfrm>
          <a:prstGeom prst="round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C. Tác giả tự sáng tạo ra </a:t>
            </a:r>
            <a:endParaRPr lang="en-US" sz="2000" kern="1200" noProof="1" smtClean="0">
              <a:solidFill>
                <a:prstClr val="black"/>
              </a:solidFill>
              <a:cs typeface="Arial" panose="020B0604020202020204" pitchFamily="34" charset="0"/>
            </a:endParaRPr>
          </a:p>
          <a:p>
            <a:pPr algn="ctr" defTabSz="685800">
              <a:lnSpc>
                <a:spcPct val="150000"/>
              </a:lnSpc>
              <a:buClrTx/>
              <a:defRPr/>
            </a:pPr>
            <a:r>
              <a:rPr lang="vi-VN" sz="2000" kern="1200" noProof="1" smtClean="0">
                <a:solidFill>
                  <a:prstClr val="black"/>
                </a:solidFill>
                <a:cs typeface="Arial" panose="020B0604020202020204" pitchFamily="34" charset="0"/>
              </a:rPr>
              <a:t>nội </a:t>
            </a:r>
            <a:r>
              <a:rPr lang="vi-VN" sz="2000" kern="1200" noProof="1">
                <a:solidFill>
                  <a:prstClr val="black"/>
                </a:solidFill>
                <a:cs typeface="Arial" panose="020B0604020202020204" pitchFamily="34" charset="0"/>
              </a:rPr>
              <a:t>dung.</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a16="http://schemas.microsoft.com/office/drawing/2014/main" id="{72E080E8-9CBE-7E1E-25CC-340E27A4D017}"/>
              </a:ext>
            </a:extLst>
          </p:cNvPr>
          <p:cNvSpPr/>
          <p:nvPr/>
        </p:nvSpPr>
        <p:spPr>
          <a:xfrm>
            <a:off x="4759327" y="1639355"/>
            <a:ext cx="3570512" cy="1306709"/>
          </a:xfrm>
          <a:prstGeom prst="round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B. Từ truyền thuyết </a:t>
            </a:r>
            <a:endParaRPr lang="en-US" sz="2000" kern="1200" noProof="1" smtClean="0">
              <a:solidFill>
                <a:prstClr val="black"/>
              </a:solidFill>
              <a:cs typeface="Arial" panose="020B0604020202020204" pitchFamily="34" charset="0"/>
            </a:endParaRPr>
          </a:p>
          <a:p>
            <a:pPr algn="ctr" defTabSz="685800">
              <a:lnSpc>
                <a:spcPct val="150000"/>
              </a:lnSpc>
              <a:buClrTx/>
              <a:defRPr/>
            </a:pPr>
            <a:r>
              <a:rPr lang="vi-VN" sz="2000" i="1" kern="1200" noProof="1" smtClean="0">
                <a:solidFill>
                  <a:prstClr val="black"/>
                </a:solidFill>
                <a:cs typeface="Arial" panose="020B0604020202020204" pitchFamily="34" charset="0"/>
              </a:rPr>
              <a:t>Sơn </a:t>
            </a:r>
            <a:r>
              <a:rPr lang="vi-VN" sz="2000" i="1" kern="1200" noProof="1">
                <a:solidFill>
                  <a:prstClr val="black"/>
                </a:solidFill>
                <a:cs typeface="Arial" panose="020B0604020202020204" pitchFamily="34" charset="0"/>
              </a:rPr>
              <a:t>Tinh – Thủy Tinh</a:t>
            </a:r>
            <a:r>
              <a:rPr lang="vi-VN" sz="2000" kern="1200" noProof="1">
                <a:solidFill>
                  <a:prstClr val="black"/>
                </a:solidFill>
                <a:cs typeface="Arial" panose="020B0604020202020204" pitchFamily="34" charset="0"/>
              </a:rPr>
              <a:t>.</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a16="http://schemas.microsoft.com/office/drawing/2014/main" id="{98AC7C36-17E6-7D99-2014-5789447F054D}"/>
              </a:ext>
            </a:extLst>
          </p:cNvPr>
          <p:cNvSpPr/>
          <p:nvPr/>
        </p:nvSpPr>
        <p:spPr>
          <a:xfrm>
            <a:off x="4759327" y="3286006"/>
            <a:ext cx="3570512" cy="1306709"/>
          </a:xfrm>
          <a:prstGeom prst="round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 Từ tập </a:t>
            </a:r>
            <a:r>
              <a:rPr lang="vi-VN" sz="2000" i="1" kern="1200" noProof="1">
                <a:solidFill>
                  <a:prstClr val="black"/>
                </a:solidFill>
                <a:cs typeface="Arial" panose="020B0604020202020204" pitchFamily="34" charset="0"/>
              </a:rPr>
              <a:t>Liêu trai chí dị </a:t>
            </a:r>
            <a:r>
              <a:rPr lang="vi-VN" sz="2000" kern="1200" noProof="1">
                <a:solidFill>
                  <a:prstClr val="black"/>
                </a:solidFill>
                <a:cs typeface="Arial" panose="020B0604020202020204" pitchFamily="34" charset="0"/>
              </a:rPr>
              <a:t>của Bồ Tùng Linh.</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6" name="Đáp án đúng">
            <a:extLst>
              <a:ext uri="{FF2B5EF4-FFF2-40B4-BE49-F238E27FC236}">
                <a16:creationId xmlns:a16="http://schemas.microsoft.com/office/drawing/2014/main" id="{F26A5EAB-E5AD-94BE-45D6-5F46AA945CA3}"/>
              </a:ext>
            </a:extLst>
          </p:cNvPr>
          <p:cNvSpPr/>
          <p:nvPr/>
        </p:nvSpPr>
        <p:spPr>
          <a:xfrm>
            <a:off x="4759327" y="1639355"/>
            <a:ext cx="3570512" cy="1306709"/>
          </a:xfrm>
          <a:prstGeom prst="roundRect">
            <a:avLst/>
          </a:prstGeom>
          <a:solidFill>
            <a:srgbClr val="DA564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srgbClr val="FFFFFF"/>
                </a:solidFill>
                <a:cs typeface="Arial" panose="020B0604020202020204" pitchFamily="34" charset="0"/>
              </a:rPr>
              <a:t>B. Từ truyền thuyết </a:t>
            </a:r>
            <a:endParaRPr lang="en-US" sz="2000" kern="1200" noProof="1" smtClean="0">
              <a:solidFill>
                <a:srgbClr val="FFFFFF"/>
              </a:solidFill>
              <a:cs typeface="Arial" panose="020B0604020202020204" pitchFamily="34" charset="0"/>
            </a:endParaRPr>
          </a:p>
          <a:p>
            <a:pPr algn="ctr" defTabSz="685800">
              <a:lnSpc>
                <a:spcPct val="150000"/>
              </a:lnSpc>
              <a:buClrTx/>
              <a:defRPr/>
            </a:pPr>
            <a:r>
              <a:rPr lang="vi-VN" sz="2000" i="1" kern="1200" noProof="1" smtClean="0">
                <a:solidFill>
                  <a:srgbClr val="FFFFFF"/>
                </a:solidFill>
                <a:cs typeface="Arial" panose="020B0604020202020204" pitchFamily="34" charset="0"/>
              </a:rPr>
              <a:t>Sơn </a:t>
            </a:r>
            <a:r>
              <a:rPr lang="vi-VN" sz="2000" i="1" kern="1200" noProof="1">
                <a:solidFill>
                  <a:srgbClr val="FFFFFF"/>
                </a:solidFill>
                <a:cs typeface="Arial" panose="020B0604020202020204" pitchFamily="34" charset="0"/>
              </a:rPr>
              <a:t>Tinh – Thủy Tinh</a:t>
            </a:r>
            <a:r>
              <a:rPr lang="vi-VN" sz="2000" kern="1200" noProof="1">
                <a:solidFill>
                  <a:srgbClr val="FFFFFF"/>
                </a:solidFill>
                <a:cs typeface="Arial" panose="020B0604020202020204" pitchFamily="34" charset="0"/>
              </a:rPr>
              <a:t>.</a:t>
            </a:r>
          </a:p>
        </p:txBody>
      </p:sp>
    </p:spTree>
    <p:extLst>
      <p:ext uri="{BB962C8B-B14F-4D97-AF65-F5344CB8AC3E}">
        <p14:creationId xmlns:p14="http://schemas.microsoft.com/office/powerpoint/2010/main" val="185902623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âu hỏi">
            <a:extLst>
              <a:ext uri="{FF2B5EF4-FFF2-40B4-BE49-F238E27FC236}">
                <a16:creationId xmlns:a16="http://schemas.microsoft.com/office/drawing/2014/main" id="{018AD89B-885D-983C-F4F6-FC485515F49D}"/>
              </a:ext>
            </a:extLst>
          </p:cNvPr>
          <p:cNvSpPr/>
          <p:nvPr/>
        </p:nvSpPr>
        <p:spPr>
          <a:xfrm>
            <a:off x="522515" y="349387"/>
            <a:ext cx="8098970" cy="933313"/>
          </a:xfrm>
          <a:prstGeom prst="round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srgbClr val="C00000"/>
                </a:solidFill>
                <a:cs typeface="Arial" panose="020B0604020202020204" pitchFamily="34" charset="0"/>
              </a:rPr>
              <a:t>Câu 3: </a:t>
            </a:r>
            <a:r>
              <a:rPr lang="vi-VN" sz="2000" kern="1200" noProof="1">
                <a:solidFill>
                  <a:srgbClr val="C00000"/>
                </a:solidFill>
                <a:cs typeface="Arial" panose="020B0604020202020204" pitchFamily="34" charset="0"/>
              </a:rPr>
              <a:t>Đâu là chi tiết miêu tả vẻ đẹp của Mị Nương?</a:t>
            </a:r>
            <a:endParaRPr lang="vi-VN" sz="2000" kern="1200" noProof="1">
              <a:solidFill>
                <a:srgbClr val="C00000"/>
              </a:solidFill>
              <a:latin typeface="Arial" panose="020B0604020202020204" pitchFamily="34" charset="0"/>
              <a:cs typeface="Arial" panose="020B0604020202020204" pitchFamily="34" charset="0"/>
            </a:endParaRPr>
          </a:p>
        </p:txBody>
      </p:sp>
      <p:sp>
        <p:nvSpPr>
          <p:cNvPr id="22" name="Đáp án đúng">
            <a:extLst>
              <a:ext uri="{FF2B5EF4-FFF2-40B4-BE49-F238E27FC236}">
                <a16:creationId xmlns:a16="http://schemas.microsoft.com/office/drawing/2014/main" id="{4D1DA2F5-D9A5-C765-0E47-25DD326F3067}"/>
              </a:ext>
            </a:extLst>
          </p:cNvPr>
          <p:cNvSpPr/>
          <p:nvPr/>
        </p:nvSpPr>
        <p:spPr>
          <a:xfrm>
            <a:off x="814160" y="1639355"/>
            <a:ext cx="3570512" cy="1306709"/>
          </a:xfrm>
          <a:prstGeom prst="round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A. Có một mắt ở trán.</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a16="http://schemas.microsoft.com/office/drawing/2014/main" id="{1713963F-2894-56F2-E53C-4371936FB85C}"/>
              </a:ext>
            </a:extLst>
          </p:cNvPr>
          <p:cNvSpPr/>
          <p:nvPr/>
        </p:nvSpPr>
        <p:spPr>
          <a:xfrm>
            <a:off x="814161" y="3286006"/>
            <a:ext cx="3570512" cy="1306709"/>
          </a:xfrm>
          <a:prstGeom prst="round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C. Cưỡi lưng </a:t>
            </a:r>
            <a:r>
              <a:rPr lang="en-US" sz="2000" kern="1200" noProof="1" smtClean="0">
                <a:solidFill>
                  <a:prstClr val="black"/>
                </a:solidFill>
                <a:cs typeface="Arial" panose="020B0604020202020204" pitchFamily="34" charset="0"/>
              </a:rPr>
              <a:t>r</a:t>
            </a:r>
            <a:r>
              <a:rPr lang="vi-VN" sz="2000" kern="1200" noProof="1" smtClean="0">
                <a:solidFill>
                  <a:prstClr val="black"/>
                </a:solidFill>
                <a:cs typeface="Arial" panose="020B0604020202020204" pitchFamily="34" charset="0"/>
              </a:rPr>
              <a:t>ồng </a:t>
            </a:r>
            <a:r>
              <a:rPr lang="vi-VN" sz="2000" kern="1200" noProof="1">
                <a:solidFill>
                  <a:prstClr val="black"/>
                </a:solidFill>
                <a:cs typeface="Arial" panose="020B0604020202020204" pitchFamily="34" charset="0"/>
              </a:rPr>
              <a:t>uy nghi.</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a16="http://schemas.microsoft.com/office/drawing/2014/main" id="{72E080E8-9CBE-7E1E-25CC-340E27A4D017}"/>
              </a:ext>
            </a:extLst>
          </p:cNvPr>
          <p:cNvSpPr/>
          <p:nvPr/>
        </p:nvSpPr>
        <p:spPr>
          <a:xfrm>
            <a:off x="4759327" y="1639355"/>
            <a:ext cx="3570512" cy="1306709"/>
          </a:xfrm>
          <a:prstGeom prst="round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B. Râu ria quăn xanh rìa.</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a16="http://schemas.microsoft.com/office/drawing/2014/main" id="{98AC7C36-17E6-7D99-2014-5789447F054D}"/>
              </a:ext>
            </a:extLst>
          </p:cNvPr>
          <p:cNvSpPr/>
          <p:nvPr/>
        </p:nvSpPr>
        <p:spPr>
          <a:xfrm>
            <a:off x="4759327" y="3286006"/>
            <a:ext cx="3570512" cy="1306709"/>
          </a:xfrm>
          <a:prstGeom prst="round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 Tóc xanh viền má </a:t>
            </a:r>
            <a:endParaRPr lang="en-US" sz="2000" kern="1200" noProof="1" smtClean="0">
              <a:solidFill>
                <a:prstClr val="black"/>
              </a:solidFill>
              <a:cs typeface="Arial" panose="020B0604020202020204" pitchFamily="34" charset="0"/>
            </a:endParaRPr>
          </a:p>
          <a:p>
            <a:pPr algn="ctr" defTabSz="685800">
              <a:lnSpc>
                <a:spcPct val="150000"/>
              </a:lnSpc>
              <a:buClrTx/>
              <a:defRPr/>
            </a:pPr>
            <a:r>
              <a:rPr lang="vi-VN" sz="2000" kern="1200" noProof="1" smtClean="0">
                <a:solidFill>
                  <a:prstClr val="black"/>
                </a:solidFill>
                <a:cs typeface="Arial" panose="020B0604020202020204" pitchFamily="34" charset="0"/>
              </a:rPr>
              <a:t>hây </a:t>
            </a:r>
            <a:r>
              <a:rPr lang="vi-VN" sz="2000" kern="1200" noProof="1">
                <a:solidFill>
                  <a:prstClr val="black"/>
                </a:solidFill>
                <a:cs typeface="Arial" panose="020B0604020202020204" pitchFamily="34" charset="0"/>
              </a:rPr>
              <a:t>hây đỏ.</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6" name="Đáp án đúng">
            <a:extLst>
              <a:ext uri="{FF2B5EF4-FFF2-40B4-BE49-F238E27FC236}">
                <a16:creationId xmlns:a16="http://schemas.microsoft.com/office/drawing/2014/main" id="{F26A5EAB-E5AD-94BE-45D6-5F46AA945CA3}"/>
              </a:ext>
            </a:extLst>
          </p:cNvPr>
          <p:cNvSpPr/>
          <p:nvPr/>
        </p:nvSpPr>
        <p:spPr>
          <a:xfrm>
            <a:off x="4759327" y="3286005"/>
            <a:ext cx="3570512" cy="1306709"/>
          </a:xfrm>
          <a:prstGeom prst="roundRect">
            <a:avLst/>
          </a:prstGeom>
          <a:solidFill>
            <a:srgbClr val="DA564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srgbClr val="FFFFFF"/>
                </a:solidFill>
                <a:cs typeface="Arial" panose="020B0604020202020204" pitchFamily="34" charset="0"/>
              </a:rPr>
              <a:t>D. Tóc xanh viền má </a:t>
            </a:r>
          </a:p>
          <a:p>
            <a:pPr algn="ctr" defTabSz="685800">
              <a:lnSpc>
                <a:spcPct val="150000"/>
              </a:lnSpc>
              <a:buClrTx/>
              <a:defRPr/>
            </a:pPr>
            <a:r>
              <a:rPr lang="vi-VN" sz="2000" kern="1200" noProof="1">
                <a:solidFill>
                  <a:srgbClr val="FFFFFF"/>
                </a:solidFill>
                <a:cs typeface="Arial" panose="020B0604020202020204" pitchFamily="34" charset="0"/>
              </a:rPr>
              <a:t>hây hây đỏ.</a:t>
            </a:r>
          </a:p>
        </p:txBody>
      </p:sp>
    </p:spTree>
    <p:extLst>
      <p:ext uri="{BB962C8B-B14F-4D97-AF65-F5344CB8AC3E}">
        <p14:creationId xmlns:p14="http://schemas.microsoft.com/office/powerpoint/2010/main" val="375882081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âu hỏi">
            <a:extLst>
              <a:ext uri="{FF2B5EF4-FFF2-40B4-BE49-F238E27FC236}">
                <a16:creationId xmlns:a16="http://schemas.microsoft.com/office/drawing/2014/main" id="{018AD89B-885D-983C-F4F6-FC485515F49D}"/>
              </a:ext>
            </a:extLst>
          </p:cNvPr>
          <p:cNvSpPr/>
          <p:nvPr/>
        </p:nvSpPr>
        <p:spPr>
          <a:xfrm>
            <a:off x="522515" y="349387"/>
            <a:ext cx="8098970" cy="933313"/>
          </a:xfrm>
          <a:prstGeom prst="round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srgbClr val="C00000"/>
                </a:solidFill>
                <a:cs typeface="Arial" panose="020B0604020202020204" pitchFamily="34" charset="0"/>
              </a:rPr>
              <a:t>Câu 4: </a:t>
            </a:r>
            <a:r>
              <a:rPr lang="vi-VN" sz="2000" kern="1200" noProof="1">
                <a:solidFill>
                  <a:srgbClr val="C00000"/>
                </a:solidFill>
                <a:cs typeface="Arial" panose="020B0604020202020204" pitchFamily="34" charset="0"/>
              </a:rPr>
              <a:t>Vẻ đẹp của Mị Nương có sức ảnh hưởng như thế nào?</a:t>
            </a:r>
            <a:endParaRPr lang="vi-VN" sz="2000" kern="1200" noProof="1">
              <a:solidFill>
                <a:srgbClr val="C00000"/>
              </a:solidFill>
              <a:latin typeface="Arial" panose="020B0604020202020204" pitchFamily="34" charset="0"/>
              <a:cs typeface="Arial" panose="020B0604020202020204" pitchFamily="34" charset="0"/>
            </a:endParaRPr>
          </a:p>
        </p:txBody>
      </p:sp>
      <p:sp>
        <p:nvSpPr>
          <p:cNvPr id="22" name="Đáp án đúng">
            <a:extLst>
              <a:ext uri="{FF2B5EF4-FFF2-40B4-BE49-F238E27FC236}">
                <a16:creationId xmlns:a16="http://schemas.microsoft.com/office/drawing/2014/main" id="{4D1DA2F5-D9A5-C765-0E47-25DD326F3067}"/>
              </a:ext>
            </a:extLst>
          </p:cNvPr>
          <p:cNvSpPr/>
          <p:nvPr/>
        </p:nvSpPr>
        <p:spPr>
          <a:xfrm>
            <a:off x="814160" y="1639355"/>
            <a:ext cx="3570512" cy="1306709"/>
          </a:xfrm>
          <a:prstGeom prst="round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smtClean="0">
                <a:solidFill>
                  <a:prstClr val="black"/>
                </a:solidFill>
                <a:cs typeface="Arial" panose="020B0604020202020204" pitchFamily="34" charset="0"/>
              </a:rPr>
              <a:t>A. Mê </a:t>
            </a:r>
            <a:r>
              <a:rPr lang="vi-VN" sz="2000" kern="1200" noProof="1">
                <a:solidFill>
                  <a:prstClr val="black"/>
                </a:solidFill>
                <a:cs typeface="Arial" panose="020B0604020202020204" pitchFamily="34" charset="0"/>
              </a:rPr>
              <a:t>nàng bao nhiêu </a:t>
            </a:r>
            <a:endParaRPr lang="en-US" sz="2000" kern="1200" noProof="1" smtClean="0">
              <a:solidFill>
                <a:prstClr val="black"/>
              </a:solidFill>
              <a:cs typeface="Arial" panose="020B0604020202020204" pitchFamily="34" charset="0"/>
            </a:endParaRPr>
          </a:p>
          <a:p>
            <a:pPr algn="ctr" defTabSz="685800">
              <a:lnSpc>
                <a:spcPct val="150000"/>
              </a:lnSpc>
              <a:buClrTx/>
              <a:defRPr/>
            </a:pPr>
            <a:r>
              <a:rPr lang="vi-VN" sz="2000" kern="1200" noProof="1" smtClean="0">
                <a:solidFill>
                  <a:prstClr val="black"/>
                </a:solidFill>
                <a:cs typeface="Arial" panose="020B0604020202020204" pitchFamily="34" charset="0"/>
              </a:rPr>
              <a:t>người </a:t>
            </a:r>
            <a:r>
              <a:rPr lang="vi-VN" sz="2000" kern="1200" noProof="1">
                <a:solidFill>
                  <a:prstClr val="black"/>
                </a:solidFill>
                <a:cs typeface="Arial" panose="020B0604020202020204" pitchFamily="34" charset="0"/>
              </a:rPr>
              <a:t>làm thơ.</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a16="http://schemas.microsoft.com/office/drawing/2014/main" id="{1713963F-2894-56F2-E53C-4371936FB85C}"/>
              </a:ext>
            </a:extLst>
          </p:cNvPr>
          <p:cNvSpPr/>
          <p:nvPr/>
        </p:nvSpPr>
        <p:spPr>
          <a:xfrm>
            <a:off x="814161" y="3286006"/>
            <a:ext cx="3570512" cy="1306709"/>
          </a:xfrm>
          <a:prstGeom prst="round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C. Mê nàng bao người </a:t>
            </a:r>
            <a:endParaRPr lang="en-US" sz="2000" kern="1200" noProof="1" smtClean="0">
              <a:solidFill>
                <a:prstClr val="black"/>
              </a:solidFill>
              <a:cs typeface="Arial" panose="020B0604020202020204" pitchFamily="34" charset="0"/>
            </a:endParaRPr>
          </a:p>
          <a:p>
            <a:pPr algn="ctr" defTabSz="685800">
              <a:lnSpc>
                <a:spcPct val="150000"/>
              </a:lnSpc>
              <a:buClrTx/>
              <a:defRPr/>
            </a:pPr>
            <a:r>
              <a:rPr lang="vi-VN" sz="2000" kern="1200" noProof="1" smtClean="0">
                <a:solidFill>
                  <a:prstClr val="black"/>
                </a:solidFill>
                <a:cs typeface="Arial" panose="020B0604020202020204" pitchFamily="34" charset="0"/>
              </a:rPr>
              <a:t>họa </a:t>
            </a:r>
            <a:r>
              <a:rPr lang="vi-VN" sz="2000" kern="1200" noProof="1">
                <a:solidFill>
                  <a:prstClr val="black"/>
                </a:solidFill>
                <a:cs typeface="Arial" panose="020B0604020202020204" pitchFamily="34" charset="0"/>
              </a:rPr>
              <a:t>chân dung nàng.</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a16="http://schemas.microsoft.com/office/drawing/2014/main" id="{72E080E8-9CBE-7E1E-25CC-340E27A4D017}"/>
              </a:ext>
            </a:extLst>
          </p:cNvPr>
          <p:cNvSpPr/>
          <p:nvPr/>
        </p:nvSpPr>
        <p:spPr>
          <a:xfrm>
            <a:off x="4759327" y="1639355"/>
            <a:ext cx="3570512" cy="1306709"/>
          </a:xfrm>
          <a:prstGeom prst="round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B. Mê nàng bao người </a:t>
            </a:r>
            <a:endParaRPr lang="en-US" sz="2000" kern="1200" noProof="1" smtClean="0">
              <a:solidFill>
                <a:prstClr val="black"/>
              </a:solidFill>
              <a:cs typeface="Arial" panose="020B0604020202020204" pitchFamily="34" charset="0"/>
            </a:endParaRPr>
          </a:p>
          <a:p>
            <a:pPr algn="ctr" defTabSz="685800">
              <a:lnSpc>
                <a:spcPct val="150000"/>
              </a:lnSpc>
              <a:buClrTx/>
              <a:defRPr/>
            </a:pPr>
            <a:r>
              <a:rPr lang="vi-VN" sz="2000" kern="1200" noProof="1" smtClean="0">
                <a:solidFill>
                  <a:prstClr val="black"/>
                </a:solidFill>
                <a:cs typeface="Arial" panose="020B0604020202020204" pitchFamily="34" charset="0"/>
              </a:rPr>
              <a:t>đến </a:t>
            </a:r>
            <a:r>
              <a:rPr lang="vi-VN" sz="2000" kern="1200" noProof="1">
                <a:solidFill>
                  <a:prstClr val="black"/>
                </a:solidFill>
                <a:cs typeface="Arial" panose="020B0604020202020204" pitchFamily="34" charset="0"/>
              </a:rPr>
              <a:t>xin cưới.</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a16="http://schemas.microsoft.com/office/drawing/2014/main" id="{98AC7C36-17E6-7D99-2014-5789447F054D}"/>
              </a:ext>
            </a:extLst>
          </p:cNvPr>
          <p:cNvSpPr/>
          <p:nvPr/>
        </p:nvSpPr>
        <p:spPr>
          <a:xfrm>
            <a:off x="4759327" y="3286006"/>
            <a:ext cx="3570512" cy="1306709"/>
          </a:xfrm>
          <a:prstGeom prst="round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 Mê nàng bao người </a:t>
            </a:r>
            <a:endParaRPr lang="en-US" sz="2000" kern="1200" noProof="1" smtClean="0">
              <a:solidFill>
                <a:prstClr val="black"/>
              </a:solidFill>
              <a:cs typeface="Arial" panose="020B0604020202020204" pitchFamily="34" charset="0"/>
            </a:endParaRPr>
          </a:p>
          <a:p>
            <a:pPr algn="ctr" defTabSz="685800">
              <a:lnSpc>
                <a:spcPct val="150000"/>
              </a:lnSpc>
              <a:buClrTx/>
              <a:defRPr/>
            </a:pPr>
            <a:r>
              <a:rPr lang="vi-VN" sz="2000" kern="1200" noProof="1" smtClean="0">
                <a:solidFill>
                  <a:prstClr val="black"/>
                </a:solidFill>
                <a:cs typeface="Arial" panose="020B0604020202020204" pitchFamily="34" charset="0"/>
              </a:rPr>
              <a:t>xin </a:t>
            </a:r>
            <a:r>
              <a:rPr lang="vi-VN" sz="2000" kern="1200" noProof="1">
                <a:solidFill>
                  <a:prstClr val="black"/>
                </a:solidFill>
                <a:cs typeface="Arial" panose="020B0604020202020204" pitchFamily="34" charset="0"/>
              </a:rPr>
              <a:t>kết giao.</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6" name="Đáp án đúng">
            <a:extLst>
              <a:ext uri="{FF2B5EF4-FFF2-40B4-BE49-F238E27FC236}">
                <a16:creationId xmlns:a16="http://schemas.microsoft.com/office/drawing/2014/main" id="{F26A5EAB-E5AD-94BE-45D6-5F46AA945CA3}"/>
              </a:ext>
            </a:extLst>
          </p:cNvPr>
          <p:cNvSpPr/>
          <p:nvPr/>
        </p:nvSpPr>
        <p:spPr>
          <a:xfrm>
            <a:off x="814160" y="1639355"/>
            <a:ext cx="3570512" cy="1306709"/>
          </a:xfrm>
          <a:prstGeom prst="roundRect">
            <a:avLst/>
          </a:prstGeom>
          <a:solidFill>
            <a:srgbClr val="DA564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srgbClr val="FFFFFF"/>
                </a:solidFill>
                <a:cs typeface="Arial" panose="020B0604020202020204" pitchFamily="34" charset="0"/>
              </a:rPr>
              <a:t>A. Mê nàng bao nhiêu </a:t>
            </a:r>
          </a:p>
          <a:p>
            <a:pPr algn="ctr" defTabSz="685800">
              <a:lnSpc>
                <a:spcPct val="150000"/>
              </a:lnSpc>
              <a:buClrTx/>
              <a:defRPr/>
            </a:pPr>
            <a:r>
              <a:rPr lang="vi-VN" sz="2000" kern="1200" noProof="1">
                <a:solidFill>
                  <a:srgbClr val="FFFFFF"/>
                </a:solidFill>
                <a:cs typeface="Arial" panose="020B0604020202020204" pitchFamily="34" charset="0"/>
              </a:rPr>
              <a:t>người làm thơ.</a:t>
            </a:r>
          </a:p>
        </p:txBody>
      </p:sp>
    </p:spTree>
    <p:extLst>
      <p:ext uri="{BB962C8B-B14F-4D97-AF65-F5344CB8AC3E}">
        <p14:creationId xmlns:p14="http://schemas.microsoft.com/office/powerpoint/2010/main" val="136036617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âu hỏi">
            <a:extLst>
              <a:ext uri="{FF2B5EF4-FFF2-40B4-BE49-F238E27FC236}">
                <a16:creationId xmlns:a16="http://schemas.microsoft.com/office/drawing/2014/main" id="{018AD89B-885D-983C-F4F6-FC485515F49D}"/>
              </a:ext>
            </a:extLst>
          </p:cNvPr>
          <p:cNvSpPr/>
          <p:nvPr/>
        </p:nvSpPr>
        <p:spPr>
          <a:xfrm>
            <a:off x="814159" y="349387"/>
            <a:ext cx="7515679" cy="1348784"/>
          </a:xfrm>
          <a:prstGeom prst="round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b="1" kern="1200" noProof="1">
                <a:solidFill>
                  <a:srgbClr val="C00000"/>
                </a:solidFill>
                <a:cs typeface="Arial" panose="020B0604020202020204" pitchFamily="34" charset="0"/>
              </a:rPr>
              <a:t>Câu 5: </a:t>
            </a:r>
            <a:r>
              <a:rPr lang="vi-VN" sz="2000" kern="1200" noProof="1">
                <a:solidFill>
                  <a:srgbClr val="C00000"/>
                </a:solidFill>
                <a:cs typeface="Arial" panose="020B0604020202020204" pitchFamily="34" charset="0"/>
              </a:rPr>
              <a:t>Chàng rể mà Hùng Vương muốn kén cho Mị Nương </a:t>
            </a:r>
            <a:endParaRPr lang="en-US" sz="2000" kern="1200" noProof="1" smtClean="0">
              <a:solidFill>
                <a:srgbClr val="C00000"/>
              </a:solidFill>
              <a:cs typeface="Arial" panose="020B0604020202020204" pitchFamily="34" charset="0"/>
            </a:endParaRPr>
          </a:p>
          <a:p>
            <a:pPr algn="ctr" defTabSz="685800">
              <a:lnSpc>
                <a:spcPct val="150000"/>
              </a:lnSpc>
              <a:buClrTx/>
              <a:defRPr/>
            </a:pPr>
            <a:r>
              <a:rPr lang="vi-VN" sz="2000" kern="1200" noProof="1" smtClean="0">
                <a:solidFill>
                  <a:srgbClr val="C00000"/>
                </a:solidFill>
                <a:cs typeface="Arial" panose="020B0604020202020204" pitchFamily="34" charset="0"/>
              </a:rPr>
              <a:t>có </a:t>
            </a:r>
            <a:r>
              <a:rPr lang="vi-VN" sz="2000" kern="1200" noProof="1">
                <a:solidFill>
                  <a:srgbClr val="C00000"/>
                </a:solidFill>
                <a:cs typeface="Arial" panose="020B0604020202020204" pitchFamily="34" charset="0"/>
              </a:rPr>
              <a:t>đặc điểm gì?</a:t>
            </a:r>
            <a:endParaRPr lang="vi-VN" sz="2000" kern="1200" noProof="1">
              <a:solidFill>
                <a:srgbClr val="C00000"/>
              </a:solidFill>
              <a:latin typeface="Arial" panose="020B0604020202020204" pitchFamily="34" charset="0"/>
              <a:cs typeface="Arial" panose="020B0604020202020204" pitchFamily="34" charset="0"/>
            </a:endParaRPr>
          </a:p>
        </p:txBody>
      </p:sp>
      <p:sp>
        <p:nvSpPr>
          <p:cNvPr id="22" name="Đáp án đúng">
            <a:extLst>
              <a:ext uri="{FF2B5EF4-FFF2-40B4-BE49-F238E27FC236}">
                <a16:creationId xmlns:a16="http://schemas.microsoft.com/office/drawing/2014/main" id="{4D1DA2F5-D9A5-C765-0E47-25DD326F3067}"/>
              </a:ext>
            </a:extLst>
          </p:cNvPr>
          <p:cNvSpPr/>
          <p:nvPr/>
        </p:nvSpPr>
        <p:spPr>
          <a:xfrm>
            <a:off x="814159" y="2111442"/>
            <a:ext cx="3570512" cy="1044693"/>
          </a:xfrm>
          <a:prstGeom prst="round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A. Giàu có, của cải chất đầy.</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3" name="Đáp án sai 1">
            <a:extLst>
              <a:ext uri="{FF2B5EF4-FFF2-40B4-BE49-F238E27FC236}">
                <a16:creationId xmlns:a16="http://schemas.microsoft.com/office/drawing/2014/main" id="{1713963F-2894-56F2-E53C-4371936FB85C}"/>
              </a:ext>
            </a:extLst>
          </p:cNvPr>
          <p:cNvSpPr/>
          <p:nvPr/>
        </p:nvSpPr>
        <p:spPr>
          <a:xfrm>
            <a:off x="814161" y="3548022"/>
            <a:ext cx="3570512" cy="1044693"/>
          </a:xfrm>
          <a:prstGeom prst="round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C. Học rộng, hiểu nhiều.</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4" name="Đáp án sai 2">
            <a:extLst>
              <a:ext uri="{FF2B5EF4-FFF2-40B4-BE49-F238E27FC236}">
                <a16:creationId xmlns:a16="http://schemas.microsoft.com/office/drawing/2014/main" id="{72E080E8-9CBE-7E1E-25CC-340E27A4D017}"/>
              </a:ext>
            </a:extLst>
          </p:cNvPr>
          <p:cNvSpPr/>
          <p:nvPr/>
        </p:nvSpPr>
        <p:spPr>
          <a:xfrm>
            <a:off x="4759326" y="2111442"/>
            <a:ext cx="3570512" cy="1044693"/>
          </a:xfrm>
          <a:prstGeom prst="round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B. Tuấn tú, khôi ngô.</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5" name="Đáp án sai 3">
            <a:extLst>
              <a:ext uri="{FF2B5EF4-FFF2-40B4-BE49-F238E27FC236}">
                <a16:creationId xmlns:a16="http://schemas.microsoft.com/office/drawing/2014/main" id="{98AC7C36-17E6-7D99-2014-5789447F054D}"/>
              </a:ext>
            </a:extLst>
          </p:cNvPr>
          <p:cNvSpPr/>
          <p:nvPr/>
        </p:nvSpPr>
        <p:spPr>
          <a:xfrm>
            <a:off x="4759327" y="3548022"/>
            <a:ext cx="3570512" cy="1044693"/>
          </a:xfrm>
          <a:prstGeom prst="round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prstClr val="black"/>
                </a:solidFill>
                <a:cs typeface="Arial" panose="020B0604020202020204" pitchFamily="34" charset="0"/>
              </a:rPr>
              <a:t>D. Ngang vị thần nhân.</a:t>
            </a:r>
            <a:endParaRPr lang="vi-VN" sz="2000" kern="1200" noProof="1">
              <a:solidFill>
                <a:prstClr val="black"/>
              </a:solidFill>
              <a:latin typeface="Arial" panose="020B0604020202020204" pitchFamily="34" charset="0"/>
              <a:cs typeface="Arial" panose="020B0604020202020204" pitchFamily="34" charset="0"/>
            </a:endParaRPr>
          </a:p>
        </p:txBody>
      </p:sp>
      <p:sp>
        <p:nvSpPr>
          <p:cNvPr id="26" name="Đáp án đúng">
            <a:extLst>
              <a:ext uri="{FF2B5EF4-FFF2-40B4-BE49-F238E27FC236}">
                <a16:creationId xmlns:a16="http://schemas.microsoft.com/office/drawing/2014/main" id="{F26A5EAB-E5AD-94BE-45D6-5F46AA945CA3}"/>
              </a:ext>
            </a:extLst>
          </p:cNvPr>
          <p:cNvSpPr/>
          <p:nvPr/>
        </p:nvSpPr>
        <p:spPr>
          <a:xfrm>
            <a:off x="4759326" y="3548021"/>
            <a:ext cx="3570512" cy="1044693"/>
          </a:xfrm>
          <a:prstGeom prst="roundRect">
            <a:avLst/>
          </a:prstGeom>
          <a:solidFill>
            <a:srgbClr val="DA564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defRPr/>
            </a:pPr>
            <a:r>
              <a:rPr lang="vi-VN" sz="2000" kern="1200" noProof="1">
                <a:solidFill>
                  <a:srgbClr val="FFFFFF"/>
                </a:solidFill>
                <a:cs typeface="Arial" panose="020B0604020202020204" pitchFamily="34" charset="0"/>
              </a:rPr>
              <a:t>D. Ngang vị thần nhân.</a:t>
            </a:r>
          </a:p>
        </p:txBody>
      </p:sp>
    </p:spTree>
    <p:extLst>
      <p:ext uri="{BB962C8B-B14F-4D97-AF65-F5344CB8AC3E}">
        <p14:creationId xmlns:p14="http://schemas.microsoft.com/office/powerpoint/2010/main" val="288340224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arn(inVertical)">
                                      <p:cBhvr>
                                        <p:cTn id="20" dur="500"/>
                                        <p:tgtEl>
                                          <p:spTgt spid="2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48"/>
        <p:cNvGrpSpPr/>
        <p:nvPr/>
      </p:nvGrpSpPr>
      <p:grpSpPr>
        <a:xfrm>
          <a:off x="0" y="0"/>
          <a:ext cx="0" cy="0"/>
          <a:chOff x="0" y="0"/>
          <a:chExt cx="0" cy="0"/>
        </a:xfrm>
      </p:grpSpPr>
      <p:grpSp>
        <p:nvGrpSpPr>
          <p:cNvPr id="5" name="Group 4"/>
          <p:cNvGrpSpPr/>
          <p:nvPr/>
        </p:nvGrpSpPr>
        <p:grpSpPr>
          <a:xfrm>
            <a:off x="3933280" y="1846943"/>
            <a:ext cx="4659833" cy="3027119"/>
            <a:chOff x="3517526" y="1568916"/>
            <a:chExt cx="5177188" cy="3363203"/>
          </a:xfrm>
        </p:grpSpPr>
        <p:sp>
          <p:nvSpPr>
            <p:cNvPr id="2449" name="Google Shape;2449;p40"/>
            <p:cNvSpPr/>
            <p:nvPr/>
          </p:nvSpPr>
          <p:spPr>
            <a:xfrm>
              <a:off x="4009100" y="4737950"/>
              <a:ext cx="4685614" cy="194169"/>
            </a:xfrm>
            <a:custGeom>
              <a:avLst/>
              <a:gdLst/>
              <a:ahLst/>
              <a:cxnLst/>
              <a:rect l="l" t="t" r="r" b="b"/>
              <a:pathLst>
                <a:path w="72925" h="4816" extrusionOk="0">
                  <a:moveTo>
                    <a:pt x="36463" y="0"/>
                  </a:moveTo>
                  <a:cubicBezTo>
                    <a:pt x="26791" y="0"/>
                    <a:pt x="17517" y="254"/>
                    <a:pt x="10679" y="705"/>
                  </a:cubicBezTo>
                  <a:cubicBezTo>
                    <a:pt x="3842" y="1157"/>
                    <a:pt x="1" y="1769"/>
                    <a:pt x="1" y="2408"/>
                  </a:cubicBezTo>
                  <a:cubicBezTo>
                    <a:pt x="1" y="3047"/>
                    <a:pt x="3842" y="3659"/>
                    <a:pt x="10679" y="4111"/>
                  </a:cubicBezTo>
                  <a:cubicBezTo>
                    <a:pt x="17517" y="4562"/>
                    <a:pt x="26791" y="4816"/>
                    <a:pt x="36463" y="4816"/>
                  </a:cubicBezTo>
                  <a:cubicBezTo>
                    <a:pt x="46133" y="4816"/>
                    <a:pt x="55407" y="4562"/>
                    <a:pt x="62245" y="4111"/>
                  </a:cubicBezTo>
                  <a:cubicBezTo>
                    <a:pt x="69082" y="3659"/>
                    <a:pt x="72924" y="3047"/>
                    <a:pt x="72924" y="2408"/>
                  </a:cubicBezTo>
                  <a:cubicBezTo>
                    <a:pt x="72924" y="1769"/>
                    <a:pt x="69082" y="1157"/>
                    <a:pt x="62245" y="705"/>
                  </a:cubicBezTo>
                  <a:cubicBezTo>
                    <a:pt x="55407" y="254"/>
                    <a:pt x="46133" y="0"/>
                    <a:pt x="36463" y="0"/>
                  </a:cubicBezTo>
                  <a:close/>
                </a:path>
              </a:pathLst>
            </a:custGeom>
            <a:solidFill>
              <a:srgbClr val="23376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3" name="Google Shape;2453;p40"/>
            <p:cNvGrpSpPr/>
            <p:nvPr/>
          </p:nvGrpSpPr>
          <p:grpSpPr>
            <a:xfrm>
              <a:off x="3517526" y="3383147"/>
              <a:ext cx="3115393" cy="1448203"/>
              <a:chOff x="3517526" y="3383147"/>
              <a:chExt cx="3115393" cy="1448203"/>
            </a:xfrm>
          </p:grpSpPr>
          <p:sp>
            <p:nvSpPr>
              <p:cNvPr id="2454" name="Google Shape;2454;p40"/>
              <p:cNvSpPr/>
              <p:nvPr/>
            </p:nvSpPr>
            <p:spPr>
              <a:xfrm rot="-2700000" flipH="1">
                <a:off x="3849080" y="3726166"/>
                <a:ext cx="430971" cy="1116289"/>
              </a:xfrm>
              <a:custGeom>
                <a:avLst/>
                <a:gdLst/>
                <a:ahLst/>
                <a:cxnLst/>
                <a:rect l="l" t="t" r="r" b="b"/>
                <a:pathLst>
                  <a:path w="17239" h="44652" extrusionOk="0">
                    <a:moveTo>
                      <a:pt x="2289" y="0"/>
                    </a:moveTo>
                    <a:lnTo>
                      <a:pt x="2289" y="0"/>
                    </a:lnTo>
                    <a:cubicBezTo>
                      <a:pt x="1923" y="6332"/>
                      <a:pt x="6177" y="8597"/>
                      <a:pt x="7384" y="9111"/>
                    </a:cubicBezTo>
                    <a:cubicBezTo>
                      <a:pt x="7832" y="10134"/>
                      <a:pt x="8223" y="11159"/>
                      <a:pt x="8558" y="12188"/>
                    </a:cubicBezTo>
                    <a:cubicBezTo>
                      <a:pt x="7693" y="10704"/>
                      <a:pt x="5979" y="9040"/>
                      <a:pt x="2647" y="9040"/>
                    </a:cubicBezTo>
                    <a:cubicBezTo>
                      <a:pt x="1859" y="9040"/>
                      <a:pt x="980" y="9133"/>
                      <a:pt x="0" y="9344"/>
                    </a:cubicBezTo>
                    <a:cubicBezTo>
                      <a:pt x="2399" y="13895"/>
                      <a:pt x="6017" y="14585"/>
                      <a:pt x="7992" y="14585"/>
                    </a:cubicBezTo>
                    <a:cubicBezTo>
                      <a:pt x="8558" y="14585"/>
                      <a:pt x="8989" y="14528"/>
                      <a:pt x="9217" y="14489"/>
                    </a:cubicBezTo>
                    <a:cubicBezTo>
                      <a:pt x="9745" y="16630"/>
                      <a:pt x="10031" y="18776"/>
                      <a:pt x="10078" y="20924"/>
                    </a:cubicBezTo>
                    <a:cubicBezTo>
                      <a:pt x="9600" y="18986"/>
                      <a:pt x="7992" y="15876"/>
                      <a:pt x="2599" y="15876"/>
                    </a:cubicBezTo>
                    <a:cubicBezTo>
                      <a:pt x="2345" y="15876"/>
                      <a:pt x="2082" y="15883"/>
                      <a:pt x="1811" y="15897"/>
                    </a:cubicBezTo>
                    <a:cubicBezTo>
                      <a:pt x="3907" y="22107"/>
                      <a:pt x="8956" y="22442"/>
                      <a:pt x="10064" y="22442"/>
                    </a:cubicBezTo>
                    <a:cubicBezTo>
                      <a:pt x="10067" y="22442"/>
                      <a:pt x="10071" y="22442"/>
                      <a:pt x="10074" y="22442"/>
                    </a:cubicBezTo>
                    <a:lnTo>
                      <a:pt x="10074" y="22442"/>
                    </a:lnTo>
                    <a:cubicBezTo>
                      <a:pt x="10011" y="24570"/>
                      <a:pt x="9710" y="26700"/>
                      <a:pt x="9178" y="28825"/>
                    </a:cubicBezTo>
                    <a:cubicBezTo>
                      <a:pt x="9266" y="27011"/>
                      <a:pt x="8773" y="22512"/>
                      <a:pt x="1970" y="21605"/>
                    </a:cubicBezTo>
                    <a:lnTo>
                      <a:pt x="1970" y="21605"/>
                    </a:lnTo>
                    <a:cubicBezTo>
                      <a:pt x="2922" y="28330"/>
                      <a:pt x="8145" y="29437"/>
                      <a:pt x="8982" y="29572"/>
                    </a:cubicBezTo>
                    <a:cubicBezTo>
                      <a:pt x="8828" y="30127"/>
                      <a:pt x="8660" y="30683"/>
                      <a:pt x="8472" y="31237"/>
                    </a:cubicBezTo>
                    <a:cubicBezTo>
                      <a:pt x="6995" y="35655"/>
                      <a:pt x="4538" y="39884"/>
                      <a:pt x="1172" y="43808"/>
                    </a:cubicBezTo>
                    <a:cubicBezTo>
                      <a:pt x="743" y="44309"/>
                      <a:pt x="685" y="44372"/>
                      <a:pt x="798" y="44544"/>
                    </a:cubicBezTo>
                    <a:cubicBezTo>
                      <a:pt x="800" y="44548"/>
                      <a:pt x="804" y="44550"/>
                      <a:pt x="806" y="44554"/>
                    </a:cubicBezTo>
                    <a:cubicBezTo>
                      <a:pt x="853" y="44618"/>
                      <a:pt x="926" y="44652"/>
                      <a:pt x="1000" y="44652"/>
                    </a:cubicBezTo>
                    <a:cubicBezTo>
                      <a:pt x="1047" y="44652"/>
                      <a:pt x="1093" y="44639"/>
                      <a:pt x="1136" y="44612"/>
                    </a:cubicBezTo>
                    <a:cubicBezTo>
                      <a:pt x="1183" y="44581"/>
                      <a:pt x="1213" y="44540"/>
                      <a:pt x="1230" y="44493"/>
                    </a:cubicBezTo>
                    <a:cubicBezTo>
                      <a:pt x="1275" y="44434"/>
                      <a:pt x="1404" y="44282"/>
                      <a:pt x="1543" y="44121"/>
                    </a:cubicBezTo>
                    <a:cubicBezTo>
                      <a:pt x="4951" y="40149"/>
                      <a:pt x="7439" y="35865"/>
                      <a:pt x="8937" y="31391"/>
                    </a:cubicBezTo>
                    <a:cubicBezTo>
                      <a:pt x="9096" y="30910"/>
                      <a:pt x="9246" y="30427"/>
                      <a:pt x="9383" y="29946"/>
                    </a:cubicBezTo>
                    <a:cubicBezTo>
                      <a:pt x="9486" y="29953"/>
                      <a:pt x="9615" y="29958"/>
                      <a:pt x="9765" y="29958"/>
                    </a:cubicBezTo>
                    <a:cubicBezTo>
                      <a:pt x="11508" y="29958"/>
                      <a:pt x="16140" y="29299"/>
                      <a:pt x="16633" y="22315"/>
                    </a:cubicBezTo>
                    <a:lnTo>
                      <a:pt x="16633" y="22315"/>
                    </a:lnTo>
                    <a:cubicBezTo>
                      <a:pt x="12971" y="23066"/>
                      <a:pt x="11089" y="25006"/>
                      <a:pt x="10123" y="26736"/>
                    </a:cubicBezTo>
                    <a:cubicBezTo>
                      <a:pt x="10354" y="25405"/>
                      <a:pt x="10502" y="24075"/>
                      <a:pt x="10553" y="22741"/>
                    </a:cubicBezTo>
                    <a:cubicBezTo>
                      <a:pt x="11684" y="22618"/>
                      <a:pt x="17239" y="21622"/>
                      <a:pt x="16355" y="13900"/>
                    </a:cubicBezTo>
                    <a:lnTo>
                      <a:pt x="16355" y="13900"/>
                    </a:lnTo>
                    <a:cubicBezTo>
                      <a:pt x="12398" y="15514"/>
                      <a:pt x="11013" y="18225"/>
                      <a:pt x="10545" y="20224"/>
                    </a:cubicBezTo>
                    <a:cubicBezTo>
                      <a:pt x="10461" y="18381"/>
                      <a:pt x="10203" y="16537"/>
                      <a:pt x="9769" y="14700"/>
                    </a:cubicBezTo>
                    <a:cubicBezTo>
                      <a:pt x="10974" y="14356"/>
                      <a:pt x="16110" y="12433"/>
                      <a:pt x="14043" y="5064"/>
                    </a:cubicBezTo>
                    <a:lnTo>
                      <a:pt x="14043" y="5064"/>
                    </a:lnTo>
                    <a:cubicBezTo>
                      <a:pt x="9980" y="7537"/>
                      <a:pt x="9276" y="10850"/>
                      <a:pt x="9289" y="12894"/>
                    </a:cubicBezTo>
                    <a:cubicBezTo>
                      <a:pt x="8892" y="11558"/>
                      <a:pt x="8401" y="10226"/>
                      <a:pt x="7822" y="8896"/>
                    </a:cubicBezTo>
                    <a:cubicBezTo>
                      <a:pt x="8253" y="7537"/>
                      <a:pt x="9340" y="2429"/>
                      <a:pt x="2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5" name="Google Shape;2455;p40"/>
              <p:cNvGrpSpPr/>
              <p:nvPr/>
            </p:nvGrpSpPr>
            <p:grpSpPr>
              <a:xfrm>
                <a:off x="4316299" y="4433991"/>
                <a:ext cx="2236596" cy="386456"/>
                <a:chOff x="5100638" y="3089000"/>
                <a:chExt cx="998525" cy="172525"/>
              </a:xfrm>
            </p:grpSpPr>
            <p:sp>
              <p:nvSpPr>
                <p:cNvPr id="2456" name="Google Shape;2456;p40"/>
                <p:cNvSpPr/>
                <p:nvPr/>
              </p:nvSpPr>
              <p:spPr>
                <a:xfrm>
                  <a:off x="5551438" y="3089000"/>
                  <a:ext cx="547725" cy="172500"/>
                </a:xfrm>
                <a:custGeom>
                  <a:avLst/>
                  <a:gdLst/>
                  <a:ahLst/>
                  <a:cxnLst/>
                  <a:rect l="l" t="t" r="r" b="b"/>
                  <a:pathLst>
                    <a:path w="21909" h="6900" extrusionOk="0">
                      <a:moveTo>
                        <a:pt x="1" y="1"/>
                      </a:moveTo>
                      <a:lnTo>
                        <a:pt x="1" y="6900"/>
                      </a:lnTo>
                      <a:lnTo>
                        <a:pt x="18462" y="6900"/>
                      </a:lnTo>
                      <a:cubicBezTo>
                        <a:pt x="20367" y="6900"/>
                        <a:pt x="21909" y="5354"/>
                        <a:pt x="21909" y="3450"/>
                      </a:cubicBezTo>
                      <a:cubicBezTo>
                        <a:pt x="21909" y="2497"/>
                        <a:pt x="21523" y="1635"/>
                        <a:pt x="20900" y="1011"/>
                      </a:cubicBezTo>
                      <a:cubicBezTo>
                        <a:pt x="20276" y="387"/>
                        <a:pt x="19414" y="1"/>
                        <a:pt x="18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0"/>
                <p:cNvSpPr/>
                <p:nvPr/>
              </p:nvSpPr>
              <p:spPr>
                <a:xfrm>
                  <a:off x="5100638" y="3089000"/>
                  <a:ext cx="678875" cy="172525"/>
                </a:xfrm>
                <a:custGeom>
                  <a:avLst/>
                  <a:gdLst/>
                  <a:ahLst/>
                  <a:cxnLst/>
                  <a:rect l="l" t="t" r="r" b="b"/>
                  <a:pathLst>
                    <a:path w="27155" h="6901" extrusionOk="0">
                      <a:moveTo>
                        <a:pt x="335" y="1"/>
                      </a:moveTo>
                      <a:cubicBezTo>
                        <a:pt x="151" y="1"/>
                        <a:pt x="1" y="151"/>
                        <a:pt x="1" y="336"/>
                      </a:cubicBezTo>
                      <a:cubicBezTo>
                        <a:pt x="1" y="520"/>
                        <a:pt x="151" y="669"/>
                        <a:pt x="335" y="669"/>
                      </a:cubicBezTo>
                      <a:lnTo>
                        <a:pt x="23360" y="669"/>
                      </a:lnTo>
                      <a:cubicBezTo>
                        <a:pt x="24857" y="669"/>
                        <a:pt x="26069" y="1882"/>
                        <a:pt x="26069" y="3379"/>
                      </a:cubicBezTo>
                      <a:cubicBezTo>
                        <a:pt x="26069" y="4874"/>
                        <a:pt x="24857" y="6087"/>
                        <a:pt x="23360" y="6087"/>
                      </a:cubicBezTo>
                      <a:lnTo>
                        <a:pt x="335" y="6087"/>
                      </a:lnTo>
                      <a:cubicBezTo>
                        <a:pt x="151" y="6087"/>
                        <a:pt x="1" y="6236"/>
                        <a:pt x="1" y="6422"/>
                      </a:cubicBezTo>
                      <a:lnTo>
                        <a:pt x="1" y="6567"/>
                      </a:lnTo>
                      <a:cubicBezTo>
                        <a:pt x="1" y="6751"/>
                        <a:pt x="151" y="6901"/>
                        <a:pt x="335" y="6901"/>
                      </a:cubicBezTo>
                      <a:lnTo>
                        <a:pt x="23613" y="6901"/>
                      </a:lnTo>
                      <a:cubicBezTo>
                        <a:pt x="25510" y="6900"/>
                        <a:pt x="27110" y="5401"/>
                        <a:pt x="27140" y="3504"/>
                      </a:cubicBezTo>
                      <a:cubicBezTo>
                        <a:pt x="27154" y="2529"/>
                        <a:pt x="26766" y="1647"/>
                        <a:pt x="26132" y="1011"/>
                      </a:cubicBezTo>
                      <a:cubicBezTo>
                        <a:pt x="25507" y="387"/>
                        <a:pt x="24645" y="1"/>
                        <a:pt x="236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0"/>
                <p:cNvSpPr/>
                <p:nvPr/>
              </p:nvSpPr>
              <p:spPr>
                <a:xfrm>
                  <a:off x="5125613" y="3105725"/>
                  <a:ext cx="626750" cy="135450"/>
                </a:xfrm>
                <a:custGeom>
                  <a:avLst/>
                  <a:gdLst/>
                  <a:ahLst/>
                  <a:cxnLst/>
                  <a:rect l="l" t="t" r="r" b="b"/>
                  <a:pathLst>
                    <a:path w="25070" h="5418" extrusionOk="0">
                      <a:moveTo>
                        <a:pt x="1" y="0"/>
                      </a:moveTo>
                      <a:lnTo>
                        <a:pt x="1" y="5418"/>
                      </a:lnTo>
                      <a:lnTo>
                        <a:pt x="22361" y="5418"/>
                      </a:lnTo>
                      <a:cubicBezTo>
                        <a:pt x="23858" y="5418"/>
                        <a:pt x="25070" y="4205"/>
                        <a:pt x="25070" y="2710"/>
                      </a:cubicBezTo>
                      <a:cubicBezTo>
                        <a:pt x="25070" y="1213"/>
                        <a:pt x="23858" y="0"/>
                        <a:pt x="223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0"/>
                <p:cNvSpPr/>
                <p:nvPr/>
              </p:nvSpPr>
              <p:spPr>
                <a:xfrm>
                  <a:off x="5821638" y="3137600"/>
                  <a:ext cx="220925" cy="71700"/>
                </a:xfrm>
                <a:custGeom>
                  <a:avLst/>
                  <a:gdLst/>
                  <a:ahLst/>
                  <a:cxnLst/>
                  <a:rect l="l" t="t" r="r" b="b"/>
                  <a:pathLst>
                    <a:path w="8837" h="2868" extrusionOk="0">
                      <a:moveTo>
                        <a:pt x="122" y="0"/>
                      </a:moveTo>
                      <a:cubicBezTo>
                        <a:pt x="122" y="68"/>
                        <a:pt x="67" y="122"/>
                        <a:pt x="1" y="122"/>
                      </a:cubicBezTo>
                      <a:lnTo>
                        <a:pt x="1" y="2746"/>
                      </a:lnTo>
                      <a:cubicBezTo>
                        <a:pt x="67" y="2746"/>
                        <a:pt x="122" y="2800"/>
                        <a:pt x="122" y="2868"/>
                      </a:cubicBezTo>
                      <a:lnTo>
                        <a:pt x="8715" y="2868"/>
                      </a:lnTo>
                      <a:cubicBezTo>
                        <a:pt x="8715" y="2800"/>
                        <a:pt x="8769" y="2746"/>
                        <a:pt x="8837" y="2746"/>
                      </a:cubicBezTo>
                      <a:lnTo>
                        <a:pt x="8837" y="122"/>
                      </a:lnTo>
                      <a:cubicBezTo>
                        <a:pt x="8769" y="122"/>
                        <a:pt x="8715" y="68"/>
                        <a:pt x="87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0"/>
                <p:cNvSpPr/>
                <p:nvPr/>
              </p:nvSpPr>
              <p:spPr>
                <a:xfrm>
                  <a:off x="5862938" y="3164225"/>
                  <a:ext cx="140750" cy="18450"/>
                </a:xfrm>
                <a:custGeom>
                  <a:avLst/>
                  <a:gdLst/>
                  <a:ahLst/>
                  <a:cxnLst/>
                  <a:rect l="l" t="t" r="r" b="b"/>
                  <a:pathLst>
                    <a:path w="5630" h="738" extrusionOk="0">
                      <a:moveTo>
                        <a:pt x="2296" y="1"/>
                      </a:moveTo>
                      <a:cubicBezTo>
                        <a:pt x="2264" y="1"/>
                        <a:pt x="2231" y="6"/>
                        <a:pt x="2197" y="17"/>
                      </a:cubicBezTo>
                      <a:cubicBezTo>
                        <a:pt x="2064" y="60"/>
                        <a:pt x="2009" y="196"/>
                        <a:pt x="1988" y="327"/>
                      </a:cubicBezTo>
                      <a:cubicBezTo>
                        <a:pt x="1956" y="524"/>
                        <a:pt x="2113" y="737"/>
                        <a:pt x="2317" y="737"/>
                      </a:cubicBezTo>
                      <a:cubicBezTo>
                        <a:pt x="2332" y="737"/>
                        <a:pt x="2347" y="736"/>
                        <a:pt x="2362" y="733"/>
                      </a:cubicBezTo>
                      <a:cubicBezTo>
                        <a:pt x="2550" y="704"/>
                        <a:pt x="2719" y="471"/>
                        <a:pt x="2650" y="282"/>
                      </a:cubicBezTo>
                      <a:cubicBezTo>
                        <a:pt x="2629" y="227"/>
                        <a:pt x="2600" y="177"/>
                        <a:pt x="2561" y="131"/>
                      </a:cubicBezTo>
                      <a:cubicBezTo>
                        <a:pt x="2492" y="53"/>
                        <a:pt x="2399" y="1"/>
                        <a:pt x="2296" y="1"/>
                      </a:cubicBezTo>
                      <a:close/>
                      <a:moveTo>
                        <a:pt x="340" y="2"/>
                      </a:moveTo>
                      <a:cubicBezTo>
                        <a:pt x="308" y="2"/>
                        <a:pt x="275" y="7"/>
                        <a:pt x="242" y="18"/>
                      </a:cubicBezTo>
                      <a:cubicBezTo>
                        <a:pt x="108" y="62"/>
                        <a:pt x="52" y="196"/>
                        <a:pt x="31" y="328"/>
                      </a:cubicBezTo>
                      <a:cubicBezTo>
                        <a:pt x="0" y="527"/>
                        <a:pt x="158" y="738"/>
                        <a:pt x="362" y="738"/>
                      </a:cubicBezTo>
                      <a:cubicBezTo>
                        <a:pt x="376" y="738"/>
                        <a:pt x="391" y="736"/>
                        <a:pt x="406" y="734"/>
                      </a:cubicBezTo>
                      <a:cubicBezTo>
                        <a:pt x="596" y="704"/>
                        <a:pt x="763" y="472"/>
                        <a:pt x="693" y="284"/>
                      </a:cubicBezTo>
                      <a:cubicBezTo>
                        <a:pt x="675" y="227"/>
                        <a:pt x="644" y="177"/>
                        <a:pt x="606" y="132"/>
                      </a:cubicBezTo>
                      <a:cubicBezTo>
                        <a:pt x="537" y="54"/>
                        <a:pt x="443" y="2"/>
                        <a:pt x="340" y="2"/>
                      </a:cubicBezTo>
                      <a:close/>
                      <a:moveTo>
                        <a:pt x="1319" y="2"/>
                      </a:moveTo>
                      <a:cubicBezTo>
                        <a:pt x="1286" y="2"/>
                        <a:pt x="1253" y="7"/>
                        <a:pt x="1220" y="18"/>
                      </a:cubicBezTo>
                      <a:cubicBezTo>
                        <a:pt x="1086" y="62"/>
                        <a:pt x="1030" y="196"/>
                        <a:pt x="1010" y="328"/>
                      </a:cubicBezTo>
                      <a:cubicBezTo>
                        <a:pt x="979" y="527"/>
                        <a:pt x="1137" y="738"/>
                        <a:pt x="1340" y="738"/>
                      </a:cubicBezTo>
                      <a:cubicBezTo>
                        <a:pt x="1355" y="738"/>
                        <a:pt x="1370" y="736"/>
                        <a:pt x="1384" y="734"/>
                      </a:cubicBezTo>
                      <a:cubicBezTo>
                        <a:pt x="1575" y="704"/>
                        <a:pt x="1742" y="472"/>
                        <a:pt x="1672" y="284"/>
                      </a:cubicBezTo>
                      <a:cubicBezTo>
                        <a:pt x="1652" y="227"/>
                        <a:pt x="1622" y="177"/>
                        <a:pt x="1584" y="132"/>
                      </a:cubicBezTo>
                      <a:cubicBezTo>
                        <a:pt x="1516" y="54"/>
                        <a:pt x="1422" y="2"/>
                        <a:pt x="1319" y="2"/>
                      </a:cubicBezTo>
                      <a:close/>
                      <a:moveTo>
                        <a:pt x="3251" y="2"/>
                      </a:moveTo>
                      <a:cubicBezTo>
                        <a:pt x="3219" y="2"/>
                        <a:pt x="3186" y="7"/>
                        <a:pt x="3152" y="18"/>
                      </a:cubicBezTo>
                      <a:cubicBezTo>
                        <a:pt x="3019" y="62"/>
                        <a:pt x="2962" y="196"/>
                        <a:pt x="2942" y="328"/>
                      </a:cubicBezTo>
                      <a:cubicBezTo>
                        <a:pt x="2911" y="527"/>
                        <a:pt x="3068" y="738"/>
                        <a:pt x="3272" y="738"/>
                      </a:cubicBezTo>
                      <a:cubicBezTo>
                        <a:pt x="3287" y="738"/>
                        <a:pt x="3301" y="736"/>
                        <a:pt x="3316" y="734"/>
                      </a:cubicBezTo>
                      <a:cubicBezTo>
                        <a:pt x="3506" y="704"/>
                        <a:pt x="3673" y="472"/>
                        <a:pt x="3604" y="284"/>
                      </a:cubicBezTo>
                      <a:cubicBezTo>
                        <a:pt x="3586" y="227"/>
                        <a:pt x="3555" y="177"/>
                        <a:pt x="3516" y="132"/>
                      </a:cubicBezTo>
                      <a:cubicBezTo>
                        <a:pt x="3448" y="54"/>
                        <a:pt x="3354" y="2"/>
                        <a:pt x="3251" y="2"/>
                      </a:cubicBezTo>
                      <a:close/>
                      <a:moveTo>
                        <a:pt x="4229" y="2"/>
                      </a:moveTo>
                      <a:cubicBezTo>
                        <a:pt x="4197" y="2"/>
                        <a:pt x="4164" y="7"/>
                        <a:pt x="4131" y="18"/>
                      </a:cubicBezTo>
                      <a:cubicBezTo>
                        <a:pt x="3997" y="62"/>
                        <a:pt x="3941" y="196"/>
                        <a:pt x="3920" y="328"/>
                      </a:cubicBezTo>
                      <a:cubicBezTo>
                        <a:pt x="3889" y="527"/>
                        <a:pt x="4048" y="738"/>
                        <a:pt x="4251" y="738"/>
                      </a:cubicBezTo>
                      <a:cubicBezTo>
                        <a:pt x="4265" y="738"/>
                        <a:pt x="4280" y="736"/>
                        <a:pt x="4295" y="734"/>
                      </a:cubicBezTo>
                      <a:cubicBezTo>
                        <a:pt x="4485" y="704"/>
                        <a:pt x="4652" y="472"/>
                        <a:pt x="4582" y="284"/>
                      </a:cubicBezTo>
                      <a:cubicBezTo>
                        <a:pt x="4563" y="227"/>
                        <a:pt x="4532" y="177"/>
                        <a:pt x="4495" y="132"/>
                      </a:cubicBezTo>
                      <a:cubicBezTo>
                        <a:pt x="4426" y="54"/>
                        <a:pt x="4332" y="2"/>
                        <a:pt x="4229" y="2"/>
                      </a:cubicBezTo>
                      <a:close/>
                      <a:moveTo>
                        <a:pt x="5207" y="2"/>
                      </a:moveTo>
                      <a:cubicBezTo>
                        <a:pt x="5175" y="2"/>
                        <a:pt x="5142" y="7"/>
                        <a:pt x="5109" y="18"/>
                      </a:cubicBezTo>
                      <a:cubicBezTo>
                        <a:pt x="4975" y="62"/>
                        <a:pt x="4918" y="196"/>
                        <a:pt x="4898" y="328"/>
                      </a:cubicBezTo>
                      <a:cubicBezTo>
                        <a:pt x="4867" y="527"/>
                        <a:pt x="5024" y="738"/>
                        <a:pt x="5228" y="738"/>
                      </a:cubicBezTo>
                      <a:cubicBezTo>
                        <a:pt x="5243" y="738"/>
                        <a:pt x="5257" y="736"/>
                        <a:pt x="5272" y="734"/>
                      </a:cubicBezTo>
                      <a:cubicBezTo>
                        <a:pt x="5463" y="704"/>
                        <a:pt x="5630" y="472"/>
                        <a:pt x="5560" y="284"/>
                      </a:cubicBezTo>
                      <a:cubicBezTo>
                        <a:pt x="5540" y="227"/>
                        <a:pt x="5511" y="177"/>
                        <a:pt x="5472" y="132"/>
                      </a:cubicBezTo>
                      <a:cubicBezTo>
                        <a:pt x="5404" y="54"/>
                        <a:pt x="5310" y="2"/>
                        <a:pt x="5207"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0"/>
                <p:cNvSpPr/>
                <p:nvPr/>
              </p:nvSpPr>
              <p:spPr>
                <a:xfrm>
                  <a:off x="5125613" y="3125800"/>
                  <a:ext cx="567375" cy="97225"/>
                </a:xfrm>
                <a:custGeom>
                  <a:avLst/>
                  <a:gdLst/>
                  <a:ahLst/>
                  <a:cxnLst/>
                  <a:rect l="l" t="t" r="r" b="b"/>
                  <a:pathLst>
                    <a:path w="22695" h="3889" extrusionOk="0">
                      <a:moveTo>
                        <a:pt x="1" y="1"/>
                      </a:moveTo>
                      <a:lnTo>
                        <a:pt x="1" y="631"/>
                      </a:lnTo>
                      <a:lnTo>
                        <a:pt x="22666" y="631"/>
                      </a:lnTo>
                      <a:cubicBezTo>
                        <a:pt x="22681" y="631"/>
                        <a:pt x="22693" y="619"/>
                        <a:pt x="22694" y="604"/>
                      </a:cubicBezTo>
                      <a:lnTo>
                        <a:pt x="22694" y="27"/>
                      </a:lnTo>
                      <a:cubicBezTo>
                        <a:pt x="22694" y="12"/>
                        <a:pt x="22682" y="1"/>
                        <a:pt x="22667" y="1"/>
                      </a:cubicBezTo>
                      <a:close/>
                      <a:moveTo>
                        <a:pt x="1" y="1631"/>
                      </a:moveTo>
                      <a:lnTo>
                        <a:pt x="1" y="2261"/>
                      </a:lnTo>
                      <a:lnTo>
                        <a:pt x="22667" y="2261"/>
                      </a:lnTo>
                      <a:cubicBezTo>
                        <a:pt x="22681" y="2261"/>
                        <a:pt x="22693" y="2249"/>
                        <a:pt x="22693" y="2234"/>
                      </a:cubicBezTo>
                      <a:lnTo>
                        <a:pt x="22693" y="1657"/>
                      </a:lnTo>
                      <a:cubicBezTo>
                        <a:pt x="22693" y="1642"/>
                        <a:pt x="22681" y="1631"/>
                        <a:pt x="22666" y="1631"/>
                      </a:cubicBezTo>
                      <a:close/>
                      <a:moveTo>
                        <a:pt x="1" y="3260"/>
                      </a:moveTo>
                      <a:lnTo>
                        <a:pt x="1" y="3889"/>
                      </a:lnTo>
                      <a:lnTo>
                        <a:pt x="22667" y="3889"/>
                      </a:lnTo>
                      <a:cubicBezTo>
                        <a:pt x="22681" y="3889"/>
                        <a:pt x="22693" y="3877"/>
                        <a:pt x="22693" y="3862"/>
                      </a:cubicBezTo>
                      <a:lnTo>
                        <a:pt x="22693" y="3286"/>
                      </a:lnTo>
                      <a:cubicBezTo>
                        <a:pt x="22693" y="3271"/>
                        <a:pt x="22681" y="3260"/>
                        <a:pt x="22666" y="3260"/>
                      </a:cubicBezTo>
                      <a:close/>
                    </a:path>
                  </a:pathLst>
                </a:custGeom>
                <a:solidFill>
                  <a:srgbClr val="F9B050">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2" name="Google Shape;2462;p40"/>
              <p:cNvGrpSpPr/>
              <p:nvPr/>
            </p:nvGrpSpPr>
            <p:grpSpPr>
              <a:xfrm flipH="1">
                <a:off x="4119024" y="3707692"/>
                <a:ext cx="2513896" cy="180936"/>
                <a:chOff x="4976838" y="2773263"/>
                <a:chExt cx="1122325" cy="80775"/>
              </a:xfrm>
            </p:grpSpPr>
            <p:sp>
              <p:nvSpPr>
                <p:cNvPr id="2463" name="Google Shape;2463;p40"/>
                <p:cNvSpPr/>
                <p:nvPr/>
              </p:nvSpPr>
              <p:spPr>
                <a:xfrm>
                  <a:off x="4976838" y="2773313"/>
                  <a:ext cx="1122325" cy="80700"/>
                </a:xfrm>
                <a:custGeom>
                  <a:avLst/>
                  <a:gdLst/>
                  <a:ahLst/>
                  <a:cxnLst/>
                  <a:rect l="l" t="t" r="r" b="b"/>
                  <a:pathLst>
                    <a:path w="44893" h="3228" extrusionOk="0">
                      <a:moveTo>
                        <a:pt x="0" y="1"/>
                      </a:moveTo>
                      <a:lnTo>
                        <a:pt x="0" y="3228"/>
                      </a:lnTo>
                      <a:lnTo>
                        <a:pt x="44892" y="3228"/>
                      </a:lnTo>
                      <a:lnTo>
                        <a:pt x="448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0"/>
                <p:cNvSpPr/>
                <p:nvPr/>
              </p:nvSpPr>
              <p:spPr>
                <a:xfrm>
                  <a:off x="5123988" y="2773313"/>
                  <a:ext cx="48950" cy="80700"/>
                </a:xfrm>
                <a:custGeom>
                  <a:avLst/>
                  <a:gdLst/>
                  <a:ahLst/>
                  <a:cxnLst/>
                  <a:rect l="l" t="t" r="r" b="b"/>
                  <a:pathLst>
                    <a:path w="1958" h="3228" extrusionOk="0">
                      <a:moveTo>
                        <a:pt x="1" y="1"/>
                      </a:moveTo>
                      <a:lnTo>
                        <a:pt x="1" y="3228"/>
                      </a:lnTo>
                      <a:lnTo>
                        <a:pt x="1957" y="3228"/>
                      </a:lnTo>
                      <a:lnTo>
                        <a:pt x="19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0"/>
                <p:cNvSpPr/>
                <p:nvPr/>
              </p:nvSpPr>
              <p:spPr>
                <a:xfrm>
                  <a:off x="6012788" y="2773313"/>
                  <a:ext cx="48925" cy="80700"/>
                </a:xfrm>
                <a:custGeom>
                  <a:avLst/>
                  <a:gdLst/>
                  <a:ahLst/>
                  <a:cxnLst/>
                  <a:rect l="l" t="t" r="r" b="b"/>
                  <a:pathLst>
                    <a:path w="1957" h="3228" extrusionOk="0">
                      <a:moveTo>
                        <a:pt x="1" y="1"/>
                      </a:moveTo>
                      <a:lnTo>
                        <a:pt x="1" y="3228"/>
                      </a:lnTo>
                      <a:lnTo>
                        <a:pt x="1957" y="3228"/>
                      </a:lnTo>
                      <a:lnTo>
                        <a:pt x="19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0"/>
                <p:cNvSpPr/>
                <p:nvPr/>
              </p:nvSpPr>
              <p:spPr>
                <a:xfrm>
                  <a:off x="5011663" y="2773263"/>
                  <a:ext cx="1035775" cy="80775"/>
                </a:xfrm>
                <a:custGeom>
                  <a:avLst/>
                  <a:gdLst/>
                  <a:ahLst/>
                  <a:cxnLst/>
                  <a:rect l="l" t="t" r="r" b="b"/>
                  <a:pathLst>
                    <a:path w="41431" h="3231" extrusionOk="0">
                      <a:moveTo>
                        <a:pt x="20703" y="1"/>
                      </a:moveTo>
                      <a:cubicBezTo>
                        <a:pt x="20259" y="742"/>
                        <a:pt x="20046" y="1620"/>
                        <a:pt x="20140" y="2490"/>
                      </a:cubicBezTo>
                      <a:cubicBezTo>
                        <a:pt x="20166" y="2739"/>
                        <a:pt x="20230" y="2985"/>
                        <a:pt x="20305" y="3228"/>
                      </a:cubicBezTo>
                      <a:lnTo>
                        <a:pt x="37179" y="3228"/>
                      </a:lnTo>
                      <a:cubicBezTo>
                        <a:pt x="35743" y="1913"/>
                        <a:pt x="33888" y="1573"/>
                        <a:pt x="31984" y="1573"/>
                      </a:cubicBezTo>
                      <a:cubicBezTo>
                        <a:pt x="30637" y="1573"/>
                        <a:pt x="29266" y="1743"/>
                        <a:pt x="28000" y="1858"/>
                      </a:cubicBezTo>
                      <a:cubicBezTo>
                        <a:pt x="27790" y="1877"/>
                        <a:pt x="27378" y="1903"/>
                        <a:pt x="26892" y="1903"/>
                      </a:cubicBezTo>
                      <a:cubicBezTo>
                        <a:pt x="25337" y="1903"/>
                        <a:pt x="23022" y="1636"/>
                        <a:pt x="24133" y="1"/>
                      </a:cubicBezTo>
                      <a:close/>
                      <a:moveTo>
                        <a:pt x="1" y="3"/>
                      </a:moveTo>
                      <a:lnTo>
                        <a:pt x="1" y="3230"/>
                      </a:lnTo>
                      <a:lnTo>
                        <a:pt x="2823" y="3230"/>
                      </a:lnTo>
                      <a:lnTo>
                        <a:pt x="2823" y="3"/>
                      </a:lnTo>
                      <a:close/>
                      <a:moveTo>
                        <a:pt x="5065" y="3"/>
                      </a:moveTo>
                      <a:lnTo>
                        <a:pt x="5065" y="3230"/>
                      </a:lnTo>
                      <a:lnTo>
                        <a:pt x="5878" y="3230"/>
                      </a:lnTo>
                      <a:lnTo>
                        <a:pt x="5878" y="3"/>
                      </a:lnTo>
                      <a:close/>
                      <a:moveTo>
                        <a:pt x="40618" y="3"/>
                      </a:moveTo>
                      <a:lnTo>
                        <a:pt x="40618" y="3230"/>
                      </a:lnTo>
                      <a:lnTo>
                        <a:pt x="41431" y="3230"/>
                      </a:lnTo>
                      <a:lnTo>
                        <a:pt x="41431" y="3"/>
                      </a:lnTo>
                      <a:close/>
                      <a:moveTo>
                        <a:pt x="13500" y="3"/>
                      </a:moveTo>
                      <a:cubicBezTo>
                        <a:pt x="13119" y="163"/>
                        <a:pt x="12730" y="305"/>
                        <a:pt x="12336" y="437"/>
                      </a:cubicBezTo>
                      <a:cubicBezTo>
                        <a:pt x="10997" y="882"/>
                        <a:pt x="9401" y="1117"/>
                        <a:pt x="8312" y="2100"/>
                      </a:cubicBezTo>
                      <a:cubicBezTo>
                        <a:pt x="7965" y="2415"/>
                        <a:pt x="7728" y="2805"/>
                        <a:pt x="7572" y="3231"/>
                      </a:cubicBezTo>
                      <a:lnTo>
                        <a:pt x="12417" y="3231"/>
                      </a:lnTo>
                      <a:cubicBezTo>
                        <a:pt x="12449" y="3020"/>
                        <a:pt x="12507" y="2801"/>
                        <a:pt x="12590" y="2573"/>
                      </a:cubicBezTo>
                      <a:cubicBezTo>
                        <a:pt x="13245" y="790"/>
                        <a:pt x="14927" y="586"/>
                        <a:pt x="16425" y="4"/>
                      </a:cubicBezTo>
                      <a:lnTo>
                        <a:pt x="13500" y="4"/>
                      </a:lnTo>
                      <a:lnTo>
                        <a:pt x="13500" y="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0"/>
                <p:cNvSpPr/>
                <p:nvPr/>
              </p:nvSpPr>
              <p:spPr>
                <a:xfrm>
                  <a:off x="5983088" y="2780838"/>
                  <a:ext cx="15875" cy="61700"/>
                </a:xfrm>
                <a:custGeom>
                  <a:avLst/>
                  <a:gdLst/>
                  <a:ahLst/>
                  <a:cxnLst/>
                  <a:rect l="l" t="t" r="r" b="b"/>
                  <a:pathLst>
                    <a:path w="635" h="2468" extrusionOk="0">
                      <a:moveTo>
                        <a:pt x="347" y="0"/>
                      </a:moveTo>
                      <a:cubicBezTo>
                        <a:pt x="286" y="0"/>
                        <a:pt x="259" y="173"/>
                        <a:pt x="275" y="211"/>
                      </a:cubicBezTo>
                      <a:cubicBezTo>
                        <a:pt x="257" y="195"/>
                        <a:pt x="212" y="185"/>
                        <a:pt x="168" y="185"/>
                      </a:cubicBezTo>
                      <a:cubicBezTo>
                        <a:pt x="131" y="185"/>
                        <a:pt x="96" y="193"/>
                        <a:pt x="82" y="210"/>
                      </a:cubicBezTo>
                      <a:cubicBezTo>
                        <a:pt x="38" y="268"/>
                        <a:pt x="177" y="329"/>
                        <a:pt x="214" y="339"/>
                      </a:cubicBezTo>
                      <a:cubicBezTo>
                        <a:pt x="197" y="371"/>
                        <a:pt x="104" y="539"/>
                        <a:pt x="156" y="563"/>
                      </a:cubicBezTo>
                      <a:cubicBezTo>
                        <a:pt x="159" y="564"/>
                        <a:pt x="163" y="565"/>
                        <a:pt x="167" y="565"/>
                      </a:cubicBezTo>
                      <a:cubicBezTo>
                        <a:pt x="190" y="565"/>
                        <a:pt x="231" y="543"/>
                        <a:pt x="243" y="534"/>
                      </a:cubicBezTo>
                      <a:cubicBezTo>
                        <a:pt x="254" y="525"/>
                        <a:pt x="343" y="424"/>
                        <a:pt x="343" y="424"/>
                      </a:cubicBezTo>
                      <a:lnTo>
                        <a:pt x="343" y="424"/>
                      </a:lnTo>
                      <a:cubicBezTo>
                        <a:pt x="376" y="440"/>
                        <a:pt x="398" y="462"/>
                        <a:pt x="425" y="488"/>
                      </a:cubicBezTo>
                      <a:cubicBezTo>
                        <a:pt x="444" y="506"/>
                        <a:pt x="497" y="573"/>
                        <a:pt x="534" y="573"/>
                      </a:cubicBezTo>
                      <a:cubicBezTo>
                        <a:pt x="536" y="573"/>
                        <a:pt x="538" y="573"/>
                        <a:pt x="540" y="572"/>
                      </a:cubicBezTo>
                      <a:cubicBezTo>
                        <a:pt x="589" y="559"/>
                        <a:pt x="514" y="386"/>
                        <a:pt x="492" y="357"/>
                      </a:cubicBezTo>
                      <a:cubicBezTo>
                        <a:pt x="521" y="329"/>
                        <a:pt x="621" y="288"/>
                        <a:pt x="621" y="235"/>
                      </a:cubicBezTo>
                      <a:cubicBezTo>
                        <a:pt x="621" y="206"/>
                        <a:pt x="573" y="198"/>
                        <a:pt x="524" y="198"/>
                      </a:cubicBezTo>
                      <a:cubicBezTo>
                        <a:pt x="486" y="198"/>
                        <a:pt x="447" y="203"/>
                        <a:pt x="430" y="206"/>
                      </a:cubicBezTo>
                      <a:cubicBezTo>
                        <a:pt x="427" y="161"/>
                        <a:pt x="413" y="43"/>
                        <a:pt x="377" y="13"/>
                      </a:cubicBezTo>
                      <a:cubicBezTo>
                        <a:pt x="366" y="4"/>
                        <a:pt x="356" y="0"/>
                        <a:pt x="347" y="0"/>
                      </a:cubicBezTo>
                      <a:close/>
                      <a:moveTo>
                        <a:pt x="235" y="894"/>
                      </a:moveTo>
                      <a:cubicBezTo>
                        <a:pt x="233" y="894"/>
                        <a:pt x="231" y="894"/>
                        <a:pt x="229" y="894"/>
                      </a:cubicBezTo>
                      <a:cubicBezTo>
                        <a:pt x="178" y="903"/>
                        <a:pt x="218" y="1049"/>
                        <a:pt x="231" y="1087"/>
                      </a:cubicBezTo>
                      <a:cubicBezTo>
                        <a:pt x="187" y="1099"/>
                        <a:pt x="74" y="1131"/>
                        <a:pt x="49" y="1171"/>
                      </a:cubicBezTo>
                      <a:cubicBezTo>
                        <a:pt x="13" y="1232"/>
                        <a:pt x="102" y="1253"/>
                        <a:pt x="177" y="1253"/>
                      </a:cubicBezTo>
                      <a:cubicBezTo>
                        <a:pt x="215" y="1253"/>
                        <a:pt x="249" y="1248"/>
                        <a:pt x="262" y="1240"/>
                      </a:cubicBezTo>
                      <a:lnTo>
                        <a:pt x="262" y="1240"/>
                      </a:lnTo>
                      <a:cubicBezTo>
                        <a:pt x="241" y="1277"/>
                        <a:pt x="252" y="1406"/>
                        <a:pt x="295" y="1429"/>
                      </a:cubicBezTo>
                      <a:cubicBezTo>
                        <a:pt x="302" y="1433"/>
                        <a:pt x="308" y="1435"/>
                        <a:pt x="315" y="1435"/>
                      </a:cubicBezTo>
                      <a:cubicBezTo>
                        <a:pt x="366" y="1435"/>
                        <a:pt x="398" y="1313"/>
                        <a:pt x="401" y="1278"/>
                      </a:cubicBezTo>
                      <a:cubicBezTo>
                        <a:pt x="426" y="1287"/>
                        <a:pt x="523" y="1321"/>
                        <a:pt x="583" y="1321"/>
                      </a:cubicBezTo>
                      <a:cubicBezTo>
                        <a:pt x="608" y="1321"/>
                        <a:pt x="626" y="1316"/>
                        <a:pt x="630" y="1300"/>
                      </a:cubicBezTo>
                      <a:cubicBezTo>
                        <a:pt x="635" y="1279"/>
                        <a:pt x="599" y="1231"/>
                        <a:pt x="585" y="1218"/>
                      </a:cubicBezTo>
                      <a:cubicBezTo>
                        <a:pt x="578" y="1210"/>
                        <a:pt x="464" y="1139"/>
                        <a:pt x="461" y="1139"/>
                      </a:cubicBezTo>
                      <a:cubicBezTo>
                        <a:pt x="461" y="1139"/>
                        <a:pt x="461" y="1139"/>
                        <a:pt x="461" y="1139"/>
                      </a:cubicBezTo>
                      <a:cubicBezTo>
                        <a:pt x="472" y="1104"/>
                        <a:pt x="491" y="1077"/>
                        <a:pt x="510" y="1047"/>
                      </a:cubicBezTo>
                      <a:cubicBezTo>
                        <a:pt x="526" y="1024"/>
                        <a:pt x="591" y="953"/>
                        <a:pt x="575" y="919"/>
                      </a:cubicBezTo>
                      <a:cubicBezTo>
                        <a:pt x="571" y="911"/>
                        <a:pt x="563" y="907"/>
                        <a:pt x="552" y="907"/>
                      </a:cubicBezTo>
                      <a:cubicBezTo>
                        <a:pt x="503" y="907"/>
                        <a:pt x="391" y="980"/>
                        <a:pt x="370" y="1001"/>
                      </a:cubicBezTo>
                      <a:cubicBezTo>
                        <a:pt x="340" y="977"/>
                        <a:pt x="284" y="894"/>
                        <a:pt x="235" y="894"/>
                      </a:cubicBezTo>
                      <a:close/>
                      <a:moveTo>
                        <a:pt x="506" y="1894"/>
                      </a:moveTo>
                      <a:cubicBezTo>
                        <a:pt x="448" y="1894"/>
                        <a:pt x="350" y="1985"/>
                        <a:pt x="339" y="2017"/>
                      </a:cubicBezTo>
                      <a:cubicBezTo>
                        <a:pt x="334" y="1978"/>
                        <a:pt x="250" y="1895"/>
                        <a:pt x="200" y="1895"/>
                      </a:cubicBezTo>
                      <a:cubicBezTo>
                        <a:pt x="197" y="1895"/>
                        <a:pt x="195" y="1895"/>
                        <a:pt x="193" y="1895"/>
                      </a:cubicBezTo>
                      <a:cubicBezTo>
                        <a:pt x="122" y="1910"/>
                        <a:pt x="188" y="2048"/>
                        <a:pt x="211" y="2079"/>
                      </a:cubicBezTo>
                      <a:cubicBezTo>
                        <a:pt x="178" y="2092"/>
                        <a:pt x="0" y="2161"/>
                        <a:pt x="24" y="2213"/>
                      </a:cubicBezTo>
                      <a:cubicBezTo>
                        <a:pt x="33" y="2231"/>
                        <a:pt x="92" y="2245"/>
                        <a:pt x="109" y="2246"/>
                      </a:cubicBezTo>
                      <a:cubicBezTo>
                        <a:pt x="110" y="2246"/>
                        <a:pt x="110" y="2246"/>
                        <a:pt x="110" y="2246"/>
                      </a:cubicBezTo>
                      <a:cubicBezTo>
                        <a:pt x="129" y="2246"/>
                        <a:pt x="256" y="2226"/>
                        <a:pt x="256" y="2225"/>
                      </a:cubicBezTo>
                      <a:cubicBezTo>
                        <a:pt x="270" y="2258"/>
                        <a:pt x="274" y="2290"/>
                        <a:pt x="278" y="2327"/>
                      </a:cubicBezTo>
                      <a:cubicBezTo>
                        <a:pt x="280" y="2354"/>
                        <a:pt x="279" y="2450"/>
                        <a:pt x="313" y="2466"/>
                      </a:cubicBezTo>
                      <a:cubicBezTo>
                        <a:pt x="315" y="2467"/>
                        <a:pt x="317" y="2467"/>
                        <a:pt x="320" y="2467"/>
                      </a:cubicBezTo>
                      <a:cubicBezTo>
                        <a:pt x="364" y="2467"/>
                        <a:pt x="411" y="2303"/>
                        <a:pt x="413" y="2269"/>
                      </a:cubicBezTo>
                      <a:cubicBezTo>
                        <a:pt x="415" y="2269"/>
                        <a:pt x="416" y="2269"/>
                        <a:pt x="418" y="2269"/>
                      </a:cubicBezTo>
                      <a:cubicBezTo>
                        <a:pt x="443" y="2269"/>
                        <a:pt x="487" y="2278"/>
                        <a:pt x="525" y="2278"/>
                      </a:cubicBezTo>
                      <a:cubicBezTo>
                        <a:pt x="552" y="2278"/>
                        <a:pt x="577" y="2273"/>
                        <a:pt x="590" y="2257"/>
                      </a:cubicBezTo>
                      <a:cubicBezTo>
                        <a:pt x="623" y="2216"/>
                        <a:pt x="497" y="2133"/>
                        <a:pt x="461" y="2113"/>
                      </a:cubicBezTo>
                      <a:cubicBezTo>
                        <a:pt x="487" y="2075"/>
                        <a:pt x="552" y="1976"/>
                        <a:pt x="545" y="1931"/>
                      </a:cubicBezTo>
                      <a:cubicBezTo>
                        <a:pt x="540" y="1904"/>
                        <a:pt x="525" y="1894"/>
                        <a:pt x="506" y="1894"/>
                      </a:cubicBezTo>
                      <a:close/>
                    </a:path>
                  </a:pathLst>
                </a:custGeom>
                <a:solidFill>
                  <a:srgbClr val="6BB3E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0"/>
                <p:cNvSpPr/>
                <p:nvPr/>
              </p:nvSpPr>
              <p:spPr>
                <a:xfrm>
                  <a:off x="5361288" y="2808413"/>
                  <a:ext cx="114725" cy="45600"/>
                </a:xfrm>
                <a:custGeom>
                  <a:avLst/>
                  <a:gdLst/>
                  <a:ahLst/>
                  <a:cxnLst/>
                  <a:rect l="l" t="t" r="r" b="b"/>
                  <a:pathLst>
                    <a:path w="4589" h="1824" extrusionOk="0">
                      <a:moveTo>
                        <a:pt x="2564" y="0"/>
                      </a:moveTo>
                      <a:cubicBezTo>
                        <a:pt x="2420" y="0"/>
                        <a:pt x="2273" y="14"/>
                        <a:pt x="2125" y="41"/>
                      </a:cubicBezTo>
                      <a:cubicBezTo>
                        <a:pt x="1257" y="196"/>
                        <a:pt x="221" y="902"/>
                        <a:pt x="0" y="1824"/>
                      </a:cubicBezTo>
                      <a:lnTo>
                        <a:pt x="4589" y="1824"/>
                      </a:lnTo>
                      <a:cubicBezTo>
                        <a:pt x="4539" y="1563"/>
                        <a:pt x="4470" y="1308"/>
                        <a:pt x="4343" y="1067"/>
                      </a:cubicBezTo>
                      <a:cubicBezTo>
                        <a:pt x="3973" y="359"/>
                        <a:pt x="3309" y="0"/>
                        <a:pt x="2564" y="0"/>
                      </a:cubicBezTo>
                      <a:close/>
                    </a:path>
                  </a:pathLst>
                </a:custGeom>
                <a:solidFill>
                  <a:srgbClr val="6BB3E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0"/>
                <p:cNvSpPr/>
                <p:nvPr/>
              </p:nvSpPr>
              <p:spPr>
                <a:xfrm>
                  <a:off x="5674838" y="2773313"/>
                  <a:ext cx="137825" cy="24625"/>
                </a:xfrm>
                <a:custGeom>
                  <a:avLst/>
                  <a:gdLst/>
                  <a:ahLst/>
                  <a:cxnLst/>
                  <a:rect l="l" t="t" r="r" b="b"/>
                  <a:pathLst>
                    <a:path w="5513" h="985" extrusionOk="0">
                      <a:moveTo>
                        <a:pt x="0" y="1"/>
                      </a:moveTo>
                      <a:cubicBezTo>
                        <a:pt x="348" y="554"/>
                        <a:pt x="1002" y="863"/>
                        <a:pt x="1829" y="959"/>
                      </a:cubicBezTo>
                      <a:cubicBezTo>
                        <a:pt x="1976" y="976"/>
                        <a:pt x="2126" y="984"/>
                        <a:pt x="2276" y="984"/>
                      </a:cubicBezTo>
                      <a:cubicBezTo>
                        <a:pt x="3328" y="984"/>
                        <a:pt x="4458" y="585"/>
                        <a:pt x="5513" y="1"/>
                      </a:cubicBezTo>
                      <a:close/>
                    </a:path>
                  </a:pathLst>
                </a:custGeom>
                <a:solidFill>
                  <a:srgbClr val="6BB3E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0" name="Google Shape;2470;p40"/>
              <p:cNvGrpSpPr/>
              <p:nvPr/>
            </p:nvGrpSpPr>
            <p:grpSpPr>
              <a:xfrm rot="-5400000" flipH="1">
                <a:off x="5111417" y="3093517"/>
                <a:ext cx="545368" cy="2135575"/>
                <a:chOff x="1877900" y="2091175"/>
                <a:chExt cx="292000" cy="1143425"/>
              </a:xfrm>
            </p:grpSpPr>
            <p:sp>
              <p:nvSpPr>
                <p:cNvPr id="2471" name="Google Shape;2471;p40"/>
                <p:cNvSpPr/>
                <p:nvPr/>
              </p:nvSpPr>
              <p:spPr>
                <a:xfrm>
                  <a:off x="1877900" y="2091175"/>
                  <a:ext cx="291975" cy="1143425"/>
                </a:xfrm>
                <a:custGeom>
                  <a:avLst/>
                  <a:gdLst/>
                  <a:ahLst/>
                  <a:cxnLst/>
                  <a:rect l="l" t="t" r="r" b="b"/>
                  <a:pathLst>
                    <a:path w="11679" h="45737" extrusionOk="0">
                      <a:moveTo>
                        <a:pt x="1" y="1"/>
                      </a:moveTo>
                      <a:lnTo>
                        <a:pt x="1" y="45737"/>
                      </a:lnTo>
                      <a:lnTo>
                        <a:pt x="11678" y="45737"/>
                      </a:lnTo>
                      <a:lnTo>
                        <a:pt x="116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0"/>
                <p:cNvSpPr/>
                <p:nvPr/>
              </p:nvSpPr>
              <p:spPr>
                <a:xfrm>
                  <a:off x="1877900" y="2165650"/>
                  <a:ext cx="291950" cy="126100"/>
                </a:xfrm>
                <a:custGeom>
                  <a:avLst/>
                  <a:gdLst/>
                  <a:ahLst/>
                  <a:cxnLst/>
                  <a:rect l="l" t="t" r="r" b="b"/>
                  <a:pathLst>
                    <a:path w="11678" h="5044" extrusionOk="0">
                      <a:moveTo>
                        <a:pt x="1" y="0"/>
                      </a:moveTo>
                      <a:lnTo>
                        <a:pt x="1" y="2312"/>
                      </a:lnTo>
                      <a:lnTo>
                        <a:pt x="1626" y="2312"/>
                      </a:lnTo>
                      <a:cubicBezTo>
                        <a:pt x="1223" y="2644"/>
                        <a:pt x="992" y="3029"/>
                        <a:pt x="992" y="3440"/>
                      </a:cubicBezTo>
                      <a:cubicBezTo>
                        <a:pt x="992" y="3861"/>
                        <a:pt x="1233" y="4001"/>
                        <a:pt x="1654" y="4001"/>
                      </a:cubicBezTo>
                      <a:cubicBezTo>
                        <a:pt x="2290" y="4001"/>
                        <a:pt x="3338" y="3680"/>
                        <a:pt x="4583" y="3525"/>
                      </a:cubicBezTo>
                      <a:lnTo>
                        <a:pt x="4583" y="3525"/>
                      </a:lnTo>
                      <a:cubicBezTo>
                        <a:pt x="4493" y="3926"/>
                        <a:pt x="4609" y="4351"/>
                        <a:pt x="4947" y="4670"/>
                      </a:cubicBezTo>
                      <a:cubicBezTo>
                        <a:pt x="5212" y="4919"/>
                        <a:pt x="5585" y="5043"/>
                        <a:pt x="5953" y="5043"/>
                      </a:cubicBezTo>
                      <a:cubicBezTo>
                        <a:pt x="6098" y="5043"/>
                        <a:pt x="6242" y="5024"/>
                        <a:pt x="6379" y="4986"/>
                      </a:cubicBezTo>
                      <a:cubicBezTo>
                        <a:pt x="7006" y="4809"/>
                        <a:pt x="7344" y="4158"/>
                        <a:pt x="7241" y="3544"/>
                      </a:cubicBezTo>
                      <a:lnTo>
                        <a:pt x="7241" y="3544"/>
                      </a:lnTo>
                      <a:cubicBezTo>
                        <a:pt x="8422" y="3705"/>
                        <a:pt x="9413" y="4002"/>
                        <a:pt x="10025" y="4002"/>
                      </a:cubicBezTo>
                      <a:cubicBezTo>
                        <a:pt x="10445" y="4002"/>
                        <a:pt x="10686" y="3862"/>
                        <a:pt x="10686" y="3441"/>
                      </a:cubicBezTo>
                      <a:cubicBezTo>
                        <a:pt x="10686" y="3030"/>
                        <a:pt x="10455" y="2645"/>
                        <a:pt x="10053" y="2313"/>
                      </a:cubicBezTo>
                      <a:lnTo>
                        <a:pt x="11677" y="2313"/>
                      </a:lnTo>
                      <a:lnTo>
                        <a:pt x="116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0"/>
                <p:cNvSpPr/>
                <p:nvPr/>
              </p:nvSpPr>
              <p:spPr>
                <a:xfrm>
                  <a:off x="1913025" y="2306750"/>
                  <a:ext cx="221800" cy="712250"/>
                </a:xfrm>
                <a:custGeom>
                  <a:avLst/>
                  <a:gdLst/>
                  <a:ahLst/>
                  <a:cxnLst/>
                  <a:rect l="l" t="t" r="r" b="b"/>
                  <a:pathLst>
                    <a:path w="8872" h="28490" extrusionOk="0">
                      <a:moveTo>
                        <a:pt x="253" y="0"/>
                      </a:moveTo>
                      <a:cubicBezTo>
                        <a:pt x="253" y="139"/>
                        <a:pt x="140" y="253"/>
                        <a:pt x="0" y="253"/>
                      </a:cubicBezTo>
                      <a:lnTo>
                        <a:pt x="0" y="28237"/>
                      </a:lnTo>
                      <a:cubicBezTo>
                        <a:pt x="139" y="28237"/>
                        <a:pt x="253" y="28349"/>
                        <a:pt x="253" y="28490"/>
                      </a:cubicBezTo>
                      <a:lnTo>
                        <a:pt x="8618" y="28490"/>
                      </a:lnTo>
                      <a:cubicBezTo>
                        <a:pt x="8618" y="28350"/>
                        <a:pt x="8731" y="28237"/>
                        <a:pt x="8869" y="28237"/>
                      </a:cubicBezTo>
                      <a:cubicBezTo>
                        <a:pt x="8870" y="28237"/>
                        <a:pt x="8871" y="28237"/>
                        <a:pt x="8871" y="28237"/>
                      </a:cubicBezTo>
                      <a:lnTo>
                        <a:pt x="8871" y="253"/>
                      </a:lnTo>
                      <a:cubicBezTo>
                        <a:pt x="8732" y="253"/>
                        <a:pt x="8618" y="141"/>
                        <a:pt x="86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0"/>
                <p:cNvSpPr/>
                <p:nvPr/>
              </p:nvSpPr>
              <p:spPr>
                <a:xfrm>
                  <a:off x="1936250" y="2329400"/>
                  <a:ext cx="175325" cy="666900"/>
                </a:xfrm>
                <a:custGeom>
                  <a:avLst/>
                  <a:gdLst/>
                  <a:ahLst/>
                  <a:cxnLst/>
                  <a:rect l="l" t="t" r="r" b="b"/>
                  <a:pathLst>
                    <a:path w="7013" h="26676" extrusionOk="0">
                      <a:moveTo>
                        <a:pt x="253" y="0"/>
                      </a:moveTo>
                      <a:cubicBezTo>
                        <a:pt x="253" y="140"/>
                        <a:pt x="141" y="254"/>
                        <a:pt x="1" y="254"/>
                      </a:cubicBezTo>
                      <a:lnTo>
                        <a:pt x="1" y="26423"/>
                      </a:lnTo>
                      <a:cubicBezTo>
                        <a:pt x="140" y="26423"/>
                        <a:pt x="253" y="26535"/>
                        <a:pt x="253" y="26676"/>
                      </a:cubicBezTo>
                      <a:lnTo>
                        <a:pt x="6760" y="26676"/>
                      </a:lnTo>
                      <a:cubicBezTo>
                        <a:pt x="6760" y="26535"/>
                        <a:pt x="6874" y="26423"/>
                        <a:pt x="7013" y="26423"/>
                      </a:cubicBezTo>
                      <a:lnTo>
                        <a:pt x="7013" y="254"/>
                      </a:lnTo>
                      <a:cubicBezTo>
                        <a:pt x="6874" y="254"/>
                        <a:pt x="6760" y="142"/>
                        <a:pt x="6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0"/>
                <p:cNvSpPr/>
                <p:nvPr/>
              </p:nvSpPr>
              <p:spPr>
                <a:xfrm>
                  <a:off x="1877900" y="2122725"/>
                  <a:ext cx="291975" cy="15125"/>
                </a:xfrm>
                <a:custGeom>
                  <a:avLst/>
                  <a:gdLst/>
                  <a:ahLst/>
                  <a:cxnLst/>
                  <a:rect l="l" t="t" r="r" b="b"/>
                  <a:pathLst>
                    <a:path w="11679" h="605" extrusionOk="0">
                      <a:moveTo>
                        <a:pt x="1" y="1"/>
                      </a:moveTo>
                      <a:lnTo>
                        <a:pt x="1" y="605"/>
                      </a:lnTo>
                      <a:lnTo>
                        <a:pt x="11678" y="605"/>
                      </a:lnTo>
                      <a:lnTo>
                        <a:pt x="1167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0"/>
                <p:cNvSpPr/>
                <p:nvPr/>
              </p:nvSpPr>
              <p:spPr>
                <a:xfrm>
                  <a:off x="1877900" y="3191525"/>
                  <a:ext cx="291975" cy="15125"/>
                </a:xfrm>
                <a:custGeom>
                  <a:avLst/>
                  <a:gdLst/>
                  <a:ahLst/>
                  <a:cxnLst/>
                  <a:rect l="l" t="t" r="r" b="b"/>
                  <a:pathLst>
                    <a:path w="11679" h="605" extrusionOk="0">
                      <a:moveTo>
                        <a:pt x="1" y="1"/>
                      </a:moveTo>
                      <a:lnTo>
                        <a:pt x="1" y="605"/>
                      </a:lnTo>
                      <a:lnTo>
                        <a:pt x="11678" y="605"/>
                      </a:lnTo>
                      <a:lnTo>
                        <a:pt x="1167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0"/>
                <p:cNvSpPr/>
                <p:nvPr/>
              </p:nvSpPr>
              <p:spPr>
                <a:xfrm>
                  <a:off x="2000150" y="2379625"/>
                  <a:ext cx="47500" cy="570325"/>
                </a:xfrm>
                <a:custGeom>
                  <a:avLst/>
                  <a:gdLst/>
                  <a:ahLst/>
                  <a:cxnLst/>
                  <a:rect l="l" t="t" r="r" b="b"/>
                  <a:pathLst>
                    <a:path w="1900" h="22813" extrusionOk="0">
                      <a:moveTo>
                        <a:pt x="950" y="0"/>
                      </a:moveTo>
                      <a:lnTo>
                        <a:pt x="1" y="950"/>
                      </a:lnTo>
                      <a:lnTo>
                        <a:pt x="950" y="1899"/>
                      </a:lnTo>
                      <a:lnTo>
                        <a:pt x="1899" y="950"/>
                      </a:lnTo>
                      <a:lnTo>
                        <a:pt x="950" y="0"/>
                      </a:lnTo>
                      <a:close/>
                      <a:moveTo>
                        <a:pt x="950" y="2324"/>
                      </a:moveTo>
                      <a:lnTo>
                        <a:pt x="1" y="3273"/>
                      </a:lnTo>
                      <a:lnTo>
                        <a:pt x="950" y="4223"/>
                      </a:lnTo>
                      <a:lnTo>
                        <a:pt x="1899" y="3273"/>
                      </a:lnTo>
                      <a:lnTo>
                        <a:pt x="950" y="2324"/>
                      </a:lnTo>
                      <a:close/>
                      <a:moveTo>
                        <a:pt x="950" y="4647"/>
                      </a:moveTo>
                      <a:lnTo>
                        <a:pt x="1" y="5597"/>
                      </a:lnTo>
                      <a:lnTo>
                        <a:pt x="950" y="6546"/>
                      </a:lnTo>
                      <a:lnTo>
                        <a:pt x="1899" y="5597"/>
                      </a:lnTo>
                      <a:lnTo>
                        <a:pt x="950" y="4647"/>
                      </a:lnTo>
                      <a:close/>
                      <a:moveTo>
                        <a:pt x="950" y="6971"/>
                      </a:moveTo>
                      <a:lnTo>
                        <a:pt x="1" y="7920"/>
                      </a:lnTo>
                      <a:lnTo>
                        <a:pt x="950" y="8870"/>
                      </a:lnTo>
                      <a:lnTo>
                        <a:pt x="1899" y="7920"/>
                      </a:lnTo>
                      <a:lnTo>
                        <a:pt x="950" y="6971"/>
                      </a:lnTo>
                      <a:close/>
                      <a:moveTo>
                        <a:pt x="950" y="9296"/>
                      </a:moveTo>
                      <a:lnTo>
                        <a:pt x="1" y="10245"/>
                      </a:lnTo>
                      <a:lnTo>
                        <a:pt x="950" y="11194"/>
                      </a:lnTo>
                      <a:lnTo>
                        <a:pt x="1899" y="10245"/>
                      </a:lnTo>
                      <a:lnTo>
                        <a:pt x="950" y="9296"/>
                      </a:lnTo>
                      <a:close/>
                      <a:moveTo>
                        <a:pt x="950" y="11620"/>
                      </a:moveTo>
                      <a:lnTo>
                        <a:pt x="1" y="12569"/>
                      </a:lnTo>
                      <a:lnTo>
                        <a:pt x="950" y="13518"/>
                      </a:lnTo>
                      <a:lnTo>
                        <a:pt x="1899" y="12569"/>
                      </a:lnTo>
                      <a:lnTo>
                        <a:pt x="950" y="11620"/>
                      </a:lnTo>
                      <a:close/>
                      <a:moveTo>
                        <a:pt x="950" y="13943"/>
                      </a:moveTo>
                      <a:lnTo>
                        <a:pt x="1" y="14893"/>
                      </a:lnTo>
                      <a:lnTo>
                        <a:pt x="950" y="15841"/>
                      </a:lnTo>
                      <a:lnTo>
                        <a:pt x="1899" y="14893"/>
                      </a:lnTo>
                      <a:lnTo>
                        <a:pt x="950" y="13943"/>
                      </a:lnTo>
                      <a:close/>
                      <a:moveTo>
                        <a:pt x="950" y="16267"/>
                      </a:moveTo>
                      <a:lnTo>
                        <a:pt x="1" y="17216"/>
                      </a:lnTo>
                      <a:lnTo>
                        <a:pt x="950" y="18166"/>
                      </a:lnTo>
                      <a:lnTo>
                        <a:pt x="1899" y="17216"/>
                      </a:lnTo>
                      <a:lnTo>
                        <a:pt x="950" y="16267"/>
                      </a:lnTo>
                      <a:close/>
                      <a:moveTo>
                        <a:pt x="950" y="18590"/>
                      </a:moveTo>
                      <a:lnTo>
                        <a:pt x="1" y="19540"/>
                      </a:lnTo>
                      <a:lnTo>
                        <a:pt x="950" y="20489"/>
                      </a:lnTo>
                      <a:lnTo>
                        <a:pt x="1899" y="19540"/>
                      </a:lnTo>
                      <a:lnTo>
                        <a:pt x="950" y="18590"/>
                      </a:lnTo>
                      <a:close/>
                      <a:moveTo>
                        <a:pt x="950" y="20914"/>
                      </a:moveTo>
                      <a:lnTo>
                        <a:pt x="1" y="21863"/>
                      </a:lnTo>
                      <a:lnTo>
                        <a:pt x="950" y="22813"/>
                      </a:lnTo>
                      <a:lnTo>
                        <a:pt x="1899" y="21863"/>
                      </a:lnTo>
                      <a:lnTo>
                        <a:pt x="950" y="2091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0"/>
                <p:cNvSpPr/>
                <p:nvPr/>
              </p:nvSpPr>
              <p:spPr>
                <a:xfrm>
                  <a:off x="1877975" y="3031100"/>
                  <a:ext cx="291925" cy="132600"/>
                </a:xfrm>
                <a:custGeom>
                  <a:avLst/>
                  <a:gdLst/>
                  <a:ahLst/>
                  <a:cxnLst/>
                  <a:rect l="l" t="t" r="r" b="b"/>
                  <a:pathLst>
                    <a:path w="11677" h="5304" extrusionOk="0">
                      <a:moveTo>
                        <a:pt x="5948" y="0"/>
                      </a:moveTo>
                      <a:cubicBezTo>
                        <a:pt x="5581" y="0"/>
                        <a:pt x="5210" y="124"/>
                        <a:pt x="4945" y="374"/>
                      </a:cubicBezTo>
                      <a:cubicBezTo>
                        <a:pt x="4530" y="766"/>
                        <a:pt x="4445" y="1321"/>
                        <a:pt x="4672" y="1792"/>
                      </a:cubicBezTo>
                      <a:cubicBezTo>
                        <a:pt x="3387" y="1640"/>
                        <a:pt x="2304" y="1303"/>
                        <a:pt x="1652" y="1303"/>
                      </a:cubicBezTo>
                      <a:cubicBezTo>
                        <a:pt x="1232" y="1303"/>
                        <a:pt x="990" y="1443"/>
                        <a:pt x="990" y="1863"/>
                      </a:cubicBezTo>
                      <a:cubicBezTo>
                        <a:pt x="990" y="2274"/>
                        <a:pt x="1221" y="2659"/>
                        <a:pt x="1624" y="2992"/>
                      </a:cubicBezTo>
                      <a:lnTo>
                        <a:pt x="0" y="2992"/>
                      </a:lnTo>
                      <a:lnTo>
                        <a:pt x="0" y="5303"/>
                      </a:lnTo>
                      <a:lnTo>
                        <a:pt x="11677" y="5303"/>
                      </a:lnTo>
                      <a:lnTo>
                        <a:pt x="11677" y="2992"/>
                      </a:lnTo>
                      <a:lnTo>
                        <a:pt x="10052" y="2992"/>
                      </a:lnTo>
                      <a:cubicBezTo>
                        <a:pt x="10453" y="2659"/>
                        <a:pt x="10684" y="2275"/>
                        <a:pt x="10684" y="1865"/>
                      </a:cubicBezTo>
                      <a:cubicBezTo>
                        <a:pt x="10684" y="1444"/>
                        <a:pt x="10442" y="1304"/>
                        <a:pt x="10021" y="1304"/>
                      </a:cubicBezTo>
                      <a:cubicBezTo>
                        <a:pt x="9396" y="1304"/>
                        <a:pt x="8377" y="1612"/>
                        <a:pt x="7163" y="1771"/>
                      </a:cubicBezTo>
                      <a:cubicBezTo>
                        <a:pt x="7437" y="1092"/>
                        <a:pt x="7098" y="262"/>
                        <a:pt x="6377" y="59"/>
                      </a:cubicBezTo>
                      <a:cubicBezTo>
                        <a:pt x="6239" y="20"/>
                        <a:pt x="6094" y="0"/>
                        <a:pt x="59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0"/>
                <p:cNvSpPr/>
                <p:nvPr/>
              </p:nvSpPr>
              <p:spPr>
                <a:xfrm>
                  <a:off x="1900100" y="3121950"/>
                  <a:ext cx="255000" cy="25750"/>
                </a:xfrm>
                <a:custGeom>
                  <a:avLst/>
                  <a:gdLst/>
                  <a:ahLst/>
                  <a:cxnLst/>
                  <a:rect l="l" t="t" r="r" b="b"/>
                  <a:pathLst>
                    <a:path w="10200" h="1030" extrusionOk="0">
                      <a:moveTo>
                        <a:pt x="592" y="1"/>
                      </a:moveTo>
                      <a:cubicBezTo>
                        <a:pt x="370" y="1"/>
                        <a:pt x="153" y="148"/>
                        <a:pt x="83" y="358"/>
                      </a:cubicBezTo>
                      <a:cubicBezTo>
                        <a:pt x="1" y="602"/>
                        <a:pt x="181" y="914"/>
                        <a:pt x="416" y="1000"/>
                      </a:cubicBezTo>
                      <a:cubicBezTo>
                        <a:pt x="471" y="1020"/>
                        <a:pt x="530" y="1030"/>
                        <a:pt x="589" y="1030"/>
                      </a:cubicBezTo>
                      <a:cubicBezTo>
                        <a:pt x="844" y="1030"/>
                        <a:pt x="1101" y="850"/>
                        <a:pt x="1107" y="581"/>
                      </a:cubicBezTo>
                      <a:cubicBezTo>
                        <a:pt x="1112" y="298"/>
                        <a:pt x="944" y="36"/>
                        <a:pt x="647" y="4"/>
                      </a:cubicBezTo>
                      <a:cubicBezTo>
                        <a:pt x="628" y="2"/>
                        <a:pt x="610" y="1"/>
                        <a:pt x="592" y="1"/>
                      </a:cubicBezTo>
                      <a:close/>
                      <a:moveTo>
                        <a:pt x="2865" y="1"/>
                      </a:moveTo>
                      <a:cubicBezTo>
                        <a:pt x="2642" y="1"/>
                        <a:pt x="2426" y="148"/>
                        <a:pt x="2356" y="358"/>
                      </a:cubicBezTo>
                      <a:cubicBezTo>
                        <a:pt x="2273" y="602"/>
                        <a:pt x="2453" y="914"/>
                        <a:pt x="2688" y="1000"/>
                      </a:cubicBezTo>
                      <a:cubicBezTo>
                        <a:pt x="2744" y="1020"/>
                        <a:pt x="2803" y="1030"/>
                        <a:pt x="2862" y="1030"/>
                      </a:cubicBezTo>
                      <a:cubicBezTo>
                        <a:pt x="3116" y="1030"/>
                        <a:pt x="3373" y="850"/>
                        <a:pt x="3378" y="581"/>
                      </a:cubicBezTo>
                      <a:cubicBezTo>
                        <a:pt x="3384" y="298"/>
                        <a:pt x="3217" y="36"/>
                        <a:pt x="2919" y="4"/>
                      </a:cubicBezTo>
                      <a:cubicBezTo>
                        <a:pt x="2901" y="2"/>
                        <a:pt x="2883" y="1"/>
                        <a:pt x="2865" y="1"/>
                      </a:cubicBezTo>
                      <a:close/>
                      <a:moveTo>
                        <a:pt x="5137" y="1"/>
                      </a:moveTo>
                      <a:cubicBezTo>
                        <a:pt x="4914" y="1"/>
                        <a:pt x="4698" y="148"/>
                        <a:pt x="4627" y="358"/>
                      </a:cubicBezTo>
                      <a:cubicBezTo>
                        <a:pt x="4545" y="602"/>
                        <a:pt x="4724" y="914"/>
                        <a:pt x="4959" y="1000"/>
                      </a:cubicBezTo>
                      <a:cubicBezTo>
                        <a:pt x="5015" y="1020"/>
                        <a:pt x="5074" y="1030"/>
                        <a:pt x="5133" y="1030"/>
                      </a:cubicBezTo>
                      <a:cubicBezTo>
                        <a:pt x="5388" y="1030"/>
                        <a:pt x="5644" y="850"/>
                        <a:pt x="5650" y="581"/>
                      </a:cubicBezTo>
                      <a:cubicBezTo>
                        <a:pt x="5654" y="298"/>
                        <a:pt x="5488" y="36"/>
                        <a:pt x="5191" y="4"/>
                      </a:cubicBezTo>
                      <a:cubicBezTo>
                        <a:pt x="5173" y="2"/>
                        <a:pt x="5155" y="1"/>
                        <a:pt x="5137" y="1"/>
                      </a:cubicBezTo>
                      <a:close/>
                      <a:moveTo>
                        <a:pt x="7408" y="1"/>
                      </a:moveTo>
                      <a:cubicBezTo>
                        <a:pt x="7186" y="1"/>
                        <a:pt x="6969" y="148"/>
                        <a:pt x="6898" y="358"/>
                      </a:cubicBezTo>
                      <a:cubicBezTo>
                        <a:pt x="6817" y="602"/>
                        <a:pt x="6996" y="914"/>
                        <a:pt x="7231" y="1000"/>
                      </a:cubicBezTo>
                      <a:cubicBezTo>
                        <a:pt x="7287" y="1020"/>
                        <a:pt x="7345" y="1030"/>
                        <a:pt x="7405" y="1030"/>
                      </a:cubicBezTo>
                      <a:cubicBezTo>
                        <a:pt x="7659" y="1030"/>
                        <a:pt x="7916" y="850"/>
                        <a:pt x="7921" y="581"/>
                      </a:cubicBezTo>
                      <a:cubicBezTo>
                        <a:pt x="7926" y="298"/>
                        <a:pt x="7759" y="36"/>
                        <a:pt x="7463" y="4"/>
                      </a:cubicBezTo>
                      <a:cubicBezTo>
                        <a:pt x="7445" y="2"/>
                        <a:pt x="7427" y="1"/>
                        <a:pt x="7408" y="1"/>
                      </a:cubicBezTo>
                      <a:close/>
                      <a:moveTo>
                        <a:pt x="9679" y="1"/>
                      </a:moveTo>
                      <a:cubicBezTo>
                        <a:pt x="9457" y="1"/>
                        <a:pt x="9240" y="148"/>
                        <a:pt x="9170" y="358"/>
                      </a:cubicBezTo>
                      <a:cubicBezTo>
                        <a:pt x="9088" y="602"/>
                        <a:pt x="9267" y="914"/>
                        <a:pt x="9503" y="1000"/>
                      </a:cubicBezTo>
                      <a:cubicBezTo>
                        <a:pt x="9559" y="1020"/>
                        <a:pt x="9618" y="1030"/>
                        <a:pt x="9677" y="1030"/>
                      </a:cubicBezTo>
                      <a:cubicBezTo>
                        <a:pt x="9932" y="1030"/>
                        <a:pt x="10188" y="850"/>
                        <a:pt x="10194" y="581"/>
                      </a:cubicBezTo>
                      <a:cubicBezTo>
                        <a:pt x="10199" y="298"/>
                        <a:pt x="10032" y="36"/>
                        <a:pt x="9734" y="4"/>
                      </a:cubicBezTo>
                      <a:cubicBezTo>
                        <a:pt x="9716" y="2"/>
                        <a:pt x="9697" y="1"/>
                        <a:pt x="96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0"/>
                <p:cNvSpPr/>
                <p:nvPr/>
              </p:nvSpPr>
              <p:spPr>
                <a:xfrm>
                  <a:off x="1900075" y="2181075"/>
                  <a:ext cx="255025" cy="25750"/>
                </a:xfrm>
                <a:custGeom>
                  <a:avLst/>
                  <a:gdLst/>
                  <a:ahLst/>
                  <a:cxnLst/>
                  <a:rect l="l" t="t" r="r" b="b"/>
                  <a:pathLst>
                    <a:path w="10201" h="1030" extrusionOk="0">
                      <a:moveTo>
                        <a:pt x="589" y="0"/>
                      </a:moveTo>
                      <a:cubicBezTo>
                        <a:pt x="529" y="0"/>
                        <a:pt x="470" y="10"/>
                        <a:pt x="414" y="30"/>
                      </a:cubicBezTo>
                      <a:cubicBezTo>
                        <a:pt x="179" y="116"/>
                        <a:pt x="1" y="428"/>
                        <a:pt x="82" y="672"/>
                      </a:cubicBezTo>
                      <a:cubicBezTo>
                        <a:pt x="153" y="882"/>
                        <a:pt x="370" y="1029"/>
                        <a:pt x="592" y="1029"/>
                      </a:cubicBezTo>
                      <a:cubicBezTo>
                        <a:pt x="610" y="1029"/>
                        <a:pt x="628" y="1028"/>
                        <a:pt x="647" y="1026"/>
                      </a:cubicBezTo>
                      <a:cubicBezTo>
                        <a:pt x="945" y="994"/>
                        <a:pt x="1112" y="732"/>
                        <a:pt x="1106" y="449"/>
                      </a:cubicBezTo>
                      <a:cubicBezTo>
                        <a:pt x="1102" y="181"/>
                        <a:pt x="844" y="0"/>
                        <a:pt x="589" y="0"/>
                      </a:cubicBezTo>
                      <a:close/>
                      <a:moveTo>
                        <a:pt x="2861" y="0"/>
                      </a:moveTo>
                      <a:cubicBezTo>
                        <a:pt x="2802" y="0"/>
                        <a:pt x="2743" y="10"/>
                        <a:pt x="2687" y="30"/>
                      </a:cubicBezTo>
                      <a:cubicBezTo>
                        <a:pt x="2454" y="116"/>
                        <a:pt x="2273" y="428"/>
                        <a:pt x="2355" y="672"/>
                      </a:cubicBezTo>
                      <a:cubicBezTo>
                        <a:pt x="2426" y="882"/>
                        <a:pt x="2642" y="1029"/>
                        <a:pt x="2865" y="1029"/>
                      </a:cubicBezTo>
                      <a:cubicBezTo>
                        <a:pt x="2883" y="1029"/>
                        <a:pt x="2901" y="1028"/>
                        <a:pt x="2919" y="1026"/>
                      </a:cubicBezTo>
                      <a:cubicBezTo>
                        <a:pt x="3216" y="994"/>
                        <a:pt x="3385" y="732"/>
                        <a:pt x="3378" y="449"/>
                      </a:cubicBezTo>
                      <a:cubicBezTo>
                        <a:pt x="3374" y="181"/>
                        <a:pt x="3117" y="0"/>
                        <a:pt x="2861" y="0"/>
                      </a:cubicBezTo>
                      <a:close/>
                      <a:moveTo>
                        <a:pt x="5133" y="0"/>
                      </a:moveTo>
                      <a:cubicBezTo>
                        <a:pt x="5074" y="0"/>
                        <a:pt x="5015" y="10"/>
                        <a:pt x="4959" y="30"/>
                      </a:cubicBezTo>
                      <a:cubicBezTo>
                        <a:pt x="4726" y="116"/>
                        <a:pt x="4545" y="428"/>
                        <a:pt x="4626" y="672"/>
                      </a:cubicBezTo>
                      <a:cubicBezTo>
                        <a:pt x="4697" y="882"/>
                        <a:pt x="4914" y="1029"/>
                        <a:pt x="5137" y="1029"/>
                      </a:cubicBezTo>
                      <a:cubicBezTo>
                        <a:pt x="5155" y="1029"/>
                        <a:pt x="5173" y="1028"/>
                        <a:pt x="5191" y="1026"/>
                      </a:cubicBezTo>
                      <a:cubicBezTo>
                        <a:pt x="5487" y="994"/>
                        <a:pt x="5656" y="732"/>
                        <a:pt x="5649" y="449"/>
                      </a:cubicBezTo>
                      <a:cubicBezTo>
                        <a:pt x="5645" y="181"/>
                        <a:pt x="5388" y="0"/>
                        <a:pt x="5133" y="0"/>
                      </a:cubicBezTo>
                      <a:close/>
                      <a:moveTo>
                        <a:pt x="7405" y="0"/>
                      </a:moveTo>
                      <a:cubicBezTo>
                        <a:pt x="7346" y="0"/>
                        <a:pt x="7287" y="10"/>
                        <a:pt x="7232" y="30"/>
                      </a:cubicBezTo>
                      <a:cubicBezTo>
                        <a:pt x="6999" y="116"/>
                        <a:pt x="6818" y="428"/>
                        <a:pt x="6899" y="672"/>
                      </a:cubicBezTo>
                      <a:cubicBezTo>
                        <a:pt x="6970" y="882"/>
                        <a:pt x="7187" y="1029"/>
                        <a:pt x="7409" y="1029"/>
                      </a:cubicBezTo>
                      <a:cubicBezTo>
                        <a:pt x="7428" y="1029"/>
                        <a:pt x="7446" y="1028"/>
                        <a:pt x="7464" y="1026"/>
                      </a:cubicBezTo>
                      <a:cubicBezTo>
                        <a:pt x="7760" y="994"/>
                        <a:pt x="7929" y="732"/>
                        <a:pt x="7922" y="449"/>
                      </a:cubicBezTo>
                      <a:cubicBezTo>
                        <a:pt x="7917" y="181"/>
                        <a:pt x="7660" y="0"/>
                        <a:pt x="7405" y="0"/>
                      </a:cubicBezTo>
                      <a:close/>
                      <a:moveTo>
                        <a:pt x="9677" y="0"/>
                      </a:moveTo>
                      <a:cubicBezTo>
                        <a:pt x="9618" y="0"/>
                        <a:pt x="9559" y="10"/>
                        <a:pt x="9504" y="30"/>
                      </a:cubicBezTo>
                      <a:cubicBezTo>
                        <a:pt x="9269" y="116"/>
                        <a:pt x="9090" y="428"/>
                        <a:pt x="9171" y="672"/>
                      </a:cubicBezTo>
                      <a:cubicBezTo>
                        <a:pt x="9241" y="882"/>
                        <a:pt x="9458" y="1029"/>
                        <a:pt x="9680" y="1029"/>
                      </a:cubicBezTo>
                      <a:cubicBezTo>
                        <a:pt x="9698" y="1029"/>
                        <a:pt x="9717" y="1028"/>
                        <a:pt x="9735" y="1026"/>
                      </a:cubicBezTo>
                      <a:cubicBezTo>
                        <a:pt x="10032" y="994"/>
                        <a:pt x="10200" y="732"/>
                        <a:pt x="10195" y="449"/>
                      </a:cubicBezTo>
                      <a:cubicBezTo>
                        <a:pt x="10189" y="181"/>
                        <a:pt x="9932" y="0"/>
                        <a:pt x="9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0"/>
                <p:cNvSpPr/>
                <p:nvPr/>
              </p:nvSpPr>
              <p:spPr>
                <a:xfrm>
                  <a:off x="1955800" y="2417575"/>
                  <a:ext cx="7625" cy="490575"/>
                </a:xfrm>
                <a:custGeom>
                  <a:avLst/>
                  <a:gdLst/>
                  <a:ahLst/>
                  <a:cxnLst/>
                  <a:rect l="l" t="t" r="r" b="b"/>
                  <a:pathLst>
                    <a:path w="305" h="19623" extrusionOk="0">
                      <a:moveTo>
                        <a:pt x="1" y="1"/>
                      </a:moveTo>
                      <a:lnTo>
                        <a:pt x="1" y="19622"/>
                      </a:lnTo>
                      <a:lnTo>
                        <a:pt x="304" y="19622"/>
                      </a:lnTo>
                      <a:lnTo>
                        <a:pt x="3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0"/>
                <p:cNvSpPr/>
                <p:nvPr/>
              </p:nvSpPr>
              <p:spPr>
                <a:xfrm>
                  <a:off x="2086350" y="2417575"/>
                  <a:ext cx="7600" cy="490575"/>
                </a:xfrm>
                <a:custGeom>
                  <a:avLst/>
                  <a:gdLst/>
                  <a:ahLst/>
                  <a:cxnLst/>
                  <a:rect l="l" t="t" r="r" b="b"/>
                  <a:pathLst>
                    <a:path w="304" h="19623" extrusionOk="0">
                      <a:moveTo>
                        <a:pt x="0" y="1"/>
                      </a:moveTo>
                      <a:lnTo>
                        <a:pt x="0" y="19622"/>
                      </a:lnTo>
                      <a:lnTo>
                        <a:pt x="304" y="19622"/>
                      </a:lnTo>
                      <a:lnTo>
                        <a:pt x="3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3" name="Google Shape;2483;p40"/>
              <p:cNvGrpSpPr/>
              <p:nvPr/>
            </p:nvGrpSpPr>
            <p:grpSpPr>
              <a:xfrm flipH="1">
                <a:off x="4119026" y="3383147"/>
                <a:ext cx="2408564" cy="495824"/>
                <a:chOff x="6913575" y="2702975"/>
                <a:chExt cx="1075300" cy="221350"/>
              </a:xfrm>
            </p:grpSpPr>
            <p:sp>
              <p:nvSpPr>
                <p:cNvPr id="2484" name="Google Shape;2484;p40"/>
                <p:cNvSpPr/>
                <p:nvPr/>
              </p:nvSpPr>
              <p:spPr>
                <a:xfrm>
                  <a:off x="6913575" y="2702975"/>
                  <a:ext cx="1075300" cy="145075"/>
                </a:xfrm>
                <a:custGeom>
                  <a:avLst/>
                  <a:gdLst/>
                  <a:ahLst/>
                  <a:cxnLst/>
                  <a:rect l="l" t="t" r="r" b="b"/>
                  <a:pathLst>
                    <a:path w="43012" h="5803" extrusionOk="0">
                      <a:moveTo>
                        <a:pt x="518" y="0"/>
                      </a:moveTo>
                      <a:cubicBezTo>
                        <a:pt x="232" y="0"/>
                        <a:pt x="0" y="231"/>
                        <a:pt x="0" y="518"/>
                      </a:cubicBezTo>
                      <a:cubicBezTo>
                        <a:pt x="0" y="804"/>
                        <a:pt x="231" y="1035"/>
                        <a:pt x="518" y="1035"/>
                      </a:cubicBezTo>
                      <a:lnTo>
                        <a:pt x="39835" y="1035"/>
                      </a:lnTo>
                      <a:cubicBezTo>
                        <a:pt x="40866" y="1035"/>
                        <a:pt x="41702" y="1871"/>
                        <a:pt x="41702" y="2901"/>
                      </a:cubicBezTo>
                      <a:cubicBezTo>
                        <a:pt x="41702" y="3932"/>
                        <a:pt x="40866" y="4767"/>
                        <a:pt x="39835" y="4767"/>
                      </a:cubicBezTo>
                      <a:lnTo>
                        <a:pt x="518" y="4767"/>
                      </a:lnTo>
                      <a:cubicBezTo>
                        <a:pt x="232" y="4767"/>
                        <a:pt x="0" y="5000"/>
                        <a:pt x="0" y="5285"/>
                      </a:cubicBezTo>
                      <a:cubicBezTo>
                        <a:pt x="0" y="5572"/>
                        <a:pt x="231" y="5803"/>
                        <a:pt x="518" y="5803"/>
                      </a:cubicBezTo>
                      <a:lnTo>
                        <a:pt x="40111" y="5803"/>
                      </a:lnTo>
                      <a:cubicBezTo>
                        <a:pt x="41712" y="5803"/>
                        <a:pt x="43012" y="4504"/>
                        <a:pt x="43012" y="2901"/>
                      </a:cubicBezTo>
                      <a:cubicBezTo>
                        <a:pt x="43012" y="1300"/>
                        <a:pt x="41713" y="0"/>
                        <a:pt x="40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0"/>
                <p:cNvSpPr/>
                <p:nvPr/>
              </p:nvSpPr>
              <p:spPr>
                <a:xfrm>
                  <a:off x="6939900" y="2728825"/>
                  <a:ext cx="1016225" cy="93325"/>
                </a:xfrm>
                <a:custGeom>
                  <a:avLst/>
                  <a:gdLst/>
                  <a:ahLst/>
                  <a:cxnLst/>
                  <a:rect l="l" t="t" r="r" b="b"/>
                  <a:pathLst>
                    <a:path w="40649" h="3733" extrusionOk="0">
                      <a:moveTo>
                        <a:pt x="1" y="1"/>
                      </a:moveTo>
                      <a:lnTo>
                        <a:pt x="1" y="3732"/>
                      </a:lnTo>
                      <a:lnTo>
                        <a:pt x="38783" y="3732"/>
                      </a:lnTo>
                      <a:cubicBezTo>
                        <a:pt x="39441" y="3732"/>
                        <a:pt x="40018" y="3393"/>
                        <a:pt x="40350" y="2878"/>
                      </a:cubicBezTo>
                      <a:cubicBezTo>
                        <a:pt x="40540" y="2588"/>
                        <a:pt x="40649" y="2240"/>
                        <a:pt x="40649" y="1867"/>
                      </a:cubicBezTo>
                      <a:cubicBezTo>
                        <a:pt x="40649" y="838"/>
                        <a:pt x="39814" y="3"/>
                        <a:pt x="38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0"/>
                <p:cNvSpPr/>
                <p:nvPr/>
              </p:nvSpPr>
              <p:spPr>
                <a:xfrm>
                  <a:off x="6939875" y="2744700"/>
                  <a:ext cx="922025" cy="65225"/>
                </a:xfrm>
                <a:custGeom>
                  <a:avLst/>
                  <a:gdLst/>
                  <a:ahLst/>
                  <a:cxnLst/>
                  <a:rect l="l" t="t" r="r" b="b"/>
                  <a:pathLst>
                    <a:path w="36881" h="2609" extrusionOk="0">
                      <a:moveTo>
                        <a:pt x="1" y="1"/>
                      </a:moveTo>
                      <a:lnTo>
                        <a:pt x="1" y="423"/>
                      </a:lnTo>
                      <a:lnTo>
                        <a:pt x="36670" y="423"/>
                      </a:lnTo>
                      <a:cubicBezTo>
                        <a:pt x="36786" y="423"/>
                        <a:pt x="36880" y="328"/>
                        <a:pt x="36880" y="213"/>
                      </a:cubicBezTo>
                      <a:cubicBezTo>
                        <a:pt x="36880" y="96"/>
                        <a:pt x="36786" y="1"/>
                        <a:pt x="36670" y="1"/>
                      </a:cubicBezTo>
                      <a:close/>
                      <a:moveTo>
                        <a:pt x="1" y="1093"/>
                      </a:moveTo>
                      <a:lnTo>
                        <a:pt x="1" y="1516"/>
                      </a:lnTo>
                      <a:lnTo>
                        <a:pt x="36670" y="1516"/>
                      </a:lnTo>
                      <a:cubicBezTo>
                        <a:pt x="36786" y="1516"/>
                        <a:pt x="36880" y="1421"/>
                        <a:pt x="36880" y="1305"/>
                      </a:cubicBezTo>
                      <a:cubicBezTo>
                        <a:pt x="36880" y="1188"/>
                        <a:pt x="36786" y="1093"/>
                        <a:pt x="36670" y="1093"/>
                      </a:cubicBezTo>
                      <a:close/>
                      <a:moveTo>
                        <a:pt x="1" y="2186"/>
                      </a:moveTo>
                      <a:lnTo>
                        <a:pt x="1" y="2609"/>
                      </a:lnTo>
                      <a:lnTo>
                        <a:pt x="36670" y="2609"/>
                      </a:lnTo>
                      <a:cubicBezTo>
                        <a:pt x="36786" y="2609"/>
                        <a:pt x="36880" y="2513"/>
                        <a:pt x="36880" y="2397"/>
                      </a:cubicBezTo>
                      <a:cubicBezTo>
                        <a:pt x="36880" y="2280"/>
                        <a:pt x="36786" y="2186"/>
                        <a:pt x="36670" y="2186"/>
                      </a:cubicBezTo>
                      <a:close/>
                    </a:path>
                  </a:pathLst>
                </a:custGeom>
                <a:solidFill>
                  <a:srgbClr val="F9B050">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0"/>
                <p:cNvSpPr/>
                <p:nvPr/>
              </p:nvSpPr>
              <p:spPr>
                <a:xfrm>
                  <a:off x="7184625" y="2744700"/>
                  <a:ext cx="110800" cy="179625"/>
                </a:xfrm>
                <a:custGeom>
                  <a:avLst/>
                  <a:gdLst/>
                  <a:ahLst/>
                  <a:cxnLst/>
                  <a:rect l="l" t="t" r="r" b="b"/>
                  <a:pathLst>
                    <a:path w="4432" h="7185" extrusionOk="0">
                      <a:moveTo>
                        <a:pt x="0" y="1"/>
                      </a:moveTo>
                      <a:lnTo>
                        <a:pt x="0" y="7184"/>
                      </a:lnTo>
                      <a:lnTo>
                        <a:pt x="2215" y="5643"/>
                      </a:lnTo>
                      <a:lnTo>
                        <a:pt x="4432" y="7184"/>
                      </a:lnTo>
                      <a:lnTo>
                        <a:pt x="4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0"/>
                <p:cNvSpPr/>
                <p:nvPr/>
              </p:nvSpPr>
              <p:spPr>
                <a:xfrm>
                  <a:off x="7193800" y="2784750"/>
                  <a:ext cx="86275" cy="74750"/>
                </a:xfrm>
                <a:custGeom>
                  <a:avLst/>
                  <a:gdLst/>
                  <a:ahLst/>
                  <a:cxnLst/>
                  <a:rect l="l" t="t" r="r" b="b"/>
                  <a:pathLst>
                    <a:path w="3451" h="2990" extrusionOk="0">
                      <a:moveTo>
                        <a:pt x="1858" y="0"/>
                      </a:moveTo>
                      <a:cubicBezTo>
                        <a:pt x="1811" y="0"/>
                        <a:pt x="1764" y="3"/>
                        <a:pt x="1719" y="10"/>
                      </a:cubicBezTo>
                      <a:cubicBezTo>
                        <a:pt x="1507" y="41"/>
                        <a:pt x="1339" y="142"/>
                        <a:pt x="1154" y="242"/>
                      </a:cubicBezTo>
                      <a:cubicBezTo>
                        <a:pt x="378" y="659"/>
                        <a:pt x="0" y="1775"/>
                        <a:pt x="596" y="2517"/>
                      </a:cubicBezTo>
                      <a:cubicBezTo>
                        <a:pt x="854" y="2839"/>
                        <a:pt x="1330" y="2946"/>
                        <a:pt x="1720" y="2982"/>
                      </a:cubicBezTo>
                      <a:cubicBezTo>
                        <a:pt x="1771" y="2987"/>
                        <a:pt x="1823" y="2989"/>
                        <a:pt x="1875" y="2989"/>
                      </a:cubicBezTo>
                      <a:cubicBezTo>
                        <a:pt x="2644" y="2989"/>
                        <a:pt x="3451" y="2474"/>
                        <a:pt x="3439" y="1622"/>
                      </a:cubicBezTo>
                      <a:cubicBezTo>
                        <a:pt x="3434" y="1206"/>
                        <a:pt x="3192" y="568"/>
                        <a:pt x="2838" y="330"/>
                      </a:cubicBezTo>
                      <a:cubicBezTo>
                        <a:pt x="2577" y="156"/>
                        <a:pt x="2195" y="0"/>
                        <a:pt x="1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89" name="Google Shape;2489;p40"/>
            <p:cNvGrpSpPr/>
            <p:nvPr/>
          </p:nvGrpSpPr>
          <p:grpSpPr>
            <a:xfrm>
              <a:off x="6679309" y="1568916"/>
              <a:ext cx="1815586" cy="3262426"/>
              <a:chOff x="6679309" y="1568916"/>
              <a:chExt cx="1815586" cy="3262426"/>
            </a:xfrm>
          </p:grpSpPr>
          <p:sp>
            <p:nvSpPr>
              <p:cNvPr id="2490" name="Google Shape;2490;p40"/>
              <p:cNvSpPr/>
              <p:nvPr/>
            </p:nvSpPr>
            <p:spPr>
              <a:xfrm rot="801400">
                <a:off x="7940839" y="1603597"/>
                <a:ext cx="430952" cy="1116242"/>
              </a:xfrm>
              <a:custGeom>
                <a:avLst/>
                <a:gdLst/>
                <a:ahLst/>
                <a:cxnLst/>
                <a:rect l="l" t="t" r="r" b="b"/>
                <a:pathLst>
                  <a:path w="17239" h="44652" extrusionOk="0">
                    <a:moveTo>
                      <a:pt x="2289" y="0"/>
                    </a:moveTo>
                    <a:lnTo>
                      <a:pt x="2289" y="0"/>
                    </a:lnTo>
                    <a:cubicBezTo>
                      <a:pt x="1923" y="6332"/>
                      <a:pt x="6177" y="8597"/>
                      <a:pt x="7384" y="9111"/>
                    </a:cubicBezTo>
                    <a:cubicBezTo>
                      <a:pt x="7832" y="10134"/>
                      <a:pt x="8223" y="11159"/>
                      <a:pt x="8558" y="12188"/>
                    </a:cubicBezTo>
                    <a:cubicBezTo>
                      <a:pt x="7693" y="10704"/>
                      <a:pt x="5979" y="9040"/>
                      <a:pt x="2647" y="9040"/>
                    </a:cubicBezTo>
                    <a:cubicBezTo>
                      <a:pt x="1859" y="9040"/>
                      <a:pt x="980" y="9133"/>
                      <a:pt x="0" y="9344"/>
                    </a:cubicBezTo>
                    <a:cubicBezTo>
                      <a:pt x="2399" y="13895"/>
                      <a:pt x="6017" y="14585"/>
                      <a:pt x="7992" y="14585"/>
                    </a:cubicBezTo>
                    <a:cubicBezTo>
                      <a:pt x="8558" y="14585"/>
                      <a:pt x="8989" y="14528"/>
                      <a:pt x="9217" y="14489"/>
                    </a:cubicBezTo>
                    <a:cubicBezTo>
                      <a:pt x="9745" y="16630"/>
                      <a:pt x="10031" y="18776"/>
                      <a:pt x="10078" y="20924"/>
                    </a:cubicBezTo>
                    <a:cubicBezTo>
                      <a:pt x="9600" y="18986"/>
                      <a:pt x="7992" y="15876"/>
                      <a:pt x="2599" y="15876"/>
                    </a:cubicBezTo>
                    <a:cubicBezTo>
                      <a:pt x="2345" y="15876"/>
                      <a:pt x="2082" y="15883"/>
                      <a:pt x="1811" y="15897"/>
                    </a:cubicBezTo>
                    <a:cubicBezTo>
                      <a:pt x="3907" y="22107"/>
                      <a:pt x="8956" y="22442"/>
                      <a:pt x="10064" y="22442"/>
                    </a:cubicBezTo>
                    <a:cubicBezTo>
                      <a:pt x="10067" y="22442"/>
                      <a:pt x="10071" y="22442"/>
                      <a:pt x="10074" y="22442"/>
                    </a:cubicBezTo>
                    <a:lnTo>
                      <a:pt x="10074" y="22442"/>
                    </a:lnTo>
                    <a:cubicBezTo>
                      <a:pt x="10011" y="24570"/>
                      <a:pt x="9710" y="26700"/>
                      <a:pt x="9178" y="28825"/>
                    </a:cubicBezTo>
                    <a:cubicBezTo>
                      <a:pt x="9266" y="27011"/>
                      <a:pt x="8773" y="22512"/>
                      <a:pt x="1970" y="21605"/>
                    </a:cubicBezTo>
                    <a:lnTo>
                      <a:pt x="1970" y="21605"/>
                    </a:lnTo>
                    <a:cubicBezTo>
                      <a:pt x="2922" y="28330"/>
                      <a:pt x="8145" y="29437"/>
                      <a:pt x="8982" y="29572"/>
                    </a:cubicBezTo>
                    <a:cubicBezTo>
                      <a:pt x="8828" y="30127"/>
                      <a:pt x="8660" y="30683"/>
                      <a:pt x="8472" y="31237"/>
                    </a:cubicBezTo>
                    <a:cubicBezTo>
                      <a:pt x="6995" y="35655"/>
                      <a:pt x="4538" y="39884"/>
                      <a:pt x="1172" y="43808"/>
                    </a:cubicBezTo>
                    <a:cubicBezTo>
                      <a:pt x="743" y="44309"/>
                      <a:pt x="685" y="44372"/>
                      <a:pt x="798" y="44544"/>
                    </a:cubicBezTo>
                    <a:cubicBezTo>
                      <a:pt x="800" y="44548"/>
                      <a:pt x="804" y="44550"/>
                      <a:pt x="806" y="44554"/>
                    </a:cubicBezTo>
                    <a:cubicBezTo>
                      <a:pt x="853" y="44618"/>
                      <a:pt x="926" y="44652"/>
                      <a:pt x="1000" y="44652"/>
                    </a:cubicBezTo>
                    <a:cubicBezTo>
                      <a:pt x="1047" y="44652"/>
                      <a:pt x="1093" y="44639"/>
                      <a:pt x="1136" y="44612"/>
                    </a:cubicBezTo>
                    <a:cubicBezTo>
                      <a:pt x="1183" y="44581"/>
                      <a:pt x="1213" y="44540"/>
                      <a:pt x="1230" y="44493"/>
                    </a:cubicBezTo>
                    <a:cubicBezTo>
                      <a:pt x="1275" y="44434"/>
                      <a:pt x="1404" y="44282"/>
                      <a:pt x="1543" y="44121"/>
                    </a:cubicBezTo>
                    <a:cubicBezTo>
                      <a:pt x="4951" y="40149"/>
                      <a:pt x="7439" y="35865"/>
                      <a:pt x="8937" y="31391"/>
                    </a:cubicBezTo>
                    <a:cubicBezTo>
                      <a:pt x="9096" y="30910"/>
                      <a:pt x="9246" y="30427"/>
                      <a:pt x="9383" y="29946"/>
                    </a:cubicBezTo>
                    <a:cubicBezTo>
                      <a:pt x="9486" y="29953"/>
                      <a:pt x="9615" y="29958"/>
                      <a:pt x="9765" y="29958"/>
                    </a:cubicBezTo>
                    <a:cubicBezTo>
                      <a:pt x="11508" y="29958"/>
                      <a:pt x="16140" y="29299"/>
                      <a:pt x="16633" y="22315"/>
                    </a:cubicBezTo>
                    <a:lnTo>
                      <a:pt x="16633" y="22315"/>
                    </a:lnTo>
                    <a:cubicBezTo>
                      <a:pt x="12971" y="23066"/>
                      <a:pt x="11089" y="25006"/>
                      <a:pt x="10123" y="26736"/>
                    </a:cubicBezTo>
                    <a:cubicBezTo>
                      <a:pt x="10354" y="25405"/>
                      <a:pt x="10502" y="24075"/>
                      <a:pt x="10553" y="22741"/>
                    </a:cubicBezTo>
                    <a:cubicBezTo>
                      <a:pt x="11684" y="22618"/>
                      <a:pt x="17239" y="21622"/>
                      <a:pt x="16355" y="13900"/>
                    </a:cubicBezTo>
                    <a:lnTo>
                      <a:pt x="16355" y="13900"/>
                    </a:lnTo>
                    <a:cubicBezTo>
                      <a:pt x="12398" y="15514"/>
                      <a:pt x="11013" y="18225"/>
                      <a:pt x="10545" y="20224"/>
                    </a:cubicBezTo>
                    <a:cubicBezTo>
                      <a:pt x="10461" y="18381"/>
                      <a:pt x="10203" y="16537"/>
                      <a:pt x="9769" y="14700"/>
                    </a:cubicBezTo>
                    <a:cubicBezTo>
                      <a:pt x="10974" y="14356"/>
                      <a:pt x="16110" y="12433"/>
                      <a:pt x="14043" y="5064"/>
                    </a:cubicBezTo>
                    <a:lnTo>
                      <a:pt x="14043" y="5064"/>
                    </a:lnTo>
                    <a:cubicBezTo>
                      <a:pt x="9980" y="7537"/>
                      <a:pt x="9276" y="10850"/>
                      <a:pt x="9289" y="12894"/>
                    </a:cubicBezTo>
                    <a:cubicBezTo>
                      <a:pt x="8892" y="11558"/>
                      <a:pt x="8401" y="10226"/>
                      <a:pt x="7822" y="8896"/>
                    </a:cubicBezTo>
                    <a:cubicBezTo>
                      <a:pt x="8253" y="7537"/>
                      <a:pt x="9340" y="2429"/>
                      <a:pt x="2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1" name="Google Shape;2491;p40"/>
              <p:cNvGrpSpPr/>
              <p:nvPr/>
            </p:nvGrpSpPr>
            <p:grpSpPr>
              <a:xfrm rot="5812310" flipH="1">
                <a:off x="5816296" y="3494348"/>
                <a:ext cx="2326966" cy="324856"/>
                <a:chOff x="6899888" y="3500100"/>
                <a:chExt cx="1038875" cy="145025"/>
              </a:xfrm>
            </p:grpSpPr>
            <p:sp>
              <p:nvSpPr>
                <p:cNvPr id="2492" name="Google Shape;2492;p40"/>
                <p:cNvSpPr/>
                <p:nvPr/>
              </p:nvSpPr>
              <p:spPr>
                <a:xfrm>
                  <a:off x="6899888" y="3500100"/>
                  <a:ext cx="1038875" cy="145025"/>
                </a:xfrm>
                <a:custGeom>
                  <a:avLst/>
                  <a:gdLst/>
                  <a:ahLst/>
                  <a:cxnLst/>
                  <a:rect l="l" t="t" r="r" b="b"/>
                  <a:pathLst>
                    <a:path w="41555" h="5801" extrusionOk="0">
                      <a:moveTo>
                        <a:pt x="1" y="1"/>
                      </a:moveTo>
                      <a:lnTo>
                        <a:pt x="1" y="5801"/>
                      </a:lnTo>
                      <a:lnTo>
                        <a:pt x="41555" y="5801"/>
                      </a:lnTo>
                      <a:lnTo>
                        <a:pt x="415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0"/>
                <p:cNvSpPr/>
                <p:nvPr/>
              </p:nvSpPr>
              <p:spPr>
                <a:xfrm>
                  <a:off x="7057938" y="3517850"/>
                  <a:ext cx="262350" cy="107625"/>
                </a:xfrm>
                <a:custGeom>
                  <a:avLst/>
                  <a:gdLst/>
                  <a:ahLst/>
                  <a:cxnLst/>
                  <a:rect l="l" t="t" r="r" b="b"/>
                  <a:pathLst>
                    <a:path w="10494" h="4305" extrusionOk="0">
                      <a:moveTo>
                        <a:pt x="132" y="1"/>
                      </a:moveTo>
                      <a:cubicBezTo>
                        <a:pt x="132" y="73"/>
                        <a:pt x="73" y="132"/>
                        <a:pt x="0" y="132"/>
                      </a:cubicBezTo>
                      <a:lnTo>
                        <a:pt x="0" y="4174"/>
                      </a:lnTo>
                      <a:cubicBezTo>
                        <a:pt x="73" y="4174"/>
                        <a:pt x="132" y="4233"/>
                        <a:pt x="132" y="4305"/>
                      </a:cubicBezTo>
                      <a:lnTo>
                        <a:pt x="10363" y="4305"/>
                      </a:lnTo>
                      <a:cubicBezTo>
                        <a:pt x="10363" y="4233"/>
                        <a:pt x="10421" y="4174"/>
                        <a:pt x="10494" y="4174"/>
                      </a:cubicBezTo>
                      <a:lnTo>
                        <a:pt x="10494" y="132"/>
                      </a:lnTo>
                      <a:cubicBezTo>
                        <a:pt x="10422" y="132"/>
                        <a:pt x="10363" y="73"/>
                        <a:pt x="10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0"/>
                <p:cNvSpPr/>
                <p:nvPr/>
              </p:nvSpPr>
              <p:spPr>
                <a:xfrm>
                  <a:off x="7431513" y="3521000"/>
                  <a:ext cx="326200" cy="100325"/>
                </a:xfrm>
                <a:custGeom>
                  <a:avLst/>
                  <a:gdLst/>
                  <a:ahLst/>
                  <a:cxnLst/>
                  <a:rect l="l" t="t" r="r" b="b"/>
                  <a:pathLst>
                    <a:path w="13048" h="4013" extrusionOk="0">
                      <a:moveTo>
                        <a:pt x="6763" y="0"/>
                      </a:moveTo>
                      <a:cubicBezTo>
                        <a:pt x="3974" y="0"/>
                        <a:pt x="1165" y="59"/>
                        <a:pt x="851" y="144"/>
                      </a:cubicBezTo>
                      <a:cubicBezTo>
                        <a:pt x="689" y="188"/>
                        <a:pt x="546" y="247"/>
                        <a:pt x="436" y="323"/>
                      </a:cubicBezTo>
                      <a:cubicBezTo>
                        <a:pt x="0" y="619"/>
                        <a:pt x="121" y="1104"/>
                        <a:pt x="112" y="1544"/>
                      </a:cubicBezTo>
                      <a:cubicBezTo>
                        <a:pt x="102" y="2129"/>
                        <a:pt x="89" y="2771"/>
                        <a:pt x="177" y="3353"/>
                      </a:cubicBezTo>
                      <a:cubicBezTo>
                        <a:pt x="228" y="3687"/>
                        <a:pt x="327" y="3881"/>
                        <a:pt x="693" y="3968"/>
                      </a:cubicBezTo>
                      <a:cubicBezTo>
                        <a:pt x="829" y="4000"/>
                        <a:pt x="1755" y="4012"/>
                        <a:pt x="3020" y="4012"/>
                      </a:cubicBezTo>
                      <a:cubicBezTo>
                        <a:pt x="6189" y="4012"/>
                        <a:pt x="11488" y="3939"/>
                        <a:pt x="11830" y="3932"/>
                      </a:cubicBezTo>
                      <a:cubicBezTo>
                        <a:pt x="12186" y="3925"/>
                        <a:pt x="12684" y="3892"/>
                        <a:pt x="12848" y="3419"/>
                      </a:cubicBezTo>
                      <a:cubicBezTo>
                        <a:pt x="13048" y="2842"/>
                        <a:pt x="12929" y="2176"/>
                        <a:pt x="12921" y="1571"/>
                      </a:cubicBezTo>
                      <a:cubicBezTo>
                        <a:pt x="12914" y="1040"/>
                        <a:pt x="13004" y="524"/>
                        <a:pt x="12560" y="211"/>
                      </a:cubicBezTo>
                      <a:cubicBezTo>
                        <a:pt x="12346" y="59"/>
                        <a:pt x="9564" y="0"/>
                        <a:pt x="6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0"/>
                <p:cNvSpPr/>
                <p:nvPr/>
              </p:nvSpPr>
              <p:spPr>
                <a:xfrm>
                  <a:off x="7448613" y="3531825"/>
                  <a:ext cx="292575" cy="78725"/>
                </a:xfrm>
                <a:custGeom>
                  <a:avLst/>
                  <a:gdLst/>
                  <a:ahLst/>
                  <a:cxnLst/>
                  <a:rect l="l" t="t" r="r" b="b"/>
                  <a:pathLst>
                    <a:path w="11703" h="3149" extrusionOk="0">
                      <a:moveTo>
                        <a:pt x="5330" y="134"/>
                      </a:moveTo>
                      <a:cubicBezTo>
                        <a:pt x="8063" y="134"/>
                        <a:pt x="11033" y="189"/>
                        <a:pt x="11209" y="286"/>
                      </a:cubicBezTo>
                      <a:cubicBezTo>
                        <a:pt x="11509" y="464"/>
                        <a:pt x="11504" y="740"/>
                        <a:pt x="11499" y="1061"/>
                      </a:cubicBezTo>
                      <a:cubicBezTo>
                        <a:pt x="11498" y="1123"/>
                        <a:pt x="11497" y="1184"/>
                        <a:pt x="11498" y="1247"/>
                      </a:cubicBezTo>
                      <a:cubicBezTo>
                        <a:pt x="11499" y="1365"/>
                        <a:pt x="11508" y="1487"/>
                        <a:pt x="11516" y="1606"/>
                      </a:cubicBezTo>
                      <a:cubicBezTo>
                        <a:pt x="11540" y="1947"/>
                        <a:pt x="11564" y="2300"/>
                        <a:pt x="11438" y="2607"/>
                      </a:cubicBezTo>
                      <a:cubicBezTo>
                        <a:pt x="11317" y="2896"/>
                        <a:pt x="10959" y="2942"/>
                        <a:pt x="10590" y="2948"/>
                      </a:cubicBezTo>
                      <a:cubicBezTo>
                        <a:pt x="10232" y="2954"/>
                        <a:pt x="5507" y="3008"/>
                        <a:pt x="2693" y="3008"/>
                      </a:cubicBezTo>
                      <a:cubicBezTo>
                        <a:pt x="1571" y="3008"/>
                        <a:pt x="753" y="2999"/>
                        <a:pt x="636" y="2976"/>
                      </a:cubicBezTo>
                      <a:cubicBezTo>
                        <a:pt x="341" y="2917"/>
                        <a:pt x="270" y="2798"/>
                        <a:pt x="229" y="2569"/>
                      </a:cubicBezTo>
                      <a:cubicBezTo>
                        <a:pt x="152" y="2149"/>
                        <a:pt x="162" y="1673"/>
                        <a:pt x="172" y="1253"/>
                      </a:cubicBezTo>
                      <a:lnTo>
                        <a:pt x="172" y="1227"/>
                      </a:lnTo>
                      <a:cubicBezTo>
                        <a:pt x="173" y="1165"/>
                        <a:pt x="171" y="1101"/>
                        <a:pt x="169" y="1034"/>
                      </a:cubicBezTo>
                      <a:cubicBezTo>
                        <a:pt x="156" y="765"/>
                        <a:pt x="145" y="531"/>
                        <a:pt x="425" y="371"/>
                      </a:cubicBezTo>
                      <a:cubicBezTo>
                        <a:pt x="516" y="320"/>
                        <a:pt x="635" y="277"/>
                        <a:pt x="778" y="245"/>
                      </a:cubicBezTo>
                      <a:cubicBezTo>
                        <a:pt x="1114" y="169"/>
                        <a:pt x="3147" y="134"/>
                        <a:pt x="5330" y="134"/>
                      </a:cubicBezTo>
                      <a:close/>
                      <a:moveTo>
                        <a:pt x="6046" y="0"/>
                      </a:moveTo>
                      <a:cubicBezTo>
                        <a:pt x="3674" y="0"/>
                        <a:pt x="1049" y="41"/>
                        <a:pt x="746" y="109"/>
                      </a:cubicBezTo>
                      <a:cubicBezTo>
                        <a:pt x="588" y="146"/>
                        <a:pt x="457" y="193"/>
                        <a:pt x="354" y="251"/>
                      </a:cubicBezTo>
                      <a:cubicBezTo>
                        <a:pt x="1" y="451"/>
                        <a:pt x="15" y="765"/>
                        <a:pt x="26" y="1042"/>
                      </a:cubicBezTo>
                      <a:cubicBezTo>
                        <a:pt x="30" y="1103"/>
                        <a:pt x="32" y="1166"/>
                        <a:pt x="31" y="1226"/>
                      </a:cubicBezTo>
                      <a:lnTo>
                        <a:pt x="31" y="1251"/>
                      </a:lnTo>
                      <a:cubicBezTo>
                        <a:pt x="21" y="1678"/>
                        <a:pt x="10" y="2162"/>
                        <a:pt x="89" y="2596"/>
                      </a:cubicBezTo>
                      <a:cubicBezTo>
                        <a:pt x="138" y="2861"/>
                        <a:pt x="240" y="3042"/>
                        <a:pt x="607" y="3114"/>
                      </a:cubicBezTo>
                      <a:cubicBezTo>
                        <a:pt x="736" y="3139"/>
                        <a:pt x="1582" y="3149"/>
                        <a:pt x="2732" y="3149"/>
                      </a:cubicBezTo>
                      <a:cubicBezTo>
                        <a:pt x="5601" y="3149"/>
                        <a:pt x="10357" y="3090"/>
                        <a:pt x="10582" y="3090"/>
                      </a:cubicBezTo>
                      <a:cubicBezTo>
                        <a:pt x="10586" y="3090"/>
                        <a:pt x="10588" y="3090"/>
                        <a:pt x="10590" y="3090"/>
                      </a:cubicBezTo>
                      <a:cubicBezTo>
                        <a:pt x="10869" y="3086"/>
                        <a:pt x="11392" y="3077"/>
                        <a:pt x="11563" y="2663"/>
                      </a:cubicBezTo>
                      <a:cubicBezTo>
                        <a:pt x="11703" y="2325"/>
                        <a:pt x="11678" y="1955"/>
                        <a:pt x="11653" y="1599"/>
                      </a:cubicBezTo>
                      <a:cubicBezTo>
                        <a:pt x="11643" y="1477"/>
                        <a:pt x="11636" y="1361"/>
                        <a:pt x="11633" y="1247"/>
                      </a:cubicBezTo>
                      <a:cubicBezTo>
                        <a:pt x="11632" y="1187"/>
                        <a:pt x="11633" y="1126"/>
                        <a:pt x="11636" y="1066"/>
                      </a:cubicBezTo>
                      <a:cubicBezTo>
                        <a:pt x="11641" y="733"/>
                        <a:pt x="11647" y="387"/>
                        <a:pt x="11277" y="168"/>
                      </a:cubicBezTo>
                      <a:cubicBezTo>
                        <a:pt x="11022" y="17"/>
                        <a:pt x="7551" y="0"/>
                        <a:pt x="60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0"/>
                <p:cNvSpPr/>
                <p:nvPr/>
              </p:nvSpPr>
              <p:spPr>
                <a:xfrm>
                  <a:off x="7101013" y="3548800"/>
                  <a:ext cx="177900" cy="46825"/>
                </a:xfrm>
                <a:custGeom>
                  <a:avLst/>
                  <a:gdLst/>
                  <a:ahLst/>
                  <a:cxnLst/>
                  <a:rect l="l" t="t" r="r" b="b"/>
                  <a:pathLst>
                    <a:path w="7116" h="1873" extrusionOk="0">
                      <a:moveTo>
                        <a:pt x="1128" y="1"/>
                      </a:moveTo>
                      <a:cubicBezTo>
                        <a:pt x="758" y="1"/>
                        <a:pt x="354" y="197"/>
                        <a:pt x="160" y="493"/>
                      </a:cubicBezTo>
                      <a:cubicBezTo>
                        <a:pt x="41" y="676"/>
                        <a:pt x="0" y="895"/>
                        <a:pt x="95" y="1133"/>
                      </a:cubicBezTo>
                      <a:cubicBezTo>
                        <a:pt x="232" y="1471"/>
                        <a:pt x="543" y="1830"/>
                        <a:pt x="937" y="1830"/>
                      </a:cubicBezTo>
                      <a:cubicBezTo>
                        <a:pt x="1117" y="1830"/>
                        <a:pt x="1315" y="1755"/>
                        <a:pt x="1522" y="1568"/>
                      </a:cubicBezTo>
                      <a:cubicBezTo>
                        <a:pt x="1804" y="1315"/>
                        <a:pt x="1962" y="935"/>
                        <a:pt x="1874" y="566"/>
                      </a:cubicBezTo>
                      <a:cubicBezTo>
                        <a:pt x="1778" y="165"/>
                        <a:pt x="1467" y="1"/>
                        <a:pt x="1128" y="1"/>
                      </a:cubicBezTo>
                      <a:close/>
                      <a:moveTo>
                        <a:pt x="6280" y="1"/>
                      </a:moveTo>
                      <a:cubicBezTo>
                        <a:pt x="5910" y="1"/>
                        <a:pt x="5507" y="197"/>
                        <a:pt x="5313" y="494"/>
                      </a:cubicBezTo>
                      <a:cubicBezTo>
                        <a:pt x="5193" y="676"/>
                        <a:pt x="5153" y="898"/>
                        <a:pt x="5249" y="1134"/>
                      </a:cubicBezTo>
                      <a:cubicBezTo>
                        <a:pt x="5384" y="1472"/>
                        <a:pt x="5694" y="1830"/>
                        <a:pt x="6089" y="1830"/>
                      </a:cubicBezTo>
                      <a:cubicBezTo>
                        <a:pt x="6269" y="1830"/>
                        <a:pt x="6467" y="1755"/>
                        <a:pt x="6674" y="1569"/>
                      </a:cubicBezTo>
                      <a:cubicBezTo>
                        <a:pt x="6957" y="1316"/>
                        <a:pt x="7115" y="936"/>
                        <a:pt x="7026" y="567"/>
                      </a:cubicBezTo>
                      <a:cubicBezTo>
                        <a:pt x="6930" y="165"/>
                        <a:pt x="6619" y="1"/>
                        <a:pt x="6280" y="1"/>
                      </a:cubicBezTo>
                      <a:close/>
                      <a:moveTo>
                        <a:pt x="3492" y="2"/>
                      </a:moveTo>
                      <a:cubicBezTo>
                        <a:pt x="3261" y="2"/>
                        <a:pt x="3025" y="118"/>
                        <a:pt x="2823" y="427"/>
                      </a:cubicBezTo>
                      <a:cubicBezTo>
                        <a:pt x="2615" y="745"/>
                        <a:pt x="2561" y="1152"/>
                        <a:pt x="2742" y="1487"/>
                      </a:cubicBezTo>
                      <a:cubicBezTo>
                        <a:pt x="2889" y="1761"/>
                        <a:pt x="3122" y="1873"/>
                        <a:pt x="3368" y="1873"/>
                      </a:cubicBezTo>
                      <a:cubicBezTo>
                        <a:pt x="3802" y="1873"/>
                        <a:pt x="4280" y="1526"/>
                        <a:pt x="4415" y="1114"/>
                      </a:cubicBezTo>
                      <a:cubicBezTo>
                        <a:pt x="4484" y="906"/>
                        <a:pt x="4466" y="684"/>
                        <a:pt x="4314" y="480"/>
                      </a:cubicBezTo>
                      <a:cubicBezTo>
                        <a:pt x="4128" y="232"/>
                        <a:pt x="3816" y="2"/>
                        <a:pt x="3492"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0"/>
                <p:cNvSpPr/>
                <p:nvPr/>
              </p:nvSpPr>
              <p:spPr>
                <a:xfrm>
                  <a:off x="7470688" y="3556750"/>
                  <a:ext cx="244875" cy="30525"/>
                </a:xfrm>
                <a:custGeom>
                  <a:avLst/>
                  <a:gdLst/>
                  <a:ahLst/>
                  <a:cxnLst/>
                  <a:rect l="l" t="t" r="r" b="b"/>
                  <a:pathLst>
                    <a:path w="9795" h="1221" extrusionOk="0">
                      <a:moveTo>
                        <a:pt x="4089" y="1"/>
                      </a:moveTo>
                      <a:cubicBezTo>
                        <a:pt x="3848" y="1"/>
                        <a:pt x="3584" y="129"/>
                        <a:pt x="3458" y="323"/>
                      </a:cubicBezTo>
                      <a:cubicBezTo>
                        <a:pt x="3380" y="442"/>
                        <a:pt x="3353" y="585"/>
                        <a:pt x="3416" y="738"/>
                      </a:cubicBezTo>
                      <a:cubicBezTo>
                        <a:pt x="3505" y="958"/>
                        <a:pt x="3707" y="1192"/>
                        <a:pt x="3964" y="1192"/>
                      </a:cubicBezTo>
                      <a:cubicBezTo>
                        <a:pt x="4081" y="1192"/>
                        <a:pt x="4210" y="1143"/>
                        <a:pt x="4346" y="1021"/>
                      </a:cubicBezTo>
                      <a:cubicBezTo>
                        <a:pt x="4529" y="856"/>
                        <a:pt x="4631" y="609"/>
                        <a:pt x="4575" y="368"/>
                      </a:cubicBezTo>
                      <a:cubicBezTo>
                        <a:pt x="4512" y="108"/>
                        <a:pt x="4310" y="1"/>
                        <a:pt x="4089" y="1"/>
                      </a:cubicBezTo>
                      <a:close/>
                      <a:moveTo>
                        <a:pt x="5897" y="1"/>
                      </a:moveTo>
                      <a:cubicBezTo>
                        <a:pt x="5655" y="1"/>
                        <a:pt x="5392" y="129"/>
                        <a:pt x="5266" y="323"/>
                      </a:cubicBezTo>
                      <a:cubicBezTo>
                        <a:pt x="5188" y="442"/>
                        <a:pt x="5161" y="585"/>
                        <a:pt x="5224" y="738"/>
                      </a:cubicBezTo>
                      <a:cubicBezTo>
                        <a:pt x="5313" y="958"/>
                        <a:pt x="5514" y="1192"/>
                        <a:pt x="5771" y="1192"/>
                      </a:cubicBezTo>
                      <a:cubicBezTo>
                        <a:pt x="5889" y="1192"/>
                        <a:pt x="6018" y="1143"/>
                        <a:pt x="6153" y="1021"/>
                      </a:cubicBezTo>
                      <a:cubicBezTo>
                        <a:pt x="6336" y="856"/>
                        <a:pt x="6439" y="609"/>
                        <a:pt x="6382" y="368"/>
                      </a:cubicBezTo>
                      <a:cubicBezTo>
                        <a:pt x="6319" y="108"/>
                        <a:pt x="6117" y="1"/>
                        <a:pt x="5897" y="1"/>
                      </a:cubicBezTo>
                      <a:close/>
                      <a:moveTo>
                        <a:pt x="9251" y="1"/>
                      </a:moveTo>
                      <a:cubicBezTo>
                        <a:pt x="9010" y="1"/>
                        <a:pt x="8746" y="129"/>
                        <a:pt x="8620" y="323"/>
                      </a:cubicBezTo>
                      <a:cubicBezTo>
                        <a:pt x="8543" y="442"/>
                        <a:pt x="8516" y="585"/>
                        <a:pt x="8578" y="738"/>
                      </a:cubicBezTo>
                      <a:cubicBezTo>
                        <a:pt x="8668" y="958"/>
                        <a:pt x="8869" y="1192"/>
                        <a:pt x="9126" y="1192"/>
                      </a:cubicBezTo>
                      <a:cubicBezTo>
                        <a:pt x="9243" y="1192"/>
                        <a:pt x="9372" y="1143"/>
                        <a:pt x="9508" y="1021"/>
                      </a:cubicBezTo>
                      <a:cubicBezTo>
                        <a:pt x="9690" y="856"/>
                        <a:pt x="9794" y="609"/>
                        <a:pt x="9736" y="368"/>
                      </a:cubicBezTo>
                      <a:cubicBezTo>
                        <a:pt x="9674" y="108"/>
                        <a:pt x="9472" y="1"/>
                        <a:pt x="9251" y="1"/>
                      </a:cubicBezTo>
                      <a:close/>
                      <a:moveTo>
                        <a:pt x="735" y="1"/>
                      </a:moveTo>
                      <a:cubicBezTo>
                        <a:pt x="494" y="1"/>
                        <a:pt x="230" y="129"/>
                        <a:pt x="104" y="324"/>
                      </a:cubicBezTo>
                      <a:cubicBezTo>
                        <a:pt x="26" y="443"/>
                        <a:pt x="0" y="586"/>
                        <a:pt x="62" y="740"/>
                      </a:cubicBezTo>
                      <a:cubicBezTo>
                        <a:pt x="151" y="960"/>
                        <a:pt x="353" y="1193"/>
                        <a:pt x="610" y="1193"/>
                      </a:cubicBezTo>
                      <a:cubicBezTo>
                        <a:pt x="728" y="1193"/>
                        <a:pt x="857" y="1145"/>
                        <a:pt x="992" y="1024"/>
                      </a:cubicBezTo>
                      <a:cubicBezTo>
                        <a:pt x="1175" y="858"/>
                        <a:pt x="1277" y="610"/>
                        <a:pt x="1219" y="369"/>
                      </a:cubicBezTo>
                      <a:cubicBezTo>
                        <a:pt x="1157" y="108"/>
                        <a:pt x="955" y="1"/>
                        <a:pt x="735" y="1"/>
                      </a:cubicBezTo>
                      <a:close/>
                      <a:moveTo>
                        <a:pt x="2271" y="1"/>
                      </a:moveTo>
                      <a:cubicBezTo>
                        <a:pt x="2121" y="1"/>
                        <a:pt x="1968" y="77"/>
                        <a:pt x="1837" y="278"/>
                      </a:cubicBezTo>
                      <a:cubicBezTo>
                        <a:pt x="1701" y="486"/>
                        <a:pt x="1665" y="752"/>
                        <a:pt x="1783" y="968"/>
                      </a:cubicBezTo>
                      <a:cubicBezTo>
                        <a:pt x="1880" y="1147"/>
                        <a:pt x="2032" y="1220"/>
                        <a:pt x="2193" y="1220"/>
                      </a:cubicBezTo>
                      <a:cubicBezTo>
                        <a:pt x="2476" y="1220"/>
                        <a:pt x="2786" y="994"/>
                        <a:pt x="2874" y="726"/>
                      </a:cubicBezTo>
                      <a:cubicBezTo>
                        <a:pt x="2918" y="591"/>
                        <a:pt x="2906" y="447"/>
                        <a:pt x="2807" y="313"/>
                      </a:cubicBezTo>
                      <a:cubicBezTo>
                        <a:pt x="2685" y="151"/>
                        <a:pt x="2482" y="1"/>
                        <a:pt x="2271" y="1"/>
                      </a:cubicBezTo>
                      <a:close/>
                      <a:moveTo>
                        <a:pt x="7433" y="1"/>
                      </a:moveTo>
                      <a:cubicBezTo>
                        <a:pt x="7283" y="1"/>
                        <a:pt x="7129" y="77"/>
                        <a:pt x="6998" y="278"/>
                      </a:cubicBezTo>
                      <a:cubicBezTo>
                        <a:pt x="6864" y="486"/>
                        <a:pt x="6827" y="752"/>
                        <a:pt x="6945" y="968"/>
                      </a:cubicBezTo>
                      <a:cubicBezTo>
                        <a:pt x="7042" y="1147"/>
                        <a:pt x="7193" y="1220"/>
                        <a:pt x="7354" y="1220"/>
                      </a:cubicBezTo>
                      <a:cubicBezTo>
                        <a:pt x="7637" y="1220"/>
                        <a:pt x="7948" y="994"/>
                        <a:pt x="8036" y="726"/>
                      </a:cubicBezTo>
                      <a:cubicBezTo>
                        <a:pt x="8080" y="591"/>
                        <a:pt x="8068" y="447"/>
                        <a:pt x="7968" y="313"/>
                      </a:cubicBezTo>
                      <a:cubicBezTo>
                        <a:pt x="7848" y="151"/>
                        <a:pt x="7644" y="1"/>
                        <a:pt x="7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0"/>
                <p:cNvSpPr/>
                <p:nvPr/>
              </p:nvSpPr>
              <p:spPr>
                <a:xfrm>
                  <a:off x="7807938" y="3500100"/>
                  <a:ext cx="96525" cy="145025"/>
                </a:xfrm>
                <a:custGeom>
                  <a:avLst/>
                  <a:gdLst/>
                  <a:ahLst/>
                  <a:cxnLst/>
                  <a:rect l="l" t="t" r="r" b="b"/>
                  <a:pathLst>
                    <a:path w="3861" h="5801" extrusionOk="0">
                      <a:moveTo>
                        <a:pt x="1" y="1"/>
                      </a:moveTo>
                      <a:lnTo>
                        <a:pt x="1" y="5801"/>
                      </a:lnTo>
                      <a:lnTo>
                        <a:pt x="1322" y="5801"/>
                      </a:lnTo>
                      <a:lnTo>
                        <a:pt x="1322" y="1"/>
                      </a:lnTo>
                      <a:close/>
                      <a:moveTo>
                        <a:pt x="1939" y="1"/>
                      </a:moveTo>
                      <a:lnTo>
                        <a:pt x="1939" y="5801"/>
                      </a:lnTo>
                      <a:lnTo>
                        <a:pt x="2600" y="5801"/>
                      </a:lnTo>
                      <a:lnTo>
                        <a:pt x="2600" y="1"/>
                      </a:lnTo>
                      <a:close/>
                      <a:moveTo>
                        <a:pt x="3200" y="1"/>
                      </a:moveTo>
                      <a:lnTo>
                        <a:pt x="3200" y="5801"/>
                      </a:lnTo>
                      <a:lnTo>
                        <a:pt x="3861" y="5801"/>
                      </a:lnTo>
                      <a:lnTo>
                        <a:pt x="38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0"/>
                <p:cNvSpPr/>
                <p:nvPr/>
              </p:nvSpPr>
              <p:spPr>
                <a:xfrm>
                  <a:off x="7368913" y="3500100"/>
                  <a:ext cx="16550" cy="145025"/>
                </a:xfrm>
                <a:custGeom>
                  <a:avLst/>
                  <a:gdLst/>
                  <a:ahLst/>
                  <a:cxnLst/>
                  <a:rect l="l" t="t" r="r" b="b"/>
                  <a:pathLst>
                    <a:path w="662" h="5801" extrusionOk="0">
                      <a:moveTo>
                        <a:pt x="0" y="1"/>
                      </a:moveTo>
                      <a:lnTo>
                        <a:pt x="0" y="5801"/>
                      </a:lnTo>
                      <a:lnTo>
                        <a:pt x="661" y="5801"/>
                      </a:lnTo>
                      <a:lnTo>
                        <a:pt x="6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0"/>
                <p:cNvSpPr/>
                <p:nvPr/>
              </p:nvSpPr>
              <p:spPr>
                <a:xfrm>
                  <a:off x="6933713" y="3500100"/>
                  <a:ext cx="96525" cy="145025"/>
                </a:xfrm>
                <a:custGeom>
                  <a:avLst/>
                  <a:gdLst/>
                  <a:ahLst/>
                  <a:cxnLst/>
                  <a:rect l="l" t="t" r="r" b="b"/>
                  <a:pathLst>
                    <a:path w="3861" h="5801" extrusionOk="0">
                      <a:moveTo>
                        <a:pt x="1" y="1"/>
                      </a:moveTo>
                      <a:lnTo>
                        <a:pt x="1" y="5801"/>
                      </a:lnTo>
                      <a:lnTo>
                        <a:pt x="662" y="5801"/>
                      </a:lnTo>
                      <a:lnTo>
                        <a:pt x="662" y="1"/>
                      </a:lnTo>
                      <a:close/>
                      <a:moveTo>
                        <a:pt x="1261" y="1"/>
                      </a:moveTo>
                      <a:lnTo>
                        <a:pt x="1261" y="5801"/>
                      </a:lnTo>
                      <a:lnTo>
                        <a:pt x="1921" y="5801"/>
                      </a:lnTo>
                      <a:lnTo>
                        <a:pt x="1921" y="1"/>
                      </a:lnTo>
                      <a:close/>
                      <a:moveTo>
                        <a:pt x="2539" y="1"/>
                      </a:moveTo>
                      <a:lnTo>
                        <a:pt x="2539" y="5801"/>
                      </a:lnTo>
                      <a:lnTo>
                        <a:pt x="3860" y="5801"/>
                      </a:lnTo>
                      <a:lnTo>
                        <a:pt x="38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1" name="Google Shape;2501;p40"/>
              <p:cNvGrpSpPr/>
              <p:nvPr/>
            </p:nvGrpSpPr>
            <p:grpSpPr>
              <a:xfrm rot="5400000" flipH="1">
                <a:off x="6297716" y="3224066"/>
                <a:ext cx="2585362" cy="607406"/>
                <a:chOff x="4972650" y="1317400"/>
                <a:chExt cx="1151250" cy="270475"/>
              </a:xfrm>
            </p:grpSpPr>
            <p:sp>
              <p:nvSpPr>
                <p:cNvPr id="2502" name="Google Shape;2502;p40"/>
                <p:cNvSpPr/>
                <p:nvPr/>
              </p:nvSpPr>
              <p:spPr>
                <a:xfrm>
                  <a:off x="4972650" y="1317400"/>
                  <a:ext cx="1151250" cy="270475"/>
                </a:xfrm>
                <a:custGeom>
                  <a:avLst/>
                  <a:gdLst/>
                  <a:ahLst/>
                  <a:cxnLst/>
                  <a:rect l="l" t="t" r="r" b="b"/>
                  <a:pathLst>
                    <a:path w="46050" h="10819" extrusionOk="0">
                      <a:moveTo>
                        <a:pt x="0" y="1"/>
                      </a:moveTo>
                      <a:lnTo>
                        <a:pt x="0" y="10819"/>
                      </a:lnTo>
                      <a:lnTo>
                        <a:pt x="46050" y="10819"/>
                      </a:lnTo>
                      <a:lnTo>
                        <a:pt x="460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0"/>
                <p:cNvSpPr/>
                <p:nvPr/>
              </p:nvSpPr>
              <p:spPr>
                <a:xfrm>
                  <a:off x="5045125" y="1317400"/>
                  <a:ext cx="192100" cy="270475"/>
                </a:xfrm>
                <a:custGeom>
                  <a:avLst/>
                  <a:gdLst/>
                  <a:ahLst/>
                  <a:cxnLst/>
                  <a:rect l="l" t="t" r="r" b="b"/>
                  <a:pathLst>
                    <a:path w="7684" h="10819" extrusionOk="0">
                      <a:moveTo>
                        <a:pt x="1" y="1"/>
                      </a:moveTo>
                      <a:lnTo>
                        <a:pt x="1" y="10819"/>
                      </a:lnTo>
                      <a:lnTo>
                        <a:pt x="7684" y="10819"/>
                      </a:lnTo>
                      <a:lnTo>
                        <a:pt x="76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0"/>
                <p:cNvSpPr/>
                <p:nvPr/>
              </p:nvSpPr>
              <p:spPr>
                <a:xfrm>
                  <a:off x="6012050" y="1317400"/>
                  <a:ext cx="62425" cy="270475"/>
                </a:xfrm>
                <a:custGeom>
                  <a:avLst/>
                  <a:gdLst/>
                  <a:ahLst/>
                  <a:cxnLst/>
                  <a:rect l="l" t="t" r="r" b="b"/>
                  <a:pathLst>
                    <a:path w="2497" h="10819" extrusionOk="0">
                      <a:moveTo>
                        <a:pt x="1" y="1"/>
                      </a:moveTo>
                      <a:lnTo>
                        <a:pt x="1" y="10819"/>
                      </a:lnTo>
                      <a:lnTo>
                        <a:pt x="2496" y="10819"/>
                      </a:lnTo>
                      <a:lnTo>
                        <a:pt x="24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0"/>
                <p:cNvSpPr/>
                <p:nvPr/>
              </p:nvSpPr>
              <p:spPr>
                <a:xfrm>
                  <a:off x="5066800" y="1317400"/>
                  <a:ext cx="148425" cy="270475"/>
                </a:xfrm>
                <a:custGeom>
                  <a:avLst/>
                  <a:gdLst/>
                  <a:ahLst/>
                  <a:cxnLst/>
                  <a:rect l="l" t="t" r="r" b="b"/>
                  <a:pathLst>
                    <a:path w="5937" h="10819" extrusionOk="0">
                      <a:moveTo>
                        <a:pt x="0" y="1"/>
                      </a:moveTo>
                      <a:lnTo>
                        <a:pt x="0" y="10819"/>
                      </a:lnTo>
                      <a:lnTo>
                        <a:pt x="857" y="10819"/>
                      </a:lnTo>
                      <a:lnTo>
                        <a:pt x="857" y="1"/>
                      </a:lnTo>
                      <a:close/>
                      <a:moveTo>
                        <a:pt x="1692" y="1"/>
                      </a:moveTo>
                      <a:lnTo>
                        <a:pt x="1692" y="10819"/>
                      </a:lnTo>
                      <a:lnTo>
                        <a:pt x="2549" y="10819"/>
                      </a:lnTo>
                      <a:lnTo>
                        <a:pt x="2549" y="1"/>
                      </a:lnTo>
                      <a:close/>
                      <a:moveTo>
                        <a:pt x="3385" y="1"/>
                      </a:moveTo>
                      <a:lnTo>
                        <a:pt x="3385" y="10819"/>
                      </a:lnTo>
                      <a:lnTo>
                        <a:pt x="4242" y="10819"/>
                      </a:lnTo>
                      <a:lnTo>
                        <a:pt x="4242" y="1"/>
                      </a:lnTo>
                      <a:close/>
                      <a:moveTo>
                        <a:pt x="5079" y="1"/>
                      </a:moveTo>
                      <a:lnTo>
                        <a:pt x="5079" y="10819"/>
                      </a:lnTo>
                      <a:lnTo>
                        <a:pt x="5936" y="10819"/>
                      </a:lnTo>
                      <a:lnTo>
                        <a:pt x="59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0"/>
                <p:cNvSpPr/>
                <p:nvPr/>
              </p:nvSpPr>
              <p:spPr>
                <a:xfrm>
                  <a:off x="6031500" y="1317400"/>
                  <a:ext cx="21450" cy="270475"/>
                </a:xfrm>
                <a:custGeom>
                  <a:avLst/>
                  <a:gdLst/>
                  <a:ahLst/>
                  <a:cxnLst/>
                  <a:rect l="l" t="t" r="r" b="b"/>
                  <a:pathLst>
                    <a:path w="858" h="10819" extrusionOk="0">
                      <a:moveTo>
                        <a:pt x="0" y="1"/>
                      </a:moveTo>
                      <a:lnTo>
                        <a:pt x="0" y="10819"/>
                      </a:lnTo>
                      <a:lnTo>
                        <a:pt x="857" y="10819"/>
                      </a:lnTo>
                      <a:lnTo>
                        <a:pt x="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0"/>
                <p:cNvSpPr/>
                <p:nvPr/>
              </p:nvSpPr>
              <p:spPr>
                <a:xfrm>
                  <a:off x="5288000" y="1342250"/>
                  <a:ext cx="686950" cy="220775"/>
                </a:xfrm>
                <a:custGeom>
                  <a:avLst/>
                  <a:gdLst/>
                  <a:ahLst/>
                  <a:cxnLst/>
                  <a:rect l="l" t="t" r="r" b="b"/>
                  <a:pathLst>
                    <a:path w="27478" h="8831" extrusionOk="0">
                      <a:moveTo>
                        <a:pt x="202" y="1"/>
                      </a:moveTo>
                      <a:cubicBezTo>
                        <a:pt x="202" y="112"/>
                        <a:pt x="112" y="202"/>
                        <a:pt x="1" y="202"/>
                      </a:cubicBezTo>
                      <a:lnTo>
                        <a:pt x="1" y="8631"/>
                      </a:lnTo>
                      <a:cubicBezTo>
                        <a:pt x="112" y="8631"/>
                        <a:pt x="202" y="8721"/>
                        <a:pt x="202" y="8831"/>
                      </a:cubicBezTo>
                      <a:lnTo>
                        <a:pt x="27277" y="8831"/>
                      </a:lnTo>
                      <a:cubicBezTo>
                        <a:pt x="27277" y="8721"/>
                        <a:pt x="27366" y="8631"/>
                        <a:pt x="27477" y="8631"/>
                      </a:cubicBezTo>
                      <a:lnTo>
                        <a:pt x="27477" y="202"/>
                      </a:lnTo>
                      <a:cubicBezTo>
                        <a:pt x="27367" y="202"/>
                        <a:pt x="27277" y="112"/>
                        <a:pt x="27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0"/>
                <p:cNvSpPr/>
                <p:nvPr/>
              </p:nvSpPr>
              <p:spPr>
                <a:xfrm>
                  <a:off x="5539475" y="1419300"/>
                  <a:ext cx="198225" cy="105900"/>
                </a:xfrm>
                <a:custGeom>
                  <a:avLst/>
                  <a:gdLst/>
                  <a:ahLst/>
                  <a:cxnLst/>
                  <a:rect l="l" t="t" r="r" b="b"/>
                  <a:pathLst>
                    <a:path w="7929" h="4236" extrusionOk="0">
                      <a:moveTo>
                        <a:pt x="3643" y="1"/>
                      </a:moveTo>
                      <a:cubicBezTo>
                        <a:pt x="3041" y="1"/>
                        <a:pt x="2515" y="141"/>
                        <a:pt x="2064" y="352"/>
                      </a:cubicBezTo>
                      <a:cubicBezTo>
                        <a:pt x="678" y="1002"/>
                        <a:pt x="0" y="2325"/>
                        <a:pt x="0" y="2325"/>
                      </a:cubicBezTo>
                      <a:cubicBezTo>
                        <a:pt x="0" y="2325"/>
                        <a:pt x="1952" y="4235"/>
                        <a:pt x="4232" y="4235"/>
                      </a:cubicBezTo>
                      <a:cubicBezTo>
                        <a:pt x="5453" y="4235"/>
                        <a:pt x="6768" y="3688"/>
                        <a:pt x="7929" y="2009"/>
                      </a:cubicBezTo>
                      <a:cubicBezTo>
                        <a:pt x="7410" y="1555"/>
                        <a:pt x="6918" y="1193"/>
                        <a:pt x="6453" y="905"/>
                      </a:cubicBezTo>
                      <a:cubicBezTo>
                        <a:pt x="5380" y="248"/>
                        <a:pt x="4444" y="1"/>
                        <a:pt x="36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0"/>
                <p:cNvSpPr/>
                <p:nvPr/>
              </p:nvSpPr>
              <p:spPr>
                <a:xfrm>
                  <a:off x="5590575" y="1419300"/>
                  <a:ext cx="110200" cy="71575"/>
                </a:xfrm>
                <a:custGeom>
                  <a:avLst/>
                  <a:gdLst/>
                  <a:ahLst/>
                  <a:cxnLst/>
                  <a:rect l="l" t="t" r="r" b="b"/>
                  <a:pathLst>
                    <a:path w="4408" h="2863" extrusionOk="0">
                      <a:moveTo>
                        <a:pt x="1598" y="0"/>
                      </a:moveTo>
                      <a:cubicBezTo>
                        <a:pt x="996" y="0"/>
                        <a:pt x="471" y="140"/>
                        <a:pt x="21" y="351"/>
                      </a:cubicBezTo>
                      <a:cubicBezTo>
                        <a:pt x="8" y="449"/>
                        <a:pt x="0" y="550"/>
                        <a:pt x="0" y="651"/>
                      </a:cubicBezTo>
                      <a:cubicBezTo>
                        <a:pt x="0" y="1872"/>
                        <a:pt x="992" y="2862"/>
                        <a:pt x="2212" y="2862"/>
                      </a:cubicBezTo>
                      <a:cubicBezTo>
                        <a:pt x="3347" y="2862"/>
                        <a:pt x="4282" y="2007"/>
                        <a:pt x="4408" y="906"/>
                      </a:cubicBezTo>
                      <a:cubicBezTo>
                        <a:pt x="3335" y="248"/>
                        <a:pt x="2399" y="0"/>
                        <a:pt x="1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0"/>
                <p:cNvSpPr/>
                <p:nvPr/>
              </p:nvSpPr>
              <p:spPr>
                <a:xfrm>
                  <a:off x="5524250" y="1370550"/>
                  <a:ext cx="224900" cy="78000"/>
                </a:xfrm>
                <a:custGeom>
                  <a:avLst/>
                  <a:gdLst/>
                  <a:ahLst/>
                  <a:cxnLst/>
                  <a:rect l="l" t="t" r="r" b="b"/>
                  <a:pathLst>
                    <a:path w="8996" h="3120" extrusionOk="0">
                      <a:moveTo>
                        <a:pt x="5076" y="1"/>
                      </a:moveTo>
                      <a:cubicBezTo>
                        <a:pt x="5012" y="1"/>
                        <a:pt x="4955" y="45"/>
                        <a:pt x="4940" y="109"/>
                      </a:cubicBezTo>
                      <a:lnTo>
                        <a:pt x="4740" y="969"/>
                      </a:lnTo>
                      <a:cubicBezTo>
                        <a:pt x="4604" y="959"/>
                        <a:pt x="4471" y="954"/>
                        <a:pt x="4339" y="954"/>
                      </a:cubicBezTo>
                      <a:cubicBezTo>
                        <a:pt x="4091" y="954"/>
                        <a:pt x="3850" y="971"/>
                        <a:pt x="3617" y="1001"/>
                      </a:cubicBezTo>
                      <a:lnTo>
                        <a:pt x="3515" y="124"/>
                      </a:lnTo>
                      <a:cubicBezTo>
                        <a:pt x="3507" y="53"/>
                        <a:pt x="3448" y="1"/>
                        <a:pt x="3380" y="1"/>
                      </a:cubicBezTo>
                      <a:cubicBezTo>
                        <a:pt x="3374" y="1"/>
                        <a:pt x="3368" y="2"/>
                        <a:pt x="3362" y="2"/>
                      </a:cubicBezTo>
                      <a:cubicBezTo>
                        <a:pt x="3285" y="12"/>
                        <a:pt x="3231" y="79"/>
                        <a:pt x="3240" y="156"/>
                      </a:cubicBezTo>
                      <a:lnTo>
                        <a:pt x="3343" y="1042"/>
                      </a:lnTo>
                      <a:cubicBezTo>
                        <a:pt x="2966" y="1109"/>
                        <a:pt x="2613" y="1208"/>
                        <a:pt x="2288" y="1325"/>
                      </a:cubicBezTo>
                      <a:lnTo>
                        <a:pt x="1988" y="379"/>
                      </a:lnTo>
                      <a:cubicBezTo>
                        <a:pt x="1969" y="320"/>
                        <a:pt x="1913" y="282"/>
                        <a:pt x="1854" y="282"/>
                      </a:cubicBezTo>
                      <a:cubicBezTo>
                        <a:pt x="1840" y="282"/>
                        <a:pt x="1826" y="284"/>
                        <a:pt x="1812" y="288"/>
                      </a:cubicBezTo>
                      <a:cubicBezTo>
                        <a:pt x="1739" y="311"/>
                        <a:pt x="1699" y="389"/>
                        <a:pt x="1721" y="463"/>
                      </a:cubicBezTo>
                      <a:lnTo>
                        <a:pt x="2027" y="1425"/>
                      </a:lnTo>
                      <a:cubicBezTo>
                        <a:pt x="1651" y="1580"/>
                        <a:pt x="1317" y="1753"/>
                        <a:pt x="1037" y="1922"/>
                      </a:cubicBezTo>
                      <a:lnTo>
                        <a:pt x="736" y="1276"/>
                      </a:lnTo>
                      <a:cubicBezTo>
                        <a:pt x="713" y="1226"/>
                        <a:pt x="663" y="1196"/>
                        <a:pt x="611" y="1196"/>
                      </a:cubicBezTo>
                      <a:cubicBezTo>
                        <a:pt x="591" y="1196"/>
                        <a:pt x="571" y="1200"/>
                        <a:pt x="551" y="1210"/>
                      </a:cubicBezTo>
                      <a:cubicBezTo>
                        <a:pt x="482" y="1242"/>
                        <a:pt x="451" y="1324"/>
                        <a:pt x="485" y="1394"/>
                      </a:cubicBezTo>
                      <a:lnTo>
                        <a:pt x="801" y="2071"/>
                      </a:lnTo>
                      <a:cubicBezTo>
                        <a:pt x="335" y="2374"/>
                        <a:pt x="69" y="2622"/>
                        <a:pt x="58" y="2632"/>
                      </a:cubicBezTo>
                      <a:cubicBezTo>
                        <a:pt x="2" y="2686"/>
                        <a:pt x="0" y="2772"/>
                        <a:pt x="53" y="2828"/>
                      </a:cubicBezTo>
                      <a:cubicBezTo>
                        <a:pt x="80" y="2857"/>
                        <a:pt x="117" y="2871"/>
                        <a:pt x="153" y="2871"/>
                      </a:cubicBezTo>
                      <a:cubicBezTo>
                        <a:pt x="188" y="2871"/>
                        <a:pt x="222" y="2859"/>
                        <a:pt x="250" y="2833"/>
                      </a:cubicBezTo>
                      <a:cubicBezTo>
                        <a:pt x="259" y="2825"/>
                        <a:pt x="1267" y="1878"/>
                        <a:pt x="2791" y="1441"/>
                      </a:cubicBezTo>
                      <a:cubicBezTo>
                        <a:pt x="3314" y="1291"/>
                        <a:pt x="3831" y="1216"/>
                        <a:pt x="4341" y="1216"/>
                      </a:cubicBezTo>
                      <a:cubicBezTo>
                        <a:pt x="5814" y="1216"/>
                        <a:pt x="7230" y="1840"/>
                        <a:pt x="8567" y="3082"/>
                      </a:cubicBezTo>
                      <a:cubicBezTo>
                        <a:pt x="8593" y="3106"/>
                        <a:pt x="8627" y="3119"/>
                        <a:pt x="8662" y="3119"/>
                      </a:cubicBezTo>
                      <a:cubicBezTo>
                        <a:pt x="8699" y="3119"/>
                        <a:pt x="8737" y="3104"/>
                        <a:pt x="8764" y="3074"/>
                      </a:cubicBezTo>
                      <a:cubicBezTo>
                        <a:pt x="8816" y="3019"/>
                        <a:pt x="8813" y="2930"/>
                        <a:pt x="8757" y="2878"/>
                      </a:cubicBezTo>
                      <a:cubicBezTo>
                        <a:pt x="8613" y="2745"/>
                        <a:pt x="8468" y="2618"/>
                        <a:pt x="8325" y="2501"/>
                      </a:cubicBezTo>
                      <a:lnTo>
                        <a:pt x="8934" y="1975"/>
                      </a:lnTo>
                      <a:cubicBezTo>
                        <a:pt x="8990" y="1923"/>
                        <a:pt x="8996" y="1837"/>
                        <a:pt x="8946" y="1778"/>
                      </a:cubicBezTo>
                      <a:cubicBezTo>
                        <a:pt x="8919" y="1746"/>
                        <a:pt x="8880" y="1730"/>
                        <a:pt x="8841" y="1730"/>
                      </a:cubicBezTo>
                      <a:cubicBezTo>
                        <a:pt x="8808" y="1730"/>
                        <a:pt x="8776" y="1741"/>
                        <a:pt x="8750" y="1763"/>
                      </a:cubicBezTo>
                      <a:lnTo>
                        <a:pt x="8101" y="2324"/>
                      </a:lnTo>
                      <a:cubicBezTo>
                        <a:pt x="7863" y="2141"/>
                        <a:pt x="7625" y="1981"/>
                        <a:pt x="7391" y="1840"/>
                      </a:cubicBezTo>
                      <a:lnTo>
                        <a:pt x="7919" y="1302"/>
                      </a:lnTo>
                      <a:cubicBezTo>
                        <a:pt x="7972" y="1247"/>
                        <a:pt x="7972" y="1159"/>
                        <a:pt x="7915" y="1105"/>
                      </a:cubicBezTo>
                      <a:cubicBezTo>
                        <a:pt x="7888" y="1079"/>
                        <a:pt x="7853" y="1065"/>
                        <a:pt x="7818" y="1065"/>
                      </a:cubicBezTo>
                      <a:cubicBezTo>
                        <a:pt x="7782" y="1065"/>
                        <a:pt x="7746" y="1079"/>
                        <a:pt x="7719" y="1108"/>
                      </a:cubicBezTo>
                      <a:lnTo>
                        <a:pt x="7143" y="1697"/>
                      </a:lnTo>
                      <a:cubicBezTo>
                        <a:pt x="6844" y="1532"/>
                        <a:pt x="6547" y="1399"/>
                        <a:pt x="6256" y="1294"/>
                      </a:cubicBezTo>
                      <a:lnTo>
                        <a:pt x="6679" y="487"/>
                      </a:lnTo>
                      <a:cubicBezTo>
                        <a:pt x="6715" y="418"/>
                        <a:pt x="6689" y="334"/>
                        <a:pt x="6620" y="300"/>
                      </a:cubicBezTo>
                      <a:cubicBezTo>
                        <a:pt x="6599" y="289"/>
                        <a:pt x="6577" y="283"/>
                        <a:pt x="6555" y="283"/>
                      </a:cubicBezTo>
                      <a:cubicBezTo>
                        <a:pt x="6505" y="283"/>
                        <a:pt x="6457" y="311"/>
                        <a:pt x="6433" y="358"/>
                      </a:cubicBezTo>
                      <a:lnTo>
                        <a:pt x="5989" y="1206"/>
                      </a:lnTo>
                      <a:cubicBezTo>
                        <a:pt x="5659" y="1104"/>
                        <a:pt x="5336" y="1036"/>
                        <a:pt x="5020" y="997"/>
                      </a:cubicBezTo>
                      <a:lnTo>
                        <a:pt x="5210" y="172"/>
                      </a:lnTo>
                      <a:cubicBezTo>
                        <a:pt x="5229" y="97"/>
                        <a:pt x="5182" y="23"/>
                        <a:pt x="5107" y="4"/>
                      </a:cubicBezTo>
                      <a:cubicBezTo>
                        <a:pt x="5096" y="2"/>
                        <a:pt x="5086" y="1"/>
                        <a:pt x="50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0"/>
                <p:cNvSpPr/>
                <p:nvPr/>
              </p:nvSpPr>
              <p:spPr>
                <a:xfrm>
                  <a:off x="5359600" y="1359225"/>
                  <a:ext cx="26175" cy="182850"/>
                </a:xfrm>
                <a:custGeom>
                  <a:avLst/>
                  <a:gdLst/>
                  <a:ahLst/>
                  <a:cxnLst/>
                  <a:rect l="l" t="t" r="r" b="b"/>
                  <a:pathLst>
                    <a:path w="1047" h="7314" extrusionOk="0">
                      <a:moveTo>
                        <a:pt x="511" y="1"/>
                      </a:moveTo>
                      <a:cubicBezTo>
                        <a:pt x="252" y="1"/>
                        <a:pt x="1" y="227"/>
                        <a:pt x="43" y="501"/>
                      </a:cubicBezTo>
                      <a:cubicBezTo>
                        <a:pt x="74" y="711"/>
                        <a:pt x="297" y="901"/>
                        <a:pt x="516" y="901"/>
                      </a:cubicBezTo>
                      <a:cubicBezTo>
                        <a:pt x="557" y="901"/>
                        <a:pt x="598" y="894"/>
                        <a:pt x="638" y="880"/>
                      </a:cubicBezTo>
                      <a:cubicBezTo>
                        <a:pt x="711" y="852"/>
                        <a:pt x="778" y="813"/>
                        <a:pt x="835" y="761"/>
                      </a:cubicBezTo>
                      <a:cubicBezTo>
                        <a:pt x="970" y="642"/>
                        <a:pt x="1046" y="467"/>
                        <a:pt x="986" y="283"/>
                      </a:cubicBezTo>
                      <a:cubicBezTo>
                        <a:pt x="928" y="107"/>
                        <a:pt x="750" y="33"/>
                        <a:pt x="578" y="6"/>
                      </a:cubicBezTo>
                      <a:cubicBezTo>
                        <a:pt x="555" y="3"/>
                        <a:pt x="533" y="1"/>
                        <a:pt x="511" y="1"/>
                      </a:cubicBezTo>
                      <a:close/>
                      <a:moveTo>
                        <a:pt x="511" y="1290"/>
                      </a:moveTo>
                      <a:cubicBezTo>
                        <a:pt x="252" y="1290"/>
                        <a:pt x="1" y="1515"/>
                        <a:pt x="43" y="1790"/>
                      </a:cubicBezTo>
                      <a:cubicBezTo>
                        <a:pt x="74" y="2000"/>
                        <a:pt x="298" y="2191"/>
                        <a:pt x="517" y="2191"/>
                      </a:cubicBezTo>
                      <a:cubicBezTo>
                        <a:pt x="558" y="2191"/>
                        <a:pt x="598" y="2184"/>
                        <a:pt x="638" y="2170"/>
                      </a:cubicBezTo>
                      <a:cubicBezTo>
                        <a:pt x="711" y="2140"/>
                        <a:pt x="778" y="2100"/>
                        <a:pt x="835" y="2050"/>
                      </a:cubicBezTo>
                      <a:cubicBezTo>
                        <a:pt x="970" y="1931"/>
                        <a:pt x="1046" y="1756"/>
                        <a:pt x="986" y="1572"/>
                      </a:cubicBezTo>
                      <a:cubicBezTo>
                        <a:pt x="928" y="1395"/>
                        <a:pt x="750" y="1322"/>
                        <a:pt x="578" y="1295"/>
                      </a:cubicBezTo>
                      <a:cubicBezTo>
                        <a:pt x="555" y="1291"/>
                        <a:pt x="533" y="1290"/>
                        <a:pt x="511" y="1290"/>
                      </a:cubicBezTo>
                      <a:close/>
                      <a:moveTo>
                        <a:pt x="510" y="2576"/>
                      </a:moveTo>
                      <a:cubicBezTo>
                        <a:pt x="251" y="2576"/>
                        <a:pt x="1" y="2803"/>
                        <a:pt x="43" y="3076"/>
                      </a:cubicBezTo>
                      <a:cubicBezTo>
                        <a:pt x="75" y="3287"/>
                        <a:pt x="298" y="3476"/>
                        <a:pt x="517" y="3476"/>
                      </a:cubicBezTo>
                      <a:cubicBezTo>
                        <a:pt x="558" y="3476"/>
                        <a:pt x="598" y="3470"/>
                        <a:pt x="638" y="3455"/>
                      </a:cubicBezTo>
                      <a:cubicBezTo>
                        <a:pt x="711" y="3429"/>
                        <a:pt x="778" y="3389"/>
                        <a:pt x="835" y="3337"/>
                      </a:cubicBezTo>
                      <a:cubicBezTo>
                        <a:pt x="970" y="3218"/>
                        <a:pt x="1046" y="3043"/>
                        <a:pt x="986" y="2858"/>
                      </a:cubicBezTo>
                      <a:cubicBezTo>
                        <a:pt x="928" y="2681"/>
                        <a:pt x="749" y="2609"/>
                        <a:pt x="578" y="2582"/>
                      </a:cubicBezTo>
                      <a:cubicBezTo>
                        <a:pt x="555" y="2578"/>
                        <a:pt x="532" y="2576"/>
                        <a:pt x="510" y="2576"/>
                      </a:cubicBezTo>
                      <a:close/>
                      <a:moveTo>
                        <a:pt x="511" y="3836"/>
                      </a:moveTo>
                      <a:cubicBezTo>
                        <a:pt x="252" y="3836"/>
                        <a:pt x="1" y="4062"/>
                        <a:pt x="43" y="4337"/>
                      </a:cubicBezTo>
                      <a:cubicBezTo>
                        <a:pt x="74" y="4548"/>
                        <a:pt x="297" y="4737"/>
                        <a:pt x="517" y="4737"/>
                      </a:cubicBezTo>
                      <a:cubicBezTo>
                        <a:pt x="557" y="4737"/>
                        <a:pt x="598" y="4731"/>
                        <a:pt x="638" y="4716"/>
                      </a:cubicBezTo>
                      <a:cubicBezTo>
                        <a:pt x="711" y="4687"/>
                        <a:pt x="778" y="4647"/>
                        <a:pt x="835" y="4598"/>
                      </a:cubicBezTo>
                      <a:cubicBezTo>
                        <a:pt x="970" y="4478"/>
                        <a:pt x="1046" y="4304"/>
                        <a:pt x="986" y="4119"/>
                      </a:cubicBezTo>
                      <a:cubicBezTo>
                        <a:pt x="928" y="3942"/>
                        <a:pt x="750" y="3868"/>
                        <a:pt x="578" y="3842"/>
                      </a:cubicBezTo>
                      <a:cubicBezTo>
                        <a:pt x="555" y="3838"/>
                        <a:pt x="533" y="3836"/>
                        <a:pt x="511" y="3836"/>
                      </a:cubicBezTo>
                      <a:close/>
                      <a:moveTo>
                        <a:pt x="511" y="5124"/>
                      </a:moveTo>
                      <a:cubicBezTo>
                        <a:pt x="252" y="5124"/>
                        <a:pt x="1" y="5350"/>
                        <a:pt x="43" y="5625"/>
                      </a:cubicBezTo>
                      <a:cubicBezTo>
                        <a:pt x="74" y="5835"/>
                        <a:pt x="298" y="6025"/>
                        <a:pt x="517" y="6025"/>
                      </a:cubicBezTo>
                      <a:cubicBezTo>
                        <a:pt x="558" y="6025"/>
                        <a:pt x="598" y="6019"/>
                        <a:pt x="638" y="6004"/>
                      </a:cubicBezTo>
                      <a:cubicBezTo>
                        <a:pt x="711" y="5975"/>
                        <a:pt x="778" y="5936"/>
                        <a:pt x="835" y="5884"/>
                      </a:cubicBezTo>
                      <a:cubicBezTo>
                        <a:pt x="970" y="5766"/>
                        <a:pt x="1046" y="5590"/>
                        <a:pt x="986" y="5406"/>
                      </a:cubicBezTo>
                      <a:cubicBezTo>
                        <a:pt x="928" y="5230"/>
                        <a:pt x="750" y="5156"/>
                        <a:pt x="578" y="5129"/>
                      </a:cubicBezTo>
                      <a:cubicBezTo>
                        <a:pt x="555" y="5126"/>
                        <a:pt x="533" y="5124"/>
                        <a:pt x="511" y="5124"/>
                      </a:cubicBezTo>
                      <a:close/>
                      <a:moveTo>
                        <a:pt x="511" y="6413"/>
                      </a:moveTo>
                      <a:cubicBezTo>
                        <a:pt x="252" y="6413"/>
                        <a:pt x="1" y="6639"/>
                        <a:pt x="43" y="6913"/>
                      </a:cubicBezTo>
                      <a:cubicBezTo>
                        <a:pt x="74" y="7124"/>
                        <a:pt x="298" y="7314"/>
                        <a:pt x="517" y="7314"/>
                      </a:cubicBezTo>
                      <a:cubicBezTo>
                        <a:pt x="558" y="7314"/>
                        <a:pt x="598" y="7307"/>
                        <a:pt x="638" y="7293"/>
                      </a:cubicBezTo>
                      <a:cubicBezTo>
                        <a:pt x="711" y="7264"/>
                        <a:pt x="778" y="7225"/>
                        <a:pt x="835" y="7173"/>
                      </a:cubicBezTo>
                      <a:cubicBezTo>
                        <a:pt x="970" y="7055"/>
                        <a:pt x="1046" y="6879"/>
                        <a:pt x="986" y="6695"/>
                      </a:cubicBezTo>
                      <a:cubicBezTo>
                        <a:pt x="928" y="6519"/>
                        <a:pt x="750" y="6445"/>
                        <a:pt x="578" y="6418"/>
                      </a:cubicBezTo>
                      <a:cubicBezTo>
                        <a:pt x="555" y="6415"/>
                        <a:pt x="533" y="6413"/>
                        <a:pt x="511" y="641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0"/>
                <p:cNvSpPr/>
                <p:nvPr/>
              </p:nvSpPr>
              <p:spPr>
                <a:xfrm>
                  <a:off x="5881250" y="1359225"/>
                  <a:ext cx="26175" cy="182850"/>
                </a:xfrm>
                <a:custGeom>
                  <a:avLst/>
                  <a:gdLst/>
                  <a:ahLst/>
                  <a:cxnLst/>
                  <a:rect l="l" t="t" r="r" b="b"/>
                  <a:pathLst>
                    <a:path w="1047" h="7314" extrusionOk="0">
                      <a:moveTo>
                        <a:pt x="510" y="1"/>
                      </a:moveTo>
                      <a:cubicBezTo>
                        <a:pt x="252" y="1"/>
                        <a:pt x="1" y="227"/>
                        <a:pt x="42" y="501"/>
                      </a:cubicBezTo>
                      <a:cubicBezTo>
                        <a:pt x="74" y="711"/>
                        <a:pt x="297" y="901"/>
                        <a:pt x="516" y="901"/>
                      </a:cubicBezTo>
                      <a:cubicBezTo>
                        <a:pt x="557" y="901"/>
                        <a:pt x="598" y="894"/>
                        <a:pt x="638" y="880"/>
                      </a:cubicBezTo>
                      <a:cubicBezTo>
                        <a:pt x="710" y="852"/>
                        <a:pt x="778" y="813"/>
                        <a:pt x="836" y="761"/>
                      </a:cubicBezTo>
                      <a:cubicBezTo>
                        <a:pt x="970" y="642"/>
                        <a:pt x="1046" y="467"/>
                        <a:pt x="987" y="283"/>
                      </a:cubicBezTo>
                      <a:cubicBezTo>
                        <a:pt x="929" y="107"/>
                        <a:pt x="749" y="33"/>
                        <a:pt x="577" y="6"/>
                      </a:cubicBezTo>
                      <a:cubicBezTo>
                        <a:pt x="555" y="3"/>
                        <a:pt x="532" y="1"/>
                        <a:pt x="510" y="1"/>
                      </a:cubicBezTo>
                      <a:close/>
                      <a:moveTo>
                        <a:pt x="510" y="1290"/>
                      </a:moveTo>
                      <a:cubicBezTo>
                        <a:pt x="252" y="1290"/>
                        <a:pt x="1" y="1515"/>
                        <a:pt x="42" y="1790"/>
                      </a:cubicBezTo>
                      <a:cubicBezTo>
                        <a:pt x="74" y="2000"/>
                        <a:pt x="298" y="2191"/>
                        <a:pt x="517" y="2191"/>
                      </a:cubicBezTo>
                      <a:cubicBezTo>
                        <a:pt x="558" y="2191"/>
                        <a:pt x="599" y="2184"/>
                        <a:pt x="638" y="2170"/>
                      </a:cubicBezTo>
                      <a:cubicBezTo>
                        <a:pt x="710" y="2140"/>
                        <a:pt x="778" y="2100"/>
                        <a:pt x="836" y="2050"/>
                      </a:cubicBezTo>
                      <a:cubicBezTo>
                        <a:pt x="970" y="1931"/>
                        <a:pt x="1046" y="1756"/>
                        <a:pt x="987" y="1572"/>
                      </a:cubicBezTo>
                      <a:cubicBezTo>
                        <a:pt x="929" y="1395"/>
                        <a:pt x="749" y="1322"/>
                        <a:pt x="577" y="1295"/>
                      </a:cubicBezTo>
                      <a:cubicBezTo>
                        <a:pt x="555" y="1291"/>
                        <a:pt x="532" y="1290"/>
                        <a:pt x="510" y="1290"/>
                      </a:cubicBezTo>
                      <a:close/>
                      <a:moveTo>
                        <a:pt x="509" y="2576"/>
                      </a:moveTo>
                      <a:cubicBezTo>
                        <a:pt x="251" y="2576"/>
                        <a:pt x="1" y="2803"/>
                        <a:pt x="42" y="3076"/>
                      </a:cubicBezTo>
                      <a:cubicBezTo>
                        <a:pt x="75" y="3287"/>
                        <a:pt x="298" y="3476"/>
                        <a:pt x="517" y="3476"/>
                      </a:cubicBezTo>
                      <a:cubicBezTo>
                        <a:pt x="558" y="3476"/>
                        <a:pt x="599" y="3470"/>
                        <a:pt x="638" y="3455"/>
                      </a:cubicBezTo>
                      <a:cubicBezTo>
                        <a:pt x="710" y="3429"/>
                        <a:pt x="778" y="3389"/>
                        <a:pt x="836" y="3337"/>
                      </a:cubicBezTo>
                      <a:cubicBezTo>
                        <a:pt x="970" y="3218"/>
                        <a:pt x="1046" y="3043"/>
                        <a:pt x="987" y="2858"/>
                      </a:cubicBezTo>
                      <a:cubicBezTo>
                        <a:pt x="929" y="2681"/>
                        <a:pt x="748" y="2609"/>
                        <a:pt x="577" y="2582"/>
                      </a:cubicBezTo>
                      <a:cubicBezTo>
                        <a:pt x="554" y="2578"/>
                        <a:pt x="532" y="2576"/>
                        <a:pt x="509" y="2576"/>
                      </a:cubicBezTo>
                      <a:close/>
                      <a:moveTo>
                        <a:pt x="510" y="3836"/>
                      </a:moveTo>
                      <a:cubicBezTo>
                        <a:pt x="252" y="3836"/>
                        <a:pt x="1" y="4062"/>
                        <a:pt x="42" y="4337"/>
                      </a:cubicBezTo>
                      <a:cubicBezTo>
                        <a:pt x="74" y="4548"/>
                        <a:pt x="297" y="4737"/>
                        <a:pt x="517" y="4737"/>
                      </a:cubicBezTo>
                      <a:cubicBezTo>
                        <a:pt x="558" y="4737"/>
                        <a:pt x="598" y="4731"/>
                        <a:pt x="638" y="4716"/>
                      </a:cubicBezTo>
                      <a:cubicBezTo>
                        <a:pt x="710" y="4687"/>
                        <a:pt x="778" y="4647"/>
                        <a:pt x="836" y="4598"/>
                      </a:cubicBezTo>
                      <a:cubicBezTo>
                        <a:pt x="970" y="4478"/>
                        <a:pt x="1046" y="4304"/>
                        <a:pt x="987" y="4119"/>
                      </a:cubicBezTo>
                      <a:cubicBezTo>
                        <a:pt x="929" y="3942"/>
                        <a:pt x="749" y="3868"/>
                        <a:pt x="577" y="3842"/>
                      </a:cubicBezTo>
                      <a:cubicBezTo>
                        <a:pt x="555" y="3838"/>
                        <a:pt x="532" y="3836"/>
                        <a:pt x="510" y="3836"/>
                      </a:cubicBezTo>
                      <a:close/>
                      <a:moveTo>
                        <a:pt x="510" y="5124"/>
                      </a:moveTo>
                      <a:cubicBezTo>
                        <a:pt x="252" y="5124"/>
                        <a:pt x="1" y="5350"/>
                        <a:pt x="42" y="5625"/>
                      </a:cubicBezTo>
                      <a:cubicBezTo>
                        <a:pt x="74" y="5835"/>
                        <a:pt x="298" y="6025"/>
                        <a:pt x="517" y="6025"/>
                      </a:cubicBezTo>
                      <a:cubicBezTo>
                        <a:pt x="558" y="6025"/>
                        <a:pt x="599" y="6019"/>
                        <a:pt x="638" y="6004"/>
                      </a:cubicBezTo>
                      <a:cubicBezTo>
                        <a:pt x="710" y="5975"/>
                        <a:pt x="778" y="5936"/>
                        <a:pt x="836" y="5884"/>
                      </a:cubicBezTo>
                      <a:cubicBezTo>
                        <a:pt x="970" y="5766"/>
                        <a:pt x="1046" y="5590"/>
                        <a:pt x="987" y="5406"/>
                      </a:cubicBezTo>
                      <a:cubicBezTo>
                        <a:pt x="929" y="5230"/>
                        <a:pt x="749" y="5156"/>
                        <a:pt x="577" y="5129"/>
                      </a:cubicBezTo>
                      <a:cubicBezTo>
                        <a:pt x="555" y="5126"/>
                        <a:pt x="532" y="5124"/>
                        <a:pt x="510" y="5124"/>
                      </a:cubicBezTo>
                      <a:close/>
                      <a:moveTo>
                        <a:pt x="510" y="6413"/>
                      </a:moveTo>
                      <a:cubicBezTo>
                        <a:pt x="252" y="6413"/>
                        <a:pt x="1" y="6639"/>
                        <a:pt x="42" y="6913"/>
                      </a:cubicBezTo>
                      <a:cubicBezTo>
                        <a:pt x="74" y="7124"/>
                        <a:pt x="298" y="7314"/>
                        <a:pt x="517" y="7314"/>
                      </a:cubicBezTo>
                      <a:cubicBezTo>
                        <a:pt x="558" y="7314"/>
                        <a:pt x="599" y="7307"/>
                        <a:pt x="638" y="7293"/>
                      </a:cubicBezTo>
                      <a:cubicBezTo>
                        <a:pt x="710" y="7264"/>
                        <a:pt x="778" y="7225"/>
                        <a:pt x="836" y="7173"/>
                      </a:cubicBezTo>
                      <a:cubicBezTo>
                        <a:pt x="970" y="7055"/>
                        <a:pt x="1046" y="6879"/>
                        <a:pt x="987" y="6695"/>
                      </a:cubicBezTo>
                      <a:cubicBezTo>
                        <a:pt x="929" y="6519"/>
                        <a:pt x="749" y="6445"/>
                        <a:pt x="577" y="6418"/>
                      </a:cubicBezTo>
                      <a:cubicBezTo>
                        <a:pt x="555" y="6415"/>
                        <a:pt x="532" y="6413"/>
                        <a:pt x="510" y="641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0"/>
                <p:cNvSpPr/>
                <p:nvPr/>
              </p:nvSpPr>
              <p:spPr>
                <a:xfrm>
                  <a:off x="5410150" y="1342250"/>
                  <a:ext cx="44300" cy="220775"/>
                </a:xfrm>
                <a:custGeom>
                  <a:avLst/>
                  <a:gdLst/>
                  <a:ahLst/>
                  <a:cxnLst/>
                  <a:rect l="l" t="t" r="r" b="b"/>
                  <a:pathLst>
                    <a:path w="1772" h="8831" extrusionOk="0">
                      <a:moveTo>
                        <a:pt x="1" y="1"/>
                      </a:moveTo>
                      <a:lnTo>
                        <a:pt x="1" y="8831"/>
                      </a:lnTo>
                      <a:lnTo>
                        <a:pt x="526" y="8831"/>
                      </a:lnTo>
                      <a:lnTo>
                        <a:pt x="526" y="1"/>
                      </a:lnTo>
                      <a:close/>
                      <a:moveTo>
                        <a:pt x="1247" y="1"/>
                      </a:moveTo>
                      <a:lnTo>
                        <a:pt x="1247" y="8831"/>
                      </a:lnTo>
                      <a:lnTo>
                        <a:pt x="1772" y="8831"/>
                      </a:lnTo>
                      <a:lnTo>
                        <a:pt x="17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0"/>
                <p:cNvSpPr/>
                <p:nvPr/>
              </p:nvSpPr>
              <p:spPr>
                <a:xfrm>
                  <a:off x="5810725" y="1342250"/>
                  <a:ext cx="44325" cy="220775"/>
                </a:xfrm>
                <a:custGeom>
                  <a:avLst/>
                  <a:gdLst/>
                  <a:ahLst/>
                  <a:cxnLst/>
                  <a:rect l="l" t="t" r="r" b="b"/>
                  <a:pathLst>
                    <a:path w="1773" h="8831" extrusionOk="0">
                      <a:moveTo>
                        <a:pt x="1" y="1"/>
                      </a:moveTo>
                      <a:lnTo>
                        <a:pt x="1" y="8831"/>
                      </a:lnTo>
                      <a:lnTo>
                        <a:pt x="526" y="8831"/>
                      </a:lnTo>
                      <a:lnTo>
                        <a:pt x="526" y="1"/>
                      </a:lnTo>
                      <a:close/>
                      <a:moveTo>
                        <a:pt x="1247" y="1"/>
                      </a:moveTo>
                      <a:lnTo>
                        <a:pt x="1247" y="8831"/>
                      </a:lnTo>
                      <a:lnTo>
                        <a:pt x="1772" y="8831"/>
                      </a:lnTo>
                      <a:lnTo>
                        <a:pt x="17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5" name="Google Shape;2515;p40"/>
              <p:cNvGrpSpPr/>
              <p:nvPr/>
            </p:nvGrpSpPr>
            <p:grpSpPr>
              <a:xfrm rot="-5400000" flipH="1">
                <a:off x="6977719" y="3379637"/>
                <a:ext cx="2357199" cy="524427"/>
                <a:chOff x="6959925" y="2252125"/>
                <a:chExt cx="1049650" cy="233525"/>
              </a:xfrm>
            </p:grpSpPr>
            <p:sp>
              <p:nvSpPr>
                <p:cNvPr id="2516" name="Google Shape;2516;p40"/>
                <p:cNvSpPr/>
                <p:nvPr/>
              </p:nvSpPr>
              <p:spPr>
                <a:xfrm>
                  <a:off x="6959925" y="2252125"/>
                  <a:ext cx="1049650" cy="233500"/>
                </a:xfrm>
                <a:custGeom>
                  <a:avLst/>
                  <a:gdLst/>
                  <a:ahLst/>
                  <a:cxnLst/>
                  <a:rect l="l" t="t" r="r" b="b"/>
                  <a:pathLst>
                    <a:path w="41986" h="9340" extrusionOk="0">
                      <a:moveTo>
                        <a:pt x="0" y="0"/>
                      </a:moveTo>
                      <a:lnTo>
                        <a:pt x="0" y="9340"/>
                      </a:lnTo>
                      <a:lnTo>
                        <a:pt x="41985" y="9340"/>
                      </a:lnTo>
                      <a:lnTo>
                        <a:pt x="419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0"/>
                <p:cNvSpPr/>
                <p:nvPr/>
              </p:nvSpPr>
              <p:spPr>
                <a:xfrm>
                  <a:off x="7048750" y="2299300"/>
                  <a:ext cx="558425" cy="141100"/>
                </a:xfrm>
                <a:custGeom>
                  <a:avLst/>
                  <a:gdLst/>
                  <a:ahLst/>
                  <a:cxnLst/>
                  <a:rect l="l" t="t" r="r" b="b"/>
                  <a:pathLst>
                    <a:path w="22337" h="5644" extrusionOk="0">
                      <a:moveTo>
                        <a:pt x="177" y="1"/>
                      </a:moveTo>
                      <a:cubicBezTo>
                        <a:pt x="177" y="98"/>
                        <a:pt x="98" y="177"/>
                        <a:pt x="0" y="177"/>
                      </a:cubicBezTo>
                      <a:lnTo>
                        <a:pt x="0" y="5467"/>
                      </a:lnTo>
                      <a:cubicBezTo>
                        <a:pt x="98" y="5467"/>
                        <a:pt x="177" y="5547"/>
                        <a:pt x="177" y="5644"/>
                      </a:cubicBezTo>
                      <a:lnTo>
                        <a:pt x="22160" y="5644"/>
                      </a:lnTo>
                      <a:cubicBezTo>
                        <a:pt x="22160" y="5547"/>
                        <a:pt x="22239" y="5467"/>
                        <a:pt x="22336" y="5467"/>
                      </a:cubicBezTo>
                      <a:lnTo>
                        <a:pt x="22336" y="177"/>
                      </a:lnTo>
                      <a:cubicBezTo>
                        <a:pt x="22239" y="177"/>
                        <a:pt x="22160" y="98"/>
                        <a:pt x="22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0"/>
                <p:cNvSpPr/>
                <p:nvPr/>
              </p:nvSpPr>
              <p:spPr>
                <a:xfrm>
                  <a:off x="7648425" y="2252125"/>
                  <a:ext cx="153775" cy="233525"/>
                </a:xfrm>
                <a:custGeom>
                  <a:avLst/>
                  <a:gdLst/>
                  <a:ahLst/>
                  <a:cxnLst/>
                  <a:rect l="l" t="t" r="r" b="b"/>
                  <a:pathLst>
                    <a:path w="6151" h="9341" extrusionOk="0">
                      <a:moveTo>
                        <a:pt x="1" y="0"/>
                      </a:moveTo>
                      <a:lnTo>
                        <a:pt x="1" y="9341"/>
                      </a:lnTo>
                      <a:lnTo>
                        <a:pt x="695" y="9341"/>
                      </a:lnTo>
                      <a:lnTo>
                        <a:pt x="695" y="0"/>
                      </a:lnTo>
                      <a:close/>
                      <a:moveTo>
                        <a:pt x="1758" y="0"/>
                      </a:moveTo>
                      <a:lnTo>
                        <a:pt x="1758" y="9341"/>
                      </a:lnTo>
                      <a:lnTo>
                        <a:pt x="2451" y="9341"/>
                      </a:lnTo>
                      <a:lnTo>
                        <a:pt x="2451" y="0"/>
                      </a:lnTo>
                      <a:close/>
                      <a:moveTo>
                        <a:pt x="5457" y="0"/>
                      </a:moveTo>
                      <a:lnTo>
                        <a:pt x="5457" y="9341"/>
                      </a:lnTo>
                      <a:lnTo>
                        <a:pt x="6151" y="9341"/>
                      </a:lnTo>
                      <a:lnTo>
                        <a:pt x="61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0"/>
                <p:cNvSpPr/>
                <p:nvPr/>
              </p:nvSpPr>
              <p:spPr>
                <a:xfrm>
                  <a:off x="7728350" y="2273500"/>
                  <a:ext cx="39225" cy="189100"/>
                </a:xfrm>
                <a:custGeom>
                  <a:avLst/>
                  <a:gdLst/>
                  <a:ahLst/>
                  <a:cxnLst/>
                  <a:rect l="l" t="t" r="r" b="b"/>
                  <a:pathLst>
                    <a:path w="1569" h="7564" extrusionOk="0">
                      <a:moveTo>
                        <a:pt x="768" y="1"/>
                      </a:moveTo>
                      <a:cubicBezTo>
                        <a:pt x="639" y="1"/>
                        <a:pt x="511" y="36"/>
                        <a:pt x="404" y="112"/>
                      </a:cubicBezTo>
                      <a:cubicBezTo>
                        <a:pt x="372" y="133"/>
                        <a:pt x="344" y="159"/>
                        <a:pt x="318" y="186"/>
                      </a:cubicBezTo>
                      <a:cubicBezTo>
                        <a:pt x="2" y="509"/>
                        <a:pt x="71" y="1124"/>
                        <a:pt x="574" y="1233"/>
                      </a:cubicBezTo>
                      <a:cubicBezTo>
                        <a:pt x="622" y="1243"/>
                        <a:pt x="673" y="1248"/>
                        <a:pt x="724" y="1248"/>
                      </a:cubicBezTo>
                      <a:cubicBezTo>
                        <a:pt x="1035" y="1248"/>
                        <a:pt x="1387" y="1066"/>
                        <a:pt x="1462" y="760"/>
                      </a:cubicBezTo>
                      <a:cubicBezTo>
                        <a:pt x="1569" y="320"/>
                        <a:pt x="1161" y="1"/>
                        <a:pt x="768" y="1"/>
                      </a:cubicBezTo>
                      <a:close/>
                      <a:moveTo>
                        <a:pt x="766" y="2105"/>
                      </a:moveTo>
                      <a:cubicBezTo>
                        <a:pt x="637" y="2105"/>
                        <a:pt x="510" y="2140"/>
                        <a:pt x="403" y="2216"/>
                      </a:cubicBezTo>
                      <a:cubicBezTo>
                        <a:pt x="372" y="2239"/>
                        <a:pt x="344" y="2263"/>
                        <a:pt x="317" y="2290"/>
                      </a:cubicBezTo>
                      <a:cubicBezTo>
                        <a:pt x="1" y="2614"/>
                        <a:pt x="71" y="3229"/>
                        <a:pt x="573" y="3338"/>
                      </a:cubicBezTo>
                      <a:cubicBezTo>
                        <a:pt x="620" y="3348"/>
                        <a:pt x="670" y="3353"/>
                        <a:pt x="721" y="3353"/>
                      </a:cubicBezTo>
                      <a:cubicBezTo>
                        <a:pt x="1031" y="3353"/>
                        <a:pt x="1386" y="3171"/>
                        <a:pt x="1461" y="2864"/>
                      </a:cubicBezTo>
                      <a:cubicBezTo>
                        <a:pt x="1567" y="2424"/>
                        <a:pt x="1159" y="2105"/>
                        <a:pt x="766" y="2105"/>
                      </a:cubicBezTo>
                      <a:close/>
                      <a:moveTo>
                        <a:pt x="767" y="4210"/>
                      </a:moveTo>
                      <a:cubicBezTo>
                        <a:pt x="637" y="4210"/>
                        <a:pt x="510" y="4244"/>
                        <a:pt x="403" y="4321"/>
                      </a:cubicBezTo>
                      <a:cubicBezTo>
                        <a:pt x="372" y="4343"/>
                        <a:pt x="344" y="4369"/>
                        <a:pt x="317" y="4395"/>
                      </a:cubicBezTo>
                      <a:cubicBezTo>
                        <a:pt x="1" y="4718"/>
                        <a:pt x="71" y="5333"/>
                        <a:pt x="573" y="5443"/>
                      </a:cubicBezTo>
                      <a:cubicBezTo>
                        <a:pt x="620" y="5453"/>
                        <a:pt x="670" y="5458"/>
                        <a:pt x="721" y="5458"/>
                      </a:cubicBezTo>
                      <a:cubicBezTo>
                        <a:pt x="1031" y="5458"/>
                        <a:pt x="1386" y="5276"/>
                        <a:pt x="1461" y="4969"/>
                      </a:cubicBezTo>
                      <a:cubicBezTo>
                        <a:pt x="1567" y="4529"/>
                        <a:pt x="1159" y="4210"/>
                        <a:pt x="767" y="4210"/>
                      </a:cubicBezTo>
                      <a:close/>
                      <a:moveTo>
                        <a:pt x="767" y="6316"/>
                      </a:moveTo>
                      <a:cubicBezTo>
                        <a:pt x="638" y="6316"/>
                        <a:pt x="510" y="6350"/>
                        <a:pt x="403" y="6427"/>
                      </a:cubicBezTo>
                      <a:cubicBezTo>
                        <a:pt x="372" y="6449"/>
                        <a:pt x="344" y="6473"/>
                        <a:pt x="317" y="6499"/>
                      </a:cubicBezTo>
                      <a:cubicBezTo>
                        <a:pt x="1" y="6824"/>
                        <a:pt x="71" y="7439"/>
                        <a:pt x="573" y="7548"/>
                      </a:cubicBezTo>
                      <a:cubicBezTo>
                        <a:pt x="620" y="7558"/>
                        <a:pt x="671" y="7563"/>
                        <a:pt x="723" y="7563"/>
                      </a:cubicBezTo>
                      <a:cubicBezTo>
                        <a:pt x="1032" y="7563"/>
                        <a:pt x="1386" y="7381"/>
                        <a:pt x="1461" y="7075"/>
                      </a:cubicBezTo>
                      <a:cubicBezTo>
                        <a:pt x="1567" y="6634"/>
                        <a:pt x="1159" y="6316"/>
                        <a:pt x="767" y="6316"/>
                      </a:cubicBezTo>
                      <a:close/>
                    </a:path>
                  </a:pathLst>
                </a:custGeom>
                <a:solidFill>
                  <a:srgbClr val="23376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0"/>
                <p:cNvSpPr/>
                <p:nvPr/>
              </p:nvSpPr>
              <p:spPr>
                <a:xfrm>
                  <a:off x="6982300" y="2273500"/>
                  <a:ext cx="39175" cy="189100"/>
                </a:xfrm>
                <a:custGeom>
                  <a:avLst/>
                  <a:gdLst/>
                  <a:ahLst/>
                  <a:cxnLst/>
                  <a:rect l="l" t="t" r="r" b="b"/>
                  <a:pathLst>
                    <a:path w="1567" h="7564" extrusionOk="0">
                      <a:moveTo>
                        <a:pt x="767" y="1"/>
                      </a:moveTo>
                      <a:cubicBezTo>
                        <a:pt x="637" y="1"/>
                        <a:pt x="510" y="36"/>
                        <a:pt x="403" y="112"/>
                      </a:cubicBezTo>
                      <a:cubicBezTo>
                        <a:pt x="372" y="133"/>
                        <a:pt x="344" y="159"/>
                        <a:pt x="317" y="186"/>
                      </a:cubicBezTo>
                      <a:cubicBezTo>
                        <a:pt x="0" y="509"/>
                        <a:pt x="70" y="1124"/>
                        <a:pt x="573" y="1233"/>
                      </a:cubicBezTo>
                      <a:cubicBezTo>
                        <a:pt x="620" y="1243"/>
                        <a:pt x="671" y="1248"/>
                        <a:pt x="723" y="1248"/>
                      </a:cubicBezTo>
                      <a:cubicBezTo>
                        <a:pt x="1033" y="1248"/>
                        <a:pt x="1385" y="1066"/>
                        <a:pt x="1460" y="760"/>
                      </a:cubicBezTo>
                      <a:cubicBezTo>
                        <a:pt x="1567" y="320"/>
                        <a:pt x="1159" y="1"/>
                        <a:pt x="767" y="1"/>
                      </a:cubicBezTo>
                      <a:close/>
                      <a:moveTo>
                        <a:pt x="766" y="2105"/>
                      </a:moveTo>
                      <a:cubicBezTo>
                        <a:pt x="637" y="2105"/>
                        <a:pt x="510" y="2140"/>
                        <a:pt x="403" y="2216"/>
                      </a:cubicBezTo>
                      <a:cubicBezTo>
                        <a:pt x="372" y="2239"/>
                        <a:pt x="344" y="2263"/>
                        <a:pt x="317" y="2290"/>
                      </a:cubicBezTo>
                      <a:cubicBezTo>
                        <a:pt x="0" y="2614"/>
                        <a:pt x="71" y="3229"/>
                        <a:pt x="573" y="3338"/>
                      </a:cubicBezTo>
                      <a:cubicBezTo>
                        <a:pt x="620" y="3348"/>
                        <a:pt x="670" y="3353"/>
                        <a:pt x="721" y="3353"/>
                      </a:cubicBezTo>
                      <a:cubicBezTo>
                        <a:pt x="1031" y="3353"/>
                        <a:pt x="1385" y="3171"/>
                        <a:pt x="1460" y="2864"/>
                      </a:cubicBezTo>
                      <a:cubicBezTo>
                        <a:pt x="1567" y="2424"/>
                        <a:pt x="1159" y="2105"/>
                        <a:pt x="766" y="2105"/>
                      </a:cubicBezTo>
                      <a:close/>
                      <a:moveTo>
                        <a:pt x="767" y="4210"/>
                      </a:moveTo>
                      <a:cubicBezTo>
                        <a:pt x="637" y="4210"/>
                        <a:pt x="510" y="4244"/>
                        <a:pt x="403" y="4321"/>
                      </a:cubicBezTo>
                      <a:cubicBezTo>
                        <a:pt x="372" y="4343"/>
                        <a:pt x="344" y="4369"/>
                        <a:pt x="317" y="4395"/>
                      </a:cubicBezTo>
                      <a:cubicBezTo>
                        <a:pt x="0" y="4718"/>
                        <a:pt x="71" y="5333"/>
                        <a:pt x="573" y="5443"/>
                      </a:cubicBezTo>
                      <a:cubicBezTo>
                        <a:pt x="620" y="5453"/>
                        <a:pt x="670" y="5458"/>
                        <a:pt x="721" y="5458"/>
                      </a:cubicBezTo>
                      <a:cubicBezTo>
                        <a:pt x="1031" y="5458"/>
                        <a:pt x="1385" y="5276"/>
                        <a:pt x="1460" y="4969"/>
                      </a:cubicBezTo>
                      <a:cubicBezTo>
                        <a:pt x="1567" y="4529"/>
                        <a:pt x="1159" y="4210"/>
                        <a:pt x="767" y="4210"/>
                      </a:cubicBezTo>
                      <a:close/>
                      <a:moveTo>
                        <a:pt x="767" y="6316"/>
                      </a:moveTo>
                      <a:cubicBezTo>
                        <a:pt x="638" y="6316"/>
                        <a:pt x="510" y="6350"/>
                        <a:pt x="403" y="6427"/>
                      </a:cubicBezTo>
                      <a:cubicBezTo>
                        <a:pt x="372" y="6449"/>
                        <a:pt x="344" y="6473"/>
                        <a:pt x="317" y="6499"/>
                      </a:cubicBezTo>
                      <a:cubicBezTo>
                        <a:pt x="0" y="6824"/>
                        <a:pt x="71" y="7439"/>
                        <a:pt x="573" y="7548"/>
                      </a:cubicBezTo>
                      <a:cubicBezTo>
                        <a:pt x="620" y="7558"/>
                        <a:pt x="671" y="7563"/>
                        <a:pt x="722" y="7563"/>
                      </a:cubicBezTo>
                      <a:cubicBezTo>
                        <a:pt x="1032" y="7563"/>
                        <a:pt x="1385" y="7381"/>
                        <a:pt x="1460" y="7075"/>
                      </a:cubicBezTo>
                      <a:cubicBezTo>
                        <a:pt x="1567" y="6634"/>
                        <a:pt x="1159" y="6316"/>
                        <a:pt x="767" y="6316"/>
                      </a:cubicBezTo>
                      <a:close/>
                    </a:path>
                  </a:pathLst>
                </a:custGeom>
                <a:solidFill>
                  <a:srgbClr val="23376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0"/>
                <p:cNvSpPr/>
                <p:nvPr/>
              </p:nvSpPr>
              <p:spPr>
                <a:xfrm>
                  <a:off x="7839050" y="2289125"/>
                  <a:ext cx="136550" cy="157875"/>
                </a:xfrm>
                <a:custGeom>
                  <a:avLst/>
                  <a:gdLst/>
                  <a:ahLst/>
                  <a:cxnLst/>
                  <a:rect l="l" t="t" r="r" b="b"/>
                  <a:pathLst>
                    <a:path w="5462" h="6315" extrusionOk="0">
                      <a:moveTo>
                        <a:pt x="1" y="0"/>
                      </a:moveTo>
                      <a:lnTo>
                        <a:pt x="1" y="6314"/>
                      </a:lnTo>
                      <a:lnTo>
                        <a:pt x="5462" y="6314"/>
                      </a:lnTo>
                      <a:lnTo>
                        <a:pt x="5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0"/>
                <p:cNvSpPr/>
                <p:nvPr/>
              </p:nvSpPr>
              <p:spPr>
                <a:xfrm>
                  <a:off x="7853275" y="2315675"/>
                  <a:ext cx="101825" cy="95275"/>
                </a:xfrm>
                <a:custGeom>
                  <a:avLst/>
                  <a:gdLst/>
                  <a:ahLst/>
                  <a:cxnLst/>
                  <a:rect l="l" t="t" r="r" b="b"/>
                  <a:pathLst>
                    <a:path w="4073" h="3811" extrusionOk="0">
                      <a:moveTo>
                        <a:pt x="2287" y="0"/>
                      </a:moveTo>
                      <a:cubicBezTo>
                        <a:pt x="2277" y="153"/>
                        <a:pt x="2298" y="315"/>
                        <a:pt x="2329" y="467"/>
                      </a:cubicBezTo>
                      <a:cubicBezTo>
                        <a:pt x="2386" y="740"/>
                        <a:pt x="2492" y="932"/>
                        <a:pt x="2659" y="1147"/>
                      </a:cubicBezTo>
                      <a:cubicBezTo>
                        <a:pt x="2794" y="1322"/>
                        <a:pt x="2960" y="1435"/>
                        <a:pt x="3138" y="1560"/>
                      </a:cubicBezTo>
                      <a:cubicBezTo>
                        <a:pt x="3305" y="1676"/>
                        <a:pt x="3441" y="1695"/>
                        <a:pt x="3643" y="1719"/>
                      </a:cubicBezTo>
                      <a:cubicBezTo>
                        <a:pt x="3740" y="1731"/>
                        <a:pt x="3868" y="1771"/>
                        <a:pt x="3978" y="1771"/>
                      </a:cubicBezTo>
                      <a:cubicBezTo>
                        <a:pt x="4007" y="1771"/>
                        <a:pt x="4034" y="1769"/>
                        <a:pt x="4060" y="1762"/>
                      </a:cubicBezTo>
                      <a:cubicBezTo>
                        <a:pt x="4072" y="1697"/>
                        <a:pt x="4047" y="1625"/>
                        <a:pt x="4040" y="1558"/>
                      </a:cubicBezTo>
                      <a:cubicBezTo>
                        <a:pt x="4023" y="1388"/>
                        <a:pt x="4020" y="1229"/>
                        <a:pt x="3961" y="1068"/>
                      </a:cubicBezTo>
                      <a:cubicBezTo>
                        <a:pt x="3855" y="775"/>
                        <a:pt x="3541" y="538"/>
                        <a:pt x="3257" y="430"/>
                      </a:cubicBezTo>
                      <a:cubicBezTo>
                        <a:pt x="3156" y="392"/>
                        <a:pt x="2282" y="84"/>
                        <a:pt x="2287" y="0"/>
                      </a:cubicBezTo>
                      <a:close/>
                      <a:moveTo>
                        <a:pt x="1542" y="1469"/>
                      </a:moveTo>
                      <a:cubicBezTo>
                        <a:pt x="1352" y="1469"/>
                        <a:pt x="1158" y="1513"/>
                        <a:pt x="1000" y="1580"/>
                      </a:cubicBezTo>
                      <a:cubicBezTo>
                        <a:pt x="907" y="1620"/>
                        <a:pt x="179" y="1947"/>
                        <a:pt x="26" y="1947"/>
                      </a:cubicBezTo>
                      <a:cubicBezTo>
                        <a:pt x="13" y="1947"/>
                        <a:pt x="5" y="1944"/>
                        <a:pt x="1" y="1940"/>
                      </a:cubicBezTo>
                      <a:lnTo>
                        <a:pt x="1" y="1940"/>
                      </a:lnTo>
                      <a:cubicBezTo>
                        <a:pt x="100" y="2058"/>
                        <a:pt x="227" y="2160"/>
                        <a:pt x="353" y="2247"/>
                      </a:cubicBezTo>
                      <a:cubicBezTo>
                        <a:pt x="582" y="2405"/>
                        <a:pt x="792" y="2471"/>
                        <a:pt x="1062" y="2512"/>
                      </a:cubicBezTo>
                      <a:cubicBezTo>
                        <a:pt x="1126" y="2521"/>
                        <a:pt x="1188" y="2525"/>
                        <a:pt x="1249" y="2525"/>
                      </a:cubicBezTo>
                      <a:cubicBezTo>
                        <a:pt x="1397" y="2525"/>
                        <a:pt x="1540" y="2502"/>
                        <a:pt x="1693" y="2480"/>
                      </a:cubicBezTo>
                      <a:cubicBezTo>
                        <a:pt x="1893" y="2449"/>
                        <a:pt x="2004" y="2367"/>
                        <a:pt x="2167" y="2245"/>
                      </a:cubicBezTo>
                      <a:cubicBezTo>
                        <a:pt x="2266" y="2171"/>
                        <a:pt x="2431" y="2098"/>
                        <a:pt x="2498" y="1988"/>
                      </a:cubicBezTo>
                      <a:cubicBezTo>
                        <a:pt x="2463" y="1933"/>
                        <a:pt x="2394" y="1898"/>
                        <a:pt x="2343" y="1854"/>
                      </a:cubicBezTo>
                      <a:cubicBezTo>
                        <a:pt x="2215" y="1742"/>
                        <a:pt x="2104" y="1632"/>
                        <a:pt x="1949" y="1555"/>
                      </a:cubicBezTo>
                      <a:cubicBezTo>
                        <a:pt x="1828" y="1494"/>
                        <a:pt x="1686" y="1469"/>
                        <a:pt x="1542" y="1469"/>
                      </a:cubicBezTo>
                      <a:close/>
                      <a:moveTo>
                        <a:pt x="3978" y="1964"/>
                      </a:moveTo>
                      <a:cubicBezTo>
                        <a:pt x="3921" y="1964"/>
                        <a:pt x="3861" y="1987"/>
                        <a:pt x="3803" y="1994"/>
                      </a:cubicBezTo>
                      <a:cubicBezTo>
                        <a:pt x="3633" y="2018"/>
                        <a:pt x="3477" y="2028"/>
                        <a:pt x="3317" y="2094"/>
                      </a:cubicBezTo>
                      <a:cubicBezTo>
                        <a:pt x="3029" y="2211"/>
                        <a:pt x="2806" y="2534"/>
                        <a:pt x="2710" y="2822"/>
                      </a:cubicBezTo>
                      <a:cubicBezTo>
                        <a:pt x="2675" y="2927"/>
                        <a:pt x="2403" y="3810"/>
                        <a:pt x="2321" y="3810"/>
                      </a:cubicBezTo>
                      <a:cubicBezTo>
                        <a:pt x="2321" y="3810"/>
                        <a:pt x="2321" y="3810"/>
                        <a:pt x="2321" y="3810"/>
                      </a:cubicBezTo>
                      <a:lnTo>
                        <a:pt x="2321" y="3810"/>
                      </a:lnTo>
                      <a:cubicBezTo>
                        <a:pt x="2331" y="3811"/>
                        <a:pt x="2341" y="3811"/>
                        <a:pt x="2351" y="3811"/>
                      </a:cubicBezTo>
                      <a:cubicBezTo>
                        <a:pt x="2496" y="3811"/>
                        <a:pt x="2645" y="3783"/>
                        <a:pt x="2785" y="3748"/>
                      </a:cubicBezTo>
                      <a:cubicBezTo>
                        <a:pt x="3054" y="3681"/>
                        <a:pt x="3241" y="3566"/>
                        <a:pt x="3450" y="3390"/>
                      </a:cubicBezTo>
                      <a:cubicBezTo>
                        <a:pt x="3620" y="3248"/>
                        <a:pt x="3726" y="3079"/>
                        <a:pt x="3844" y="2896"/>
                      </a:cubicBezTo>
                      <a:cubicBezTo>
                        <a:pt x="3953" y="2725"/>
                        <a:pt x="3966" y="2588"/>
                        <a:pt x="3980" y="2385"/>
                      </a:cubicBezTo>
                      <a:cubicBezTo>
                        <a:pt x="3990" y="2262"/>
                        <a:pt x="4044" y="2089"/>
                        <a:pt x="4006" y="1966"/>
                      </a:cubicBezTo>
                      <a:cubicBezTo>
                        <a:pt x="3997" y="1965"/>
                        <a:pt x="3988" y="1964"/>
                        <a:pt x="3978" y="19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0"/>
                <p:cNvSpPr/>
                <p:nvPr/>
              </p:nvSpPr>
              <p:spPr>
                <a:xfrm>
                  <a:off x="7129525" y="2318425"/>
                  <a:ext cx="100300" cy="99175"/>
                </a:xfrm>
                <a:custGeom>
                  <a:avLst/>
                  <a:gdLst/>
                  <a:ahLst/>
                  <a:cxnLst/>
                  <a:rect l="l" t="t" r="r" b="b"/>
                  <a:pathLst>
                    <a:path w="4012" h="3967" extrusionOk="0">
                      <a:moveTo>
                        <a:pt x="1944" y="957"/>
                      </a:moveTo>
                      <a:lnTo>
                        <a:pt x="1944" y="957"/>
                      </a:lnTo>
                      <a:cubicBezTo>
                        <a:pt x="1941" y="964"/>
                        <a:pt x="1939" y="974"/>
                        <a:pt x="1939" y="984"/>
                      </a:cubicBezTo>
                      <a:cubicBezTo>
                        <a:pt x="1939" y="1493"/>
                        <a:pt x="1531" y="1908"/>
                        <a:pt x="1024" y="1919"/>
                      </a:cubicBezTo>
                      <a:cubicBezTo>
                        <a:pt x="1033" y="1786"/>
                        <a:pt x="1065" y="1653"/>
                        <a:pt x="1124" y="1531"/>
                      </a:cubicBezTo>
                      <a:cubicBezTo>
                        <a:pt x="1167" y="1441"/>
                        <a:pt x="1226" y="1357"/>
                        <a:pt x="1299" y="1280"/>
                      </a:cubicBezTo>
                      <a:cubicBezTo>
                        <a:pt x="1476" y="1092"/>
                        <a:pt x="1709" y="978"/>
                        <a:pt x="1944" y="957"/>
                      </a:cubicBezTo>
                      <a:close/>
                      <a:moveTo>
                        <a:pt x="2070" y="954"/>
                      </a:moveTo>
                      <a:cubicBezTo>
                        <a:pt x="2119" y="957"/>
                        <a:pt x="2168" y="962"/>
                        <a:pt x="2217" y="973"/>
                      </a:cubicBezTo>
                      <a:cubicBezTo>
                        <a:pt x="2663" y="1077"/>
                        <a:pt x="3033" y="1504"/>
                        <a:pt x="3053" y="1934"/>
                      </a:cubicBezTo>
                      <a:cubicBezTo>
                        <a:pt x="3042" y="1926"/>
                        <a:pt x="3028" y="1920"/>
                        <a:pt x="3013" y="1920"/>
                      </a:cubicBezTo>
                      <a:cubicBezTo>
                        <a:pt x="2498" y="1920"/>
                        <a:pt x="2076" y="1501"/>
                        <a:pt x="2076" y="984"/>
                      </a:cubicBezTo>
                      <a:cubicBezTo>
                        <a:pt x="2076" y="973"/>
                        <a:pt x="2074" y="963"/>
                        <a:pt x="2070" y="954"/>
                      </a:cubicBezTo>
                      <a:close/>
                      <a:moveTo>
                        <a:pt x="2007" y="1365"/>
                      </a:moveTo>
                      <a:cubicBezTo>
                        <a:pt x="2117" y="1653"/>
                        <a:pt x="2345" y="1883"/>
                        <a:pt x="2633" y="1991"/>
                      </a:cubicBezTo>
                      <a:cubicBezTo>
                        <a:pt x="2345" y="2100"/>
                        <a:pt x="2117" y="2330"/>
                        <a:pt x="2007" y="2617"/>
                      </a:cubicBezTo>
                      <a:cubicBezTo>
                        <a:pt x="1898" y="2330"/>
                        <a:pt x="1669" y="2101"/>
                        <a:pt x="1381" y="1991"/>
                      </a:cubicBezTo>
                      <a:cubicBezTo>
                        <a:pt x="1669" y="1882"/>
                        <a:pt x="1898" y="1653"/>
                        <a:pt x="2007" y="1365"/>
                      </a:cubicBezTo>
                      <a:close/>
                      <a:moveTo>
                        <a:pt x="3049" y="2049"/>
                      </a:moveTo>
                      <a:lnTo>
                        <a:pt x="3049" y="2049"/>
                      </a:lnTo>
                      <a:cubicBezTo>
                        <a:pt x="3021" y="2492"/>
                        <a:pt x="2744" y="2845"/>
                        <a:pt x="2317" y="2959"/>
                      </a:cubicBezTo>
                      <a:cubicBezTo>
                        <a:pt x="2236" y="2983"/>
                        <a:pt x="2156" y="3001"/>
                        <a:pt x="2074" y="3010"/>
                      </a:cubicBezTo>
                      <a:cubicBezTo>
                        <a:pt x="2075" y="3006"/>
                        <a:pt x="2076" y="3002"/>
                        <a:pt x="2076" y="2996"/>
                      </a:cubicBezTo>
                      <a:cubicBezTo>
                        <a:pt x="2076" y="2481"/>
                        <a:pt x="2497" y="2060"/>
                        <a:pt x="3013" y="2060"/>
                      </a:cubicBezTo>
                      <a:cubicBezTo>
                        <a:pt x="3027" y="2060"/>
                        <a:pt x="3038" y="2055"/>
                        <a:pt x="3049" y="2049"/>
                      </a:cubicBezTo>
                      <a:close/>
                      <a:moveTo>
                        <a:pt x="1026" y="2063"/>
                      </a:moveTo>
                      <a:cubicBezTo>
                        <a:pt x="1531" y="2076"/>
                        <a:pt x="1939" y="2491"/>
                        <a:pt x="1939" y="2999"/>
                      </a:cubicBezTo>
                      <a:cubicBezTo>
                        <a:pt x="1939" y="3004"/>
                        <a:pt x="1941" y="3009"/>
                        <a:pt x="1943" y="3016"/>
                      </a:cubicBezTo>
                      <a:cubicBezTo>
                        <a:pt x="1937" y="3015"/>
                        <a:pt x="1931" y="3015"/>
                        <a:pt x="1925" y="3015"/>
                      </a:cubicBezTo>
                      <a:cubicBezTo>
                        <a:pt x="1919" y="3015"/>
                        <a:pt x="1913" y="3015"/>
                        <a:pt x="1908" y="3015"/>
                      </a:cubicBezTo>
                      <a:cubicBezTo>
                        <a:pt x="1586" y="2974"/>
                        <a:pt x="1311" y="2786"/>
                        <a:pt x="1151" y="2494"/>
                      </a:cubicBezTo>
                      <a:cubicBezTo>
                        <a:pt x="1078" y="2359"/>
                        <a:pt x="1037" y="2210"/>
                        <a:pt x="1026" y="2063"/>
                      </a:cubicBezTo>
                      <a:close/>
                      <a:moveTo>
                        <a:pt x="2027" y="814"/>
                      </a:moveTo>
                      <a:cubicBezTo>
                        <a:pt x="1727" y="814"/>
                        <a:pt x="1424" y="947"/>
                        <a:pt x="1198" y="1186"/>
                      </a:cubicBezTo>
                      <a:cubicBezTo>
                        <a:pt x="1117" y="1272"/>
                        <a:pt x="1050" y="1369"/>
                        <a:pt x="999" y="1472"/>
                      </a:cubicBezTo>
                      <a:cubicBezTo>
                        <a:pt x="834" y="1815"/>
                        <a:pt x="845" y="2223"/>
                        <a:pt x="1029" y="2562"/>
                      </a:cubicBezTo>
                      <a:cubicBezTo>
                        <a:pt x="1210" y="2894"/>
                        <a:pt x="1525" y="3109"/>
                        <a:pt x="1889" y="3154"/>
                      </a:cubicBezTo>
                      <a:cubicBezTo>
                        <a:pt x="1920" y="3157"/>
                        <a:pt x="1951" y="3159"/>
                        <a:pt x="1981" y="3159"/>
                      </a:cubicBezTo>
                      <a:cubicBezTo>
                        <a:pt x="2112" y="3159"/>
                        <a:pt x="2236" y="3128"/>
                        <a:pt x="2354" y="3096"/>
                      </a:cubicBezTo>
                      <a:cubicBezTo>
                        <a:pt x="2873" y="2954"/>
                        <a:pt x="3204" y="2507"/>
                        <a:pt x="3191" y="1954"/>
                      </a:cubicBezTo>
                      <a:cubicBezTo>
                        <a:pt x="3182" y="1456"/>
                        <a:pt x="2760" y="958"/>
                        <a:pt x="2249" y="839"/>
                      </a:cubicBezTo>
                      <a:cubicBezTo>
                        <a:pt x="2176" y="822"/>
                        <a:pt x="2101" y="814"/>
                        <a:pt x="2027" y="814"/>
                      </a:cubicBezTo>
                      <a:close/>
                      <a:moveTo>
                        <a:pt x="2017" y="143"/>
                      </a:moveTo>
                      <a:cubicBezTo>
                        <a:pt x="2133" y="143"/>
                        <a:pt x="2248" y="156"/>
                        <a:pt x="2361" y="180"/>
                      </a:cubicBezTo>
                      <a:cubicBezTo>
                        <a:pt x="3167" y="367"/>
                        <a:pt x="3836" y="1153"/>
                        <a:pt x="3852" y="1931"/>
                      </a:cubicBezTo>
                      <a:cubicBezTo>
                        <a:pt x="3869" y="2798"/>
                        <a:pt x="3354" y="3502"/>
                        <a:pt x="2536" y="3724"/>
                      </a:cubicBezTo>
                      <a:cubicBezTo>
                        <a:pt x="2336" y="3778"/>
                        <a:pt x="2141" y="3826"/>
                        <a:pt x="1940" y="3826"/>
                      </a:cubicBezTo>
                      <a:cubicBezTo>
                        <a:pt x="1895" y="3826"/>
                        <a:pt x="1850" y="3823"/>
                        <a:pt x="1804" y="3818"/>
                      </a:cubicBezTo>
                      <a:cubicBezTo>
                        <a:pt x="1230" y="3748"/>
                        <a:pt x="738" y="3411"/>
                        <a:pt x="455" y="2892"/>
                      </a:cubicBezTo>
                      <a:cubicBezTo>
                        <a:pt x="162" y="2357"/>
                        <a:pt x="145" y="1715"/>
                        <a:pt x="406" y="1176"/>
                      </a:cubicBezTo>
                      <a:cubicBezTo>
                        <a:pt x="484" y="1015"/>
                        <a:pt x="590" y="863"/>
                        <a:pt x="718" y="727"/>
                      </a:cubicBezTo>
                      <a:cubicBezTo>
                        <a:pt x="1074" y="351"/>
                        <a:pt x="1548" y="143"/>
                        <a:pt x="2017" y="143"/>
                      </a:cubicBezTo>
                      <a:close/>
                      <a:moveTo>
                        <a:pt x="2018" y="1"/>
                      </a:moveTo>
                      <a:cubicBezTo>
                        <a:pt x="1513" y="1"/>
                        <a:pt x="1000" y="225"/>
                        <a:pt x="618" y="630"/>
                      </a:cubicBezTo>
                      <a:cubicBezTo>
                        <a:pt x="479" y="776"/>
                        <a:pt x="365" y="939"/>
                        <a:pt x="281" y="1114"/>
                      </a:cubicBezTo>
                      <a:cubicBezTo>
                        <a:pt x="0" y="1695"/>
                        <a:pt x="19" y="2383"/>
                        <a:pt x="333" y="2958"/>
                      </a:cubicBezTo>
                      <a:cubicBezTo>
                        <a:pt x="638" y="3518"/>
                        <a:pt x="1167" y="3882"/>
                        <a:pt x="1787" y="3957"/>
                      </a:cubicBezTo>
                      <a:cubicBezTo>
                        <a:pt x="1839" y="3963"/>
                        <a:pt x="1889" y="3967"/>
                        <a:pt x="1941" y="3967"/>
                      </a:cubicBezTo>
                      <a:cubicBezTo>
                        <a:pt x="2160" y="3967"/>
                        <a:pt x="2372" y="3914"/>
                        <a:pt x="2575" y="3856"/>
                      </a:cubicBezTo>
                      <a:cubicBezTo>
                        <a:pt x="3455" y="3617"/>
                        <a:pt x="4011" y="2861"/>
                        <a:pt x="3992" y="1927"/>
                      </a:cubicBezTo>
                      <a:cubicBezTo>
                        <a:pt x="3975" y="1089"/>
                        <a:pt x="3258" y="244"/>
                        <a:pt x="2393" y="43"/>
                      </a:cubicBezTo>
                      <a:cubicBezTo>
                        <a:pt x="2270" y="15"/>
                        <a:pt x="2144" y="1"/>
                        <a:pt x="2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0"/>
                <p:cNvSpPr/>
                <p:nvPr/>
              </p:nvSpPr>
              <p:spPr>
                <a:xfrm>
                  <a:off x="7270825" y="2356225"/>
                  <a:ext cx="279450" cy="20100"/>
                </a:xfrm>
                <a:custGeom>
                  <a:avLst/>
                  <a:gdLst/>
                  <a:ahLst/>
                  <a:cxnLst/>
                  <a:rect l="l" t="t" r="r" b="b"/>
                  <a:pathLst>
                    <a:path w="11178" h="804" extrusionOk="0">
                      <a:moveTo>
                        <a:pt x="401" y="1"/>
                      </a:moveTo>
                      <a:cubicBezTo>
                        <a:pt x="401" y="222"/>
                        <a:pt x="221" y="402"/>
                        <a:pt x="0" y="402"/>
                      </a:cubicBezTo>
                      <a:cubicBezTo>
                        <a:pt x="221" y="402"/>
                        <a:pt x="401" y="581"/>
                        <a:pt x="401" y="803"/>
                      </a:cubicBezTo>
                      <a:cubicBezTo>
                        <a:pt x="401" y="583"/>
                        <a:pt x="580" y="402"/>
                        <a:pt x="802" y="402"/>
                      </a:cubicBezTo>
                      <a:cubicBezTo>
                        <a:pt x="580" y="402"/>
                        <a:pt x="401" y="222"/>
                        <a:pt x="401" y="1"/>
                      </a:cubicBezTo>
                      <a:close/>
                      <a:moveTo>
                        <a:pt x="2476" y="1"/>
                      </a:moveTo>
                      <a:cubicBezTo>
                        <a:pt x="2476" y="222"/>
                        <a:pt x="2296" y="402"/>
                        <a:pt x="2075" y="402"/>
                      </a:cubicBezTo>
                      <a:cubicBezTo>
                        <a:pt x="2296" y="402"/>
                        <a:pt x="2476" y="581"/>
                        <a:pt x="2476" y="803"/>
                      </a:cubicBezTo>
                      <a:cubicBezTo>
                        <a:pt x="2476" y="583"/>
                        <a:pt x="2655" y="402"/>
                        <a:pt x="2877" y="402"/>
                      </a:cubicBezTo>
                      <a:cubicBezTo>
                        <a:pt x="2655" y="402"/>
                        <a:pt x="2476" y="222"/>
                        <a:pt x="2476" y="1"/>
                      </a:cubicBezTo>
                      <a:close/>
                      <a:moveTo>
                        <a:pt x="4551" y="1"/>
                      </a:moveTo>
                      <a:cubicBezTo>
                        <a:pt x="4551" y="222"/>
                        <a:pt x="4371" y="402"/>
                        <a:pt x="4150" y="402"/>
                      </a:cubicBezTo>
                      <a:cubicBezTo>
                        <a:pt x="4371" y="402"/>
                        <a:pt x="4551" y="581"/>
                        <a:pt x="4551" y="803"/>
                      </a:cubicBezTo>
                      <a:cubicBezTo>
                        <a:pt x="4551" y="583"/>
                        <a:pt x="4730" y="402"/>
                        <a:pt x="4952" y="402"/>
                      </a:cubicBezTo>
                      <a:cubicBezTo>
                        <a:pt x="4730" y="402"/>
                        <a:pt x="4551" y="222"/>
                        <a:pt x="4551" y="1"/>
                      </a:cubicBezTo>
                      <a:close/>
                      <a:moveTo>
                        <a:pt x="6626" y="1"/>
                      </a:moveTo>
                      <a:cubicBezTo>
                        <a:pt x="6626" y="222"/>
                        <a:pt x="6446" y="402"/>
                        <a:pt x="6225" y="402"/>
                      </a:cubicBezTo>
                      <a:cubicBezTo>
                        <a:pt x="6446" y="402"/>
                        <a:pt x="6626" y="581"/>
                        <a:pt x="6626" y="803"/>
                      </a:cubicBezTo>
                      <a:cubicBezTo>
                        <a:pt x="6626" y="583"/>
                        <a:pt x="6805" y="402"/>
                        <a:pt x="7027" y="402"/>
                      </a:cubicBezTo>
                      <a:cubicBezTo>
                        <a:pt x="6805" y="402"/>
                        <a:pt x="6626" y="222"/>
                        <a:pt x="6626" y="1"/>
                      </a:cubicBezTo>
                      <a:close/>
                      <a:moveTo>
                        <a:pt x="8701" y="1"/>
                      </a:moveTo>
                      <a:cubicBezTo>
                        <a:pt x="8701" y="222"/>
                        <a:pt x="8521" y="402"/>
                        <a:pt x="8300" y="402"/>
                      </a:cubicBezTo>
                      <a:cubicBezTo>
                        <a:pt x="8521" y="402"/>
                        <a:pt x="8701" y="581"/>
                        <a:pt x="8701" y="803"/>
                      </a:cubicBezTo>
                      <a:cubicBezTo>
                        <a:pt x="8701" y="583"/>
                        <a:pt x="8880" y="402"/>
                        <a:pt x="9102" y="402"/>
                      </a:cubicBezTo>
                      <a:cubicBezTo>
                        <a:pt x="8880" y="402"/>
                        <a:pt x="8701" y="222"/>
                        <a:pt x="8701" y="1"/>
                      </a:cubicBezTo>
                      <a:close/>
                      <a:moveTo>
                        <a:pt x="10776" y="1"/>
                      </a:moveTo>
                      <a:cubicBezTo>
                        <a:pt x="10776" y="222"/>
                        <a:pt x="10596" y="402"/>
                        <a:pt x="10375" y="402"/>
                      </a:cubicBezTo>
                      <a:cubicBezTo>
                        <a:pt x="10596" y="402"/>
                        <a:pt x="10776" y="581"/>
                        <a:pt x="10776" y="803"/>
                      </a:cubicBezTo>
                      <a:cubicBezTo>
                        <a:pt x="10776" y="583"/>
                        <a:pt x="10955" y="402"/>
                        <a:pt x="11177" y="402"/>
                      </a:cubicBezTo>
                      <a:cubicBezTo>
                        <a:pt x="10955" y="402"/>
                        <a:pt x="10776" y="222"/>
                        <a:pt x="107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2" name="TextBox 81"/>
          <p:cNvSpPr txBox="1"/>
          <p:nvPr/>
        </p:nvSpPr>
        <p:spPr>
          <a:xfrm>
            <a:off x="0" y="320838"/>
            <a:ext cx="9144000" cy="600164"/>
          </a:xfrm>
          <a:prstGeom prst="rect">
            <a:avLst/>
          </a:prstGeom>
          <a:noFill/>
        </p:spPr>
        <p:txBody>
          <a:bodyPr wrap="square" rtlCol="0">
            <a:spAutoFit/>
          </a:bodyPr>
          <a:lstStyle/>
          <a:p>
            <a:pPr algn="ctr"/>
            <a:r>
              <a:rPr lang="en-US" sz="3300" b="1" smtClean="0"/>
              <a:t>LUYỆN TẬP</a:t>
            </a:r>
            <a:endParaRPr lang="en-US" sz="3300" b="1"/>
          </a:p>
        </p:txBody>
      </p:sp>
      <p:sp>
        <p:nvSpPr>
          <p:cNvPr id="86" name="Rectangle 85"/>
          <p:cNvSpPr/>
          <p:nvPr/>
        </p:nvSpPr>
        <p:spPr>
          <a:xfrm>
            <a:off x="1174284" y="1384499"/>
            <a:ext cx="4503434" cy="1520881"/>
          </a:xfrm>
          <a:prstGeom prst="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0000"/>
              </a:solidFill>
            </a:endParaRPr>
          </a:p>
        </p:txBody>
      </p:sp>
      <p:sp>
        <p:nvSpPr>
          <p:cNvPr id="87" name="TextBox 86"/>
          <p:cNvSpPr txBox="1"/>
          <p:nvPr/>
        </p:nvSpPr>
        <p:spPr>
          <a:xfrm>
            <a:off x="1408212" y="1507776"/>
            <a:ext cx="4035578" cy="1246495"/>
          </a:xfrm>
          <a:prstGeom prst="rect">
            <a:avLst/>
          </a:prstGeom>
          <a:noFill/>
        </p:spPr>
        <p:txBody>
          <a:bodyPr wrap="square" rtlCol="0">
            <a:spAutoFit/>
          </a:bodyPr>
          <a:lstStyle/>
          <a:p>
            <a:pPr algn="ctr">
              <a:lnSpc>
                <a:spcPct val="150000"/>
              </a:lnSpc>
            </a:pPr>
            <a:r>
              <a:rPr lang="en-US" sz="2500" b="1">
                <a:solidFill>
                  <a:srgbClr val="C00000"/>
                </a:solidFill>
              </a:rPr>
              <a:t>Nhiệm vụ </a:t>
            </a:r>
            <a:r>
              <a:rPr lang="en-US" sz="2500" b="1" smtClean="0">
                <a:solidFill>
                  <a:srgbClr val="C00000"/>
                </a:solidFill>
              </a:rPr>
              <a:t>2:</a:t>
            </a:r>
            <a:endParaRPr lang="en-US" sz="2500" b="1">
              <a:solidFill>
                <a:srgbClr val="C00000"/>
              </a:solidFill>
            </a:endParaRPr>
          </a:p>
          <a:p>
            <a:pPr algn="ctr">
              <a:lnSpc>
                <a:spcPct val="150000"/>
              </a:lnSpc>
            </a:pPr>
            <a:r>
              <a:rPr lang="en-US" sz="2500" b="1">
                <a:solidFill>
                  <a:srgbClr val="7030A0"/>
                </a:solidFill>
              </a:rPr>
              <a:t>Luyện tập theo văn </a:t>
            </a:r>
            <a:r>
              <a:rPr lang="en-US" sz="2500" b="1" smtClean="0">
                <a:solidFill>
                  <a:srgbClr val="7030A0"/>
                </a:solidFill>
              </a:rPr>
              <a:t>bản</a:t>
            </a:r>
            <a:endParaRPr lang="en-US" sz="2500" b="1">
              <a:solidFill>
                <a:srgbClr val="7030A0"/>
              </a:solidFill>
            </a:endParaRPr>
          </a:p>
        </p:txBody>
      </p:sp>
    </p:spTree>
    <p:extLst>
      <p:ext uri="{BB962C8B-B14F-4D97-AF65-F5344CB8AC3E}">
        <p14:creationId xmlns:p14="http://schemas.microsoft.com/office/powerpoint/2010/main" val="492064373"/>
      </p:ext>
    </p:extLst>
  </p:cSld>
  <p:clrMapOvr>
    <a:masterClrMapping/>
  </p:clrMapOvr>
  <p:transition spd="med">
    <p:blinds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523633" y="792936"/>
            <a:ext cx="6253881" cy="1560191"/>
            <a:chOff x="343871" y="1908157"/>
            <a:chExt cx="6253881" cy="1560191"/>
          </a:xfrm>
        </p:grpSpPr>
        <p:sp>
          <p:nvSpPr>
            <p:cNvPr id="6" name="Rounded Rectangle 5"/>
            <p:cNvSpPr/>
            <p:nvPr/>
          </p:nvSpPr>
          <p:spPr>
            <a:xfrm>
              <a:off x="546975" y="1908157"/>
              <a:ext cx="6050777" cy="1560191"/>
            </a:xfrm>
            <a:prstGeom prst="roundRect">
              <a:avLst>
                <a:gd name="adj" fmla="val 13411"/>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ttps://cdn-icons-png.flaticon.com/128/5184/518459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871" y="2017589"/>
              <a:ext cx="444304" cy="4443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3144" y="1955676"/>
              <a:ext cx="5783008" cy="1477328"/>
            </a:xfrm>
            <a:prstGeom prst="rect">
              <a:avLst/>
            </a:prstGeom>
            <a:noFill/>
          </p:spPr>
          <p:txBody>
            <a:bodyPr wrap="square" rtlCol="0">
              <a:spAutoFit/>
            </a:bodyPr>
            <a:lstStyle/>
            <a:p>
              <a:pPr algn="just">
                <a:lnSpc>
                  <a:spcPct val="150000"/>
                </a:lnSpc>
              </a:pPr>
              <a:r>
                <a:rPr lang="en-US" sz="2000" b="1" smtClean="0"/>
                <a:t>   </a:t>
              </a:r>
              <a:r>
                <a:rPr lang="vi-VN" sz="2000" b="1" smtClean="0"/>
                <a:t>Câu </a:t>
              </a:r>
              <a:r>
                <a:rPr lang="vi-VN" sz="2000" b="1"/>
                <a:t>1: </a:t>
              </a:r>
              <a:r>
                <a:rPr lang="vi-VN" sz="2000"/>
                <a:t>Liệt kê những chi tiết miêu tả Mị Nương. Những chi tiết đó giúp em hình dung như thế nào về nhân </a:t>
              </a:r>
              <a:r>
                <a:rPr lang="vi-VN" sz="2000" smtClean="0"/>
                <a:t>vật</a:t>
              </a:r>
              <a:r>
                <a:rPr lang="en-US" sz="2000" smtClean="0"/>
                <a:t>?</a:t>
              </a:r>
              <a:endParaRPr lang="en-US" sz="2000"/>
            </a:p>
          </p:txBody>
        </p:sp>
      </p:grpSp>
      <p:grpSp>
        <p:nvGrpSpPr>
          <p:cNvPr id="9" name="Group 8"/>
          <p:cNvGrpSpPr/>
          <p:nvPr/>
        </p:nvGrpSpPr>
        <p:grpSpPr>
          <a:xfrm>
            <a:off x="2523633" y="2842219"/>
            <a:ext cx="6253881" cy="1138323"/>
            <a:chOff x="343871" y="1908158"/>
            <a:chExt cx="6253881" cy="1138323"/>
          </a:xfrm>
        </p:grpSpPr>
        <p:sp>
          <p:nvSpPr>
            <p:cNvPr id="10" name="Rounded Rectangle 9"/>
            <p:cNvSpPr/>
            <p:nvPr/>
          </p:nvSpPr>
          <p:spPr>
            <a:xfrm>
              <a:off x="546975" y="1908158"/>
              <a:ext cx="6050777" cy="1138323"/>
            </a:xfrm>
            <a:prstGeom prst="roundRect">
              <a:avLst>
                <a:gd name="adj" fmla="val 13411"/>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https://cdn-icons-png.flaticon.com/128/5184/518459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871" y="2017589"/>
              <a:ext cx="444304" cy="44430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13144" y="1974641"/>
              <a:ext cx="5783008" cy="1015663"/>
            </a:xfrm>
            <a:prstGeom prst="rect">
              <a:avLst/>
            </a:prstGeom>
            <a:noFill/>
          </p:spPr>
          <p:txBody>
            <a:bodyPr wrap="square" rtlCol="0">
              <a:spAutoFit/>
            </a:bodyPr>
            <a:lstStyle/>
            <a:p>
              <a:pPr algn="just">
                <a:lnSpc>
                  <a:spcPct val="150000"/>
                </a:lnSpc>
              </a:pPr>
              <a:r>
                <a:rPr lang="en-US" sz="2000" b="1" smtClean="0"/>
                <a:t>   </a:t>
              </a:r>
              <a:r>
                <a:rPr lang="vi-VN" sz="2000" b="1" smtClean="0"/>
                <a:t>Câu </a:t>
              </a:r>
              <a:r>
                <a:rPr lang="vi-VN" sz="2000" b="1"/>
                <a:t>2: </a:t>
              </a:r>
              <a:r>
                <a:rPr lang="vi-VN" sz="2000"/>
                <a:t>Theo em, điều gì làm nên sức hấp dẫn của bài thơ “</a:t>
              </a:r>
              <a:r>
                <a:rPr lang="vi-VN" sz="2000" i="1"/>
                <a:t>Sơn Tinh – Thủy Tinh</a:t>
              </a:r>
              <a:r>
                <a:rPr lang="vi-VN" sz="2000"/>
                <a:t>”?</a:t>
              </a:r>
              <a:endParaRPr lang="en-US" sz="2000"/>
            </a:p>
          </p:txBody>
        </p:sp>
      </p:grpSp>
      <p:pic>
        <p:nvPicPr>
          <p:cNvPr id="15" name="Picture 14"/>
          <p:cNvPicPr>
            <a:picLocks noChangeAspect="1"/>
          </p:cNvPicPr>
          <p:nvPr/>
        </p:nvPicPr>
        <p:blipFill rotWithShape="1">
          <a:blip r:embed="rId3"/>
          <a:srcRect t="1950" b="1"/>
          <a:stretch/>
        </p:blipFill>
        <p:spPr>
          <a:xfrm>
            <a:off x="393472" y="672191"/>
            <a:ext cx="1876425" cy="1867853"/>
          </a:xfrm>
          <a:prstGeom prst="rect">
            <a:avLst/>
          </a:prstGeom>
          <a:ln>
            <a:solidFill>
              <a:srgbClr val="000000"/>
            </a:solidFill>
          </a:ln>
        </p:spPr>
      </p:pic>
      <p:pic>
        <p:nvPicPr>
          <p:cNvPr id="17" name="Picture 2" descr="https://gcs.tripi.vn/public-tripi/tripi-feed/img/476513nem/anh-mo-ta.png"/>
          <p:cNvPicPr>
            <a:picLocks noChangeAspect="1" noChangeArrowheads="1"/>
          </p:cNvPicPr>
          <p:nvPr/>
        </p:nvPicPr>
        <p:blipFill rotWithShape="1">
          <a:blip r:embed="rId4">
            <a:extLst>
              <a:ext uri="{28A0092B-C50C-407E-A947-70E740481C1C}">
                <a14:useLocalDpi xmlns:a14="http://schemas.microsoft.com/office/drawing/2010/main" val="0"/>
              </a:ext>
            </a:extLst>
          </a:blip>
          <a:srcRect l="21150" t="415" r="7096" b="2578"/>
          <a:stretch/>
        </p:blipFill>
        <p:spPr bwMode="auto">
          <a:xfrm flipH="1">
            <a:off x="393472" y="2842219"/>
            <a:ext cx="1876425" cy="1329992"/>
          </a:xfrm>
          <a:prstGeom prst="rect">
            <a:avLst/>
          </a:prstGeom>
          <a:noFill/>
          <a:ln>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791907"/>
      </p:ext>
    </p:extLst>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6681" y="203416"/>
            <a:ext cx="2132873" cy="586427"/>
          </a:xfrm>
          <a:prstGeom prst="roundRect">
            <a:avLst/>
          </a:prstGeom>
          <a:solidFill>
            <a:srgbClr val="E6FBDD"/>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spcBef>
                <a:spcPts val="0"/>
              </a:spcBef>
              <a:spcAft>
                <a:spcPts val="0"/>
              </a:spcAft>
              <a:buClrTx/>
              <a:buSzTx/>
              <a:buFontTx/>
              <a:buNone/>
              <a:tabLst/>
              <a:defRPr/>
            </a:pPr>
            <a:r>
              <a:rPr lang="en-US" sz="2300" b="1" smtClean="0">
                <a:solidFill>
                  <a:sysClr val="windowText" lastClr="000000"/>
                </a:solidFill>
                <a:ea typeface="+mn-ea"/>
                <a:cs typeface="+mn-cs"/>
              </a:rPr>
              <a:t>Trả lời câu 1</a:t>
            </a:r>
            <a:endParaRPr kumimoji="0" lang="en-US" sz="2300" b="1" i="0" u="none" strike="noStrike" kern="0" cap="none" spc="0" normalizeH="0" baseline="0" noProof="0" dirty="0">
              <a:ln>
                <a:noFill/>
              </a:ln>
              <a:solidFill>
                <a:srgbClr val="000000"/>
              </a:solidFill>
              <a:effectLst/>
              <a:uLnTx/>
              <a:uFillTx/>
              <a:ea typeface="+mn-ea"/>
              <a:cs typeface="+mn-cs"/>
            </a:endParaRPr>
          </a:p>
        </p:txBody>
      </p:sp>
      <p:grpSp>
        <p:nvGrpSpPr>
          <p:cNvPr id="6" name="Group 5"/>
          <p:cNvGrpSpPr/>
          <p:nvPr/>
        </p:nvGrpSpPr>
        <p:grpSpPr>
          <a:xfrm>
            <a:off x="297718" y="1133207"/>
            <a:ext cx="2184368" cy="948396"/>
            <a:chOff x="296791" y="1711661"/>
            <a:chExt cx="4559500" cy="1867323"/>
          </a:xfrm>
        </p:grpSpPr>
        <p:sp>
          <p:nvSpPr>
            <p:cNvPr id="7" name="Cloud 6"/>
            <p:cNvSpPr/>
            <p:nvPr/>
          </p:nvSpPr>
          <p:spPr>
            <a:xfrm rot="273764">
              <a:off x="296791" y="1711661"/>
              <a:ext cx="4559500" cy="1867323"/>
            </a:xfrm>
            <a:prstGeom prst="cloud">
              <a:avLst/>
            </a:prstGeom>
            <a:solidFill>
              <a:srgbClr val="FFFF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7365" y="2019812"/>
              <a:ext cx="3918349" cy="1090782"/>
            </a:xfrm>
            <a:prstGeom prst="rect">
              <a:avLst/>
            </a:prstGeom>
          </p:spPr>
          <p:txBody>
            <a:bodyPr wrap="square">
              <a:spAutoFit/>
            </a:bodyPr>
            <a:lstStyle/>
            <a:p>
              <a:pPr algn="ctr">
                <a:lnSpc>
                  <a:spcPct val="150000"/>
                </a:lnSpc>
              </a:pPr>
              <a:r>
                <a:rPr lang="en-US" sz="2000" smtClean="0">
                  <a:ea typeface="Calibri" panose="020F0502020204030204" pitchFamily="34" charset="0"/>
                  <a:cs typeface="Times New Roman" panose="02020603050405020304" pitchFamily="18" charset="0"/>
                </a:rPr>
                <a:t>Chi tiết miêu tả</a:t>
              </a:r>
              <a:endParaRPr lang="vi-VN" sz="2000">
                <a:ea typeface="Calibri" panose="020F0502020204030204" pitchFamily="34" charset="0"/>
                <a:cs typeface="Times New Roman" panose="02020603050405020304" pitchFamily="18" charset="0"/>
              </a:endParaRPr>
            </a:p>
          </p:txBody>
        </p:sp>
      </p:grpSp>
      <p:cxnSp>
        <p:nvCxnSpPr>
          <p:cNvPr id="9" name="Straight Arrow Connector 8"/>
          <p:cNvCxnSpPr>
            <a:stCxn id="7" idx="0"/>
            <a:endCxn id="10" idx="1"/>
          </p:cNvCxnSpPr>
          <p:nvPr/>
        </p:nvCxnSpPr>
        <p:spPr>
          <a:xfrm flipV="1">
            <a:off x="2476810" y="916843"/>
            <a:ext cx="588171" cy="777301"/>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064981" y="639844"/>
            <a:ext cx="5752089" cy="553998"/>
          </a:xfrm>
          <a:prstGeom prst="rect">
            <a:avLst/>
          </a:prstGeom>
        </p:spPr>
        <p:txBody>
          <a:bodyPr wrap="square">
            <a:spAutoFit/>
          </a:bodyPr>
          <a:lstStyle/>
          <a:p>
            <a:pPr algn="just">
              <a:lnSpc>
                <a:spcPct val="150000"/>
              </a:lnSpc>
            </a:pPr>
            <a:r>
              <a:rPr lang="en-US" sz="2000" smtClean="0">
                <a:ea typeface="Calibri" panose="020F0502020204030204" pitchFamily="34" charset="0"/>
                <a:cs typeface="Times New Roman" panose="02020603050405020304" pitchFamily="18" charset="0"/>
              </a:rPr>
              <a:t> </a:t>
            </a:r>
            <a:r>
              <a:rPr lang="vi-VN" sz="2000" smtClean="0">
                <a:ea typeface="Calibri" panose="020F0502020204030204" pitchFamily="34" charset="0"/>
                <a:cs typeface="Times New Roman" panose="02020603050405020304" pitchFamily="18" charset="0"/>
              </a:rPr>
              <a:t>Con </a:t>
            </a:r>
            <a:r>
              <a:rPr lang="vi-VN" sz="2000">
                <a:ea typeface="Calibri" panose="020F0502020204030204" pitchFamily="34" charset="0"/>
                <a:cs typeface="Times New Roman" panose="02020603050405020304" pitchFamily="18" charset="0"/>
              </a:rPr>
              <a:t>vua Hùng Vương thứ mười tám.</a:t>
            </a:r>
          </a:p>
        </p:txBody>
      </p:sp>
      <p:cxnSp>
        <p:nvCxnSpPr>
          <p:cNvPr id="13" name="Straight Arrow Connector 12"/>
          <p:cNvCxnSpPr>
            <a:stCxn id="7" idx="0"/>
            <a:endCxn id="14" idx="1"/>
          </p:cNvCxnSpPr>
          <p:nvPr/>
        </p:nvCxnSpPr>
        <p:spPr>
          <a:xfrm>
            <a:off x="2476810" y="1694144"/>
            <a:ext cx="588171" cy="7530"/>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064981" y="1193842"/>
            <a:ext cx="5752089" cy="1015663"/>
          </a:xfrm>
          <a:prstGeom prst="rect">
            <a:avLst/>
          </a:prstGeom>
        </p:spPr>
        <p:txBody>
          <a:bodyPr wrap="square">
            <a:spAutoFit/>
          </a:bodyPr>
          <a:lstStyle/>
          <a:p>
            <a:pPr algn="just">
              <a:lnSpc>
                <a:spcPct val="150000"/>
              </a:lnSpc>
            </a:pPr>
            <a:r>
              <a:rPr lang="vi-VN" sz="2000">
                <a:ea typeface="Calibri" panose="020F0502020204030204" pitchFamily="34" charset="0"/>
                <a:cs typeface="Times New Roman" panose="02020603050405020304" pitchFamily="18" charset="0"/>
              </a:rPr>
              <a:t>Xinh như tiên: tóc xanh, má hây hây đỏ, miệng bé thắm như san hô, tay trắng nõn, hai chân nhỏ.</a:t>
            </a:r>
          </a:p>
        </p:txBody>
      </p:sp>
      <p:cxnSp>
        <p:nvCxnSpPr>
          <p:cNvPr id="19" name="Straight Arrow Connector 18"/>
          <p:cNvCxnSpPr>
            <a:stCxn id="7" idx="0"/>
            <a:endCxn id="20" idx="1"/>
          </p:cNvCxnSpPr>
          <p:nvPr/>
        </p:nvCxnSpPr>
        <p:spPr>
          <a:xfrm>
            <a:off x="2476810" y="1694144"/>
            <a:ext cx="588171" cy="814440"/>
          </a:xfrm>
          <a:prstGeom prst="straightConnector1">
            <a:avLst/>
          </a:prstGeom>
          <a:ln w="127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064981" y="2231585"/>
            <a:ext cx="5752089" cy="553998"/>
          </a:xfrm>
          <a:prstGeom prst="rect">
            <a:avLst/>
          </a:prstGeom>
        </p:spPr>
        <p:txBody>
          <a:bodyPr wrap="square">
            <a:spAutoFit/>
          </a:bodyPr>
          <a:lstStyle/>
          <a:p>
            <a:pPr algn="just">
              <a:lnSpc>
                <a:spcPct val="150000"/>
              </a:lnSpc>
            </a:pPr>
            <a:r>
              <a:rPr lang="vi-VN" sz="2000">
                <a:ea typeface="Calibri" panose="020F0502020204030204" pitchFamily="34" charset="0"/>
                <a:cs typeface="Times New Roman" panose="02020603050405020304" pitchFamily="18" charset="0"/>
              </a:rPr>
              <a:t>Bao người mê nên làm thơ ca ngợi.</a:t>
            </a:r>
          </a:p>
        </p:txBody>
      </p:sp>
      <p:grpSp>
        <p:nvGrpSpPr>
          <p:cNvPr id="56" name="Group 55"/>
          <p:cNvGrpSpPr/>
          <p:nvPr/>
        </p:nvGrpSpPr>
        <p:grpSpPr>
          <a:xfrm>
            <a:off x="1577432" y="2998183"/>
            <a:ext cx="6751954" cy="575398"/>
            <a:chOff x="1577432" y="2998183"/>
            <a:chExt cx="6751954" cy="575398"/>
          </a:xfrm>
        </p:grpSpPr>
        <p:sp>
          <p:nvSpPr>
            <p:cNvPr id="34" name="Rounded Rectangle 33"/>
            <p:cNvSpPr/>
            <p:nvPr/>
          </p:nvSpPr>
          <p:spPr>
            <a:xfrm>
              <a:off x="2202349" y="2998183"/>
              <a:ext cx="6127037" cy="575398"/>
            </a:xfrm>
            <a:prstGeom prst="roundRect">
              <a:avLst>
                <a:gd name="adj" fmla="val 17547"/>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Người con gái xinh đẹp tuyệt trần, nết na.</a:t>
              </a:r>
              <a:endParaRPr lang="en-US" sz="2000">
                <a:solidFill>
                  <a:srgbClr val="000000"/>
                </a:solidFill>
              </a:endParaRPr>
            </a:p>
          </p:txBody>
        </p:sp>
        <p:sp>
          <p:nvSpPr>
            <p:cNvPr id="35" name="Right Arrow 34"/>
            <p:cNvSpPr/>
            <p:nvPr/>
          </p:nvSpPr>
          <p:spPr>
            <a:xfrm>
              <a:off x="1577432" y="3162524"/>
              <a:ext cx="420218" cy="246715"/>
            </a:xfrm>
            <a:prstGeom prst="rightArrow">
              <a:avLst>
                <a:gd name="adj1" fmla="val 50000"/>
                <a:gd name="adj2" fmla="val 7059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1577432" y="3812623"/>
            <a:ext cx="6751954" cy="933675"/>
            <a:chOff x="1577432" y="3812623"/>
            <a:chExt cx="6751954" cy="933675"/>
          </a:xfrm>
        </p:grpSpPr>
        <p:sp>
          <p:nvSpPr>
            <p:cNvPr id="52" name="Rounded Rectangle 51"/>
            <p:cNvSpPr/>
            <p:nvPr/>
          </p:nvSpPr>
          <p:spPr>
            <a:xfrm>
              <a:off x="2202349" y="3812623"/>
              <a:ext cx="6127037" cy="933675"/>
            </a:xfrm>
            <a:prstGeom prst="roundRect">
              <a:avLst>
                <a:gd name="adj" fmla="val 12106"/>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Đáng yêu cả ngoại hình lẫn cách thể hiện cảm xúc (nghĩ vì mình mà xảy ra cuộc chiến).</a:t>
              </a:r>
              <a:endParaRPr lang="en-US" sz="2000">
                <a:solidFill>
                  <a:srgbClr val="000000"/>
                </a:solidFill>
              </a:endParaRPr>
            </a:p>
          </p:txBody>
        </p:sp>
        <p:sp>
          <p:nvSpPr>
            <p:cNvPr id="53" name="Right Arrow 52"/>
            <p:cNvSpPr/>
            <p:nvPr/>
          </p:nvSpPr>
          <p:spPr>
            <a:xfrm>
              <a:off x="1577432" y="4156102"/>
              <a:ext cx="420218" cy="246715"/>
            </a:xfrm>
            <a:prstGeom prst="rightArrow">
              <a:avLst>
                <a:gd name="adj1" fmla="val 50000"/>
                <a:gd name="adj2" fmla="val 7059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ight Brace 53"/>
          <p:cNvSpPr/>
          <p:nvPr/>
        </p:nvSpPr>
        <p:spPr>
          <a:xfrm flipH="1">
            <a:off x="940318" y="3114878"/>
            <a:ext cx="356509" cy="1357519"/>
          </a:xfrm>
          <a:prstGeom prst="rightBrace">
            <a:avLst>
              <a:gd name="adj1" fmla="val 15271"/>
              <a:gd name="adj2" fmla="val 50000"/>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5" name="Picture 5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2462" y="50191"/>
            <a:ext cx="1324171" cy="927712"/>
          </a:xfrm>
          <a:prstGeom prst="rect">
            <a:avLst/>
          </a:prstGeom>
        </p:spPr>
      </p:pic>
    </p:spTree>
    <p:extLst>
      <p:ext uri="{BB962C8B-B14F-4D97-AF65-F5344CB8AC3E}">
        <p14:creationId xmlns:p14="http://schemas.microsoft.com/office/powerpoint/2010/main" val="3230534390"/>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42" fill="hold" grpId="0" nodeType="click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barn(outHorizontal)">
                                      <p:cBhvr>
                                        <p:cTn id="48" dur="500"/>
                                        <p:tgtEl>
                                          <p:spTgt spid="54"/>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wipe(left)">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left)">
                                      <p:cBhvr>
                                        <p:cTn id="5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4" grpId="0"/>
      <p:bldP spid="20" grpId="0"/>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60181" y="251170"/>
            <a:ext cx="2132873" cy="586427"/>
          </a:xfrm>
          <a:prstGeom prst="roundRect">
            <a:avLst/>
          </a:prstGeom>
          <a:solidFill>
            <a:schemeClr val="accent4">
              <a:lumMod val="20000"/>
              <a:lumOff val="80000"/>
            </a:schemeClr>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spcBef>
                <a:spcPts val="0"/>
              </a:spcBef>
              <a:spcAft>
                <a:spcPts val="0"/>
              </a:spcAft>
              <a:buClrTx/>
              <a:buSzTx/>
              <a:buFontTx/>
              <a:buNone/>
              <a:tabLst/>
              <a:defRPr/>
            </a:pPr>
            <a:r>
              <a:rPr lang="en-US" sz="2300" b="1" smtClean="0">
                <a:solidFill>
                  <a:sysClr val="windowText" lastClr="000000"/>
                </a:solidFill>
                <a:ea typeface="+mn-ea"/>
                <a:cs typeface="+mn-cs"/>
              </a:rPr>
              <a:t>Trả lời câu 2</a:t>
            </a:r>
            <a:endParaRPr kumimoji="0" lang="en-US" sz="2300" b="1" i="0" u="none" strike="noStrike" kern="0" cap="none" spc="0" normalizeH="0" baseline="0" noProof="0" dirty="0">
              <a:ln>
                <a:noFill/>
              </a:ln>
              <a:solidFill>
                <a:srgbClr val="000000"/>
              </a:solidFill>
              <a:effectLst/>
              <a:uLnTx/>
              <a:uFillTx/>
              <a:ea typeface="+mn-ea"/>
              <a:cs typeface="+mn-cs"/>
            </a:endParaRPr>
          </a:p>
        </p:txBody>
      </p:sp>
      <p:sp>
        <p:nvSpPr>
          <p:cNvPr id="17" name="Rounded Rectangle 16"/>
          <p:cNvSpPr/>
          <p:nvPr/>
        </p:nvSpPr>
        <p:spPr>
          <a:xfrm>
            <a:off x="524597" y="1199645"/>
            <a:ext cx="8050481" cy="571498"/>
          </a:xfrm>
          <a:prstGeom prst="roundRect">
            <a:avLst>
              <a:gd name="adj" fmla="val 13498"/>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a:solidFill>
                  <a:srgbClr val="000000"/>
                </a:solidFill>
                <a:cs typeface="Arial" panose="020B0604020202020204" pitchFamily="34" charset="0"/>
              </a:rPr>
              <a:t>Đ</a:t>
            </a:r>
            <a:r>
              <a:rPr lang="vi-VN" sz="2000" b="1" smtClean="0">
                <a:solidFill>
                  <a:srgbClr val="000000"/>
                </a:solidFill>
                <a:cs typeface="Arial" panose="020B0604020202020204" pitchFamily="34" charset="0"/>
              </a:rPr>
              <a:t>iều </a:t>
            </a:r>
            <a:r>
              <a:rPr lang="vi-VN" sz="2000" b="1">
                <a:solidFill>
                  <a:srgbClr val="000000"/>
                </a:solidFill>
                <a:cs typeface="Arial" panose="020B0604020202020204" pitchFamily="34" charset="0"/>
              </a:rPr>
              <a:t>làm nên sức hấp dẫn của bài thơ</a:t>
            </a:r>
            <a:endParaRPr lang="vi-VN" sz="2000" b="1" dirty="0">
              <a:solidFill>
                <a:srgbClr val="000000"/>
              </a:solidFill>
              <a:latin typeface="Arial" panose="020B0604020202020204" pitchFamily="34" charset="0"/>
              <a:cs typeface="Arial" panose="020B0604020202020204" pitchFamily="34" charset="0"/>
            </a:endParaRPr>
          </a:p>
        </p:txBody>
      </p:sp>
      <p:grpSp>
        <p:nvGrpSpPr>
          <p:cNvPr id="2" name="Group 1"/>
          <p:cNvGrpSpPr/>
          <p:nvPr/>
        </p:nvGrpSpPr>
        <p:grpSpPr>
          <a:xfrm>
            <a:off x="524597" y="1908812"/>
            <a:ext cx="2388847" cy="2858765"/>
            <a:chOff x="524597" y="1908812"/>
            <a:chExt cx="2388847" cy="2858765"/>
          </a:xfrm>
        </p:grpSpPr>
        <p:sp>
          <p:nvSpPr>
            <p:cNvPr id="18" name="Rounded Rectangle 17"/>
            <p:cNvSpPr/>
            <p:nvPr/>
          </p:nvSpPr>
          <p:spPr>
            <a:xfrm>
              <a:off x="524597" y="2183242"/>
              <a:ext cx="2388847" cy="2584335"/>
            </a:xfrm>
            <a:prstGeom prst="roundRect">
              <a:avLst>
                <a:gd name="adj" fmla="val 8585"/>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23564" y="2275407"/>
              <a:ext cx="2190911" cy="1938992"/>
            </a:xfrm>
            <a:prstGeom prst="rect">
              <a:avLst/>
            </a:prstGeom>
            <a:noFill/>
          </p:spPr>
          <p:txBody>
            <a:bodyPr wrap="square" rtlCol="0">
              <a:spAutoFit/>
            </a:bodyPr>
            <a:lstStyle/>
            <a:p>
              <a:pPr algn="just">
                <a:lnSpc>
                  <a:spcPct val="150000"/>
                </a:lnSpc>
              </a:pPr>
              <a:r>
                <a:rPr lang="vi-VN" sz="2000"/>
                <a:t>Nghệ thuật kể chuyện hấp dẫn, đưa vào nhiều liên tưởng mới lạ.</a:t>
              </a:r>
              <a:endParaRPr lang="en-US" sz="2000"/>
            </a:p>
          </p:txBody>
        </p:sp>
        <p:sp>
          <p:nvSpPr>
            <p:cNvPr id="22" name="Down Arrow 21"/>
            <p:cNvSpPr/>
            <p:nvPr/>
          </p:nvSpPr>
          <p:spPr>
            <a:xfrm>
              <a:off x="1574341" y="1908812"/>
              <a:ext cx="289356" cy="366595"/>
            </a:xfrm>
            <a:prstGeom prst="downArrow">
              <a:avLst>
                <a:gd name="adj1" fmla="val 50000"/>
                <a:gd name="adj2" fmla="val 6265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3" name="Group 2"/>
          <p:cNvGrpSpPr/>
          <p:nvPr/>
        </p:nvGrpSpPr>
        <p:grpSpPr>
          <a:xfrm>
            <a:off x="3175087" y="1908811"/>
            <a:ext cx="2838151" cy="2858767"/>
            <a:chOff x="3175087" y="1908811"/>
            <a:chExt cx="2838151" cy="2858767"/>
          </a:xfrm>
        </p:grpSpPr>
        <p:sp>
          <p:nvSpPr>
            <p:cNvPr id="23" name="Rounded Rectangle 22"/>
            <p:cNvSpPr/>
            <p:nvPr/>
          </p:nvSpPr>
          <p:spPr>
            <a:xfrm>
              <a:off x="3175087" y="2183895"/>
              <a:ext cx="2838151" cy="2583683"/>
            </a:xfrm>
            <a:prstGeom prst="roundRect">
              <a:avLst>
                <a:gd name="adj" fmla="val 7602"/>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280877" y="2275407"/>
              <a:ext cx="2626570" cy="2400657"/>
            </a:xfrm>
            <a:prstGeom prst="rect">
              <a:avLst/>
            </a:prstGeom>
            <a:noFill/>
          </p:spPr>
          <p:txBody>
            <a:bodyPr wrap="square" rtlCol="0">
              <a:spAutoFit/>
            </a:bodyPr>
            <a:lstStyle/>
            <a:p>
              <a:pPr algn="just">
                <a:lnSpc>
                  <a:spcPct val="150000"/>
                </a:lnSpc>
              </a:pPr>
              <a:r>
                <a:rPr lang="vi-VN" sz="2000"/>
                <a:t>Kết hợp giữa tả ngoại hình và nội tâm nhân vật → nhân vật hiện lên sinh động, gần gũi, đời thường.</a:t>
              </a:r>
              <a:endParaRPr lang="en-US" sz="2000"/>
            </a:p>
          </p:txBody>
        </p:sp>
        <p:sp>
          <p:nvSpPr>
            <p:cNvPr id="27" name="Down Arrow 26"/>
            <p:cNvSpPr/>
            <p:nvPr/>
          </p:nvSpPr>
          <p:spPr>
            <a:xfrm>
              <a:off x="4447464" y="1908811"/>
              <a:ext cx="289356" cy="366595"/>
            </a:xfrm>
            <a:prstGeom prst="downArrow">
              <a:avLst>
                <a:gd name="adj1" fmla="val 50000"/>
                <a:gd name="adj2" fmla="val 6265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4" name="Group 3"/>
          <p:cNvGrpSpPr/>
          <p:nvPr/>
        </p:nvGrpSpPr>
        <p:grpSpPr>
          <a:xfrm>
            <a:off x="6274881" y="1908811"/>
            <a:ext cx="2304056" cy="2858768"/>
            <a:chOff x="6274881" y="1908811"/>
            <a:chExt cx="2304056" cy="2858768"/>
          </a:xfrm>
        </p:grpSpPr>
        <p:sp>
          <p:nvSpPr>
            <p:cNvPr id="25" name="Rounded Rectangle 24"/>
            <p:cNvSpPr/>
            <p:nvPr/>
          </p:nvSpPr>
          <p:spPr>
            <a:xfrm>
              <a:off x="6274881" y="2184148"/>
              <a:ext cx="2304056" cy="2583431"/>
            </a:xfrm>
            <a:prstGeom prst="roundRect">
              <a:avLst>
                <a:gd name="adj" fmla="val 8585"/>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384966" y="2275534"/>
              <a:ext cx="2083886" cy="2400657"/>
            </a:xfrm>
            <a:prstGeom prst="rect">
              <a:avLst/>
            </a:prstGeom>
            <a:noFill/>
          </p:spPr>
          <p:txBody>
            <a:bodyPr wrap="square" rtlCol="0">
              <a:spAutoFit/>
            </a:bodyPr>
            <a:lstStyle/>
            <a:p>
              <a:pPr algn="just">
                <a:lnSpc>
                  <a:spcPct val="150000"/>
                </a:lnSpc>
              </a:pPr>
              <a:r>
                <a:rPr lang="vi-VN" sz="2000"/>
                <a:t>Thể thơ bảy chữ không chia khổ, gieo vần và ngắt nhịp linh hoạt, lời thơ tự nhiên.</a:t>
              </a:r>
              <a:endParaRPr lang="en-US" sz="2000"/>
            </a:p>
          </p:txBody>
        </p:sp>
        <p:sp>
          <p:nvSpPr>
            <p:cNvPr id="28" name="Down Arrow 27"/>
            <p:cNvSpPr/>
            <p:nvPr/>
          </p:nvSpPr>
          <p:spPr>
            <a:xfrm>
              <a:off x="7278735" y="1908811"/>
              <a:ext cx="289356" cy="366595"/>
            </a:xfrm>
            <a:prstGeom prst="downArrow">
              <a:avLst>
                <a:gd name="adj1" fmla="val 50000"/>
                <a:gd name="adj2" fmla="val 62652"/>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2462" y="50191"/>
            <a:ext cx="1324171" cy="927712"/>
          </a:xfrm>
          <a:prstGeom prst="rect">
            <a:avLst/>
          </a:prstGeom>
        </p:spPr>
      </p:pic>
    </p:spTree>
    <p:extLst>
      <p:ext uri="{BB962C8B-B14F-4D97-AF65-F5344CB8AC3E}">
        <p14:creationId xmlns:p14="http://schemas.microsoft.com/office/powerpoint/2010/main" val="41336331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circle(in)">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anim calcmode="lin" valueType="num">
                                      <p:cBhvr>
                                        <p:cTn id="27" dur="500" fill="hold"/>
                                        <p:tgtEl>
                                          <p:spTgt spid="3"/>
                                        </p:tgtEl>
                                        <p:attrNameLst>
                                          <p:attrName>ppt_x</p:attrName>
                                        </p:attrNameLst>
                                      </p:cBhvr>
                                      <p:tavLst>
                                        <p:tav tm="0">
                                          <p:val>
                                            <p:strVal val="#ppt_x"/>
                                          </p:val>
                                        </p:tav>
                                        <p:tav tm="100000">
                                          <p:val>
                                            <p:strVal val="#ppt_x"/>
                                          </p:val>
                                        </p:tav>
                                      </p:tavLst>
                                    </p:anim>
                                    <p:anim calcmode="lin" valueType="num">
                                      <p:cBhvr>
                                        <p:cTn id="28"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anim calcmode="lin" valueType="num">
                                      <p:cBhvr>
                                        <p:cTn id="34" dur="500" fill="hold"/>
                                        <p:tgtEl>
                                          <p:spTgt spid="4"/>
                                        </p:tgtEl>
                                        <p:attrNameLst>
                                          <p:attrName>ppt_x</p:attrName>
                                        </p:attrNameLst>
                                      </p:cBhvr>
                                      <p:tavLst>
                                        <p:tav tm="0">
                                          <p:val>
                                            <p:strVal val="#ppt_x"/>
                                          </p:val>
                                        </p:tav>
                                        <p:tav tm="100000">
                                          <p:val>
                                            <p:strVal val="#ppt_x"/>
                                          </p:val>
                                        </p:tav>
                                      </p:tavLst>
                                    </p:anim>
                                    <p:anim calcmode="lin" valueType="num">
                                      <p:cBhvr>
                                        <p:cTn id="3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3E1"/>
        </a:solidFill>
        <a:effectLst/>
      </p:bgPr>
    </p:bg>
    <p:spTree>
      <p:nvGrpSpPr>
        <p:cNvPr id="1" name=""/>
        <p:cNvGrpSpPr/>
        <p:nvPr/>
      </p:nvGrpSpPr>
      <p:grpSpPr>
        <a:xfrm>
          <a:off x="0" y="0"/>
          <a:ext cx="0" cy="0"/>
          <a:chOff x="0" y="0"/>
          <a:chExt cx="0" cy="0"/>
        </a:xfrm>
      </p:grpSpPr>
      <p:sp>
        <p:nvSpPr>
          <p:cNvPr id="4" name="TextBox 3"/>
          <p:cNvSpPr txBox="1"/>
          <p:nvPr/>
        </p:nvSpPr>
        <p:spPr>
          <a:xfrm>
            <a:off x="197224" y="714010"/>
            <a:ext cx="2548128" cy="530915"/>
          </a:xfrm>
          <a:prstGeom prst="rect">
            <a:avLst/>
          </a:prstGeom>
          <a:noFill/>
        </p:spPr>
        <p:txBody>
          <a:bodyPr wrap="square" rtlCol="0">
            <a:spAutoFit/>
          </a:bodyPr>
          <a:lstStyle/>
          <a:p>
            <a:pPr algn="just">
              <a:lnSpc>
                <a:spcPct val="150000"/>
              </a:lnSpc>
            </a:pPr>
            <a:r>
              <a:rPr lang="en-US" sz="1900" b="1">
                <a:solidFill>
                  <a:srgbClr val="C00000"/>
                </a:solidFill>
              </a:rPr>
              <a:t>I. Tìm hiểu </a:t>
            </a:r>
            <a:r>
              <a:rPr lang="en-US" sz="1900" b="1" smtClean="0">
                <a:solidFill>
                  <a:srgbClr val="C00000"/>
                </a:solidFill>
              </a:rPr>
              <a:t>chung</a:t>
            </a:r>
            <a:endParaRPr lang="en-US" sz="1900" b="1">
              <a:solidFill>
                <a:srgbClr val="C00000"/>
              </a:solidFill>
            </a:endParaRPr>
          </a:p>
        </p:txBody>
      </p:sp>
      <p:sp>
        <p:nvSpPr>
          <p:cNvPr id="6" name="TextBox 5"/>
          <p:cNvSpPr txBox="1"/>
          <p:nvPr/>
        </p:nvSpPr>
        <p:spPr>
          <a:xfrm>
            <a:off x="323897" y="1242845"/>
            <a:ext cx="2473060" cy="1420325"/>
          </a:xfrm>
          <a:prstGeom prst="rect">
            <a:avLst/>
          </a:prstGeom>
          <a:noFill/>
        </p:spPr>
        <p:txBody>
          <a:bodyPr wrap="square" rtlCol="0">
            <a:spAutoFit/>
          </a:bodyPr>
          <a:lstStyle/>
          <a:p>
            <a:pPr marL="457200" indent="-457200" algn="just">
              <a:lnSpc>
                <a:spcPct val="150000"/>
              </a:lnSpc>
              <a:buAutoNum type="arabicPeriod"/>
            </a:pPr>
            <a:r>
              <a:rPr lang="en-US" sz="1900" smtClean="0"/>
              <a:t>Đọc</a:t>
            </a:r>
          </a:p>
          <a:p>
            <a:pPr algn="just">
              <a:lnSpc>
                <a:spcPct val="150000"/>
              </a:lnSpc>
            </a:pPr>
            <a:r>
              <a:rPr lang="en-US" sz="1900"/>
              <a:t>2. Tìm hiểu chung về tác giả, tác </a:t>
            </a:r>
            <a:r>
              <a:rPr lang="en-US" sz="1900" smtClean="0"/>
              <a:t>phẩm</a:t>
            </a:r>
            <a:endParaRPr lang="en-US" sz="1900"/>
          </a:p>
        </p:txBody>
      </p:sp>
      <p:sp>
        <p:nvSpPr>
          <p:cNvPr id="8" name="TextBox 7"/>
          <p:cNvSpPr txBox="1"/>
          <p:nvPr/>
        </p:nvSpPr>
        <p:spPr>
          <a:xfrm>
            <a:off x="2796959" y="766111"/>
            <a:ext cx="4117250" cy="476734"/>
          </a:xfrm>
          <a:prstGeom prst="rect">
            <a:avLst/>
          </a:prstGeom>
          <a:noFill/>
        </p:spPr>
        <p:txBody>
          <a:bodyPr wrap="square" rtlCol="0">
            <a:spAutoFit/>
          </a:bodyPr>
          <a:lstStyle/>
          <a:p>
            <a:pPr algn="just">
              <a:lnSpc>
                <a:spcPct val="150000"/>
              </a:lnSpc>
            </a:pPr>
            <a:r>
              <a:rPr lang="en-US" sz="1900" b="1" dirty="0" smtClean="0">
                <a:solidFill>
                  <a:srgbClr val="C00000"/>
                </a:solidFill>
              </a:rPr>
              <a:t>II</a:t>
            </a:r>
            <a:r>
              <a:rPr lang="en-US" sz="1900" b="1" dirty="0" smtClean="0">
                <a:solidFill>
                  <a:srgbClr val="C00000"/>
                </a:solidFill>
              </a:rPr>
              <a:t>.</a:t>
            </a:r>
            <a:r>
              <a:rPr lang="vi-VN" sz="1900" b="1" dirty="0" smtClean="0">
                <a:solidFill>
                  <a:srgbClr val="C00000"/>
                </a:solidFill>
              </a:rPr>
              <a:t> Khám phá văn bản</a:t>
            </a:r>
            <a:endParaRPr lang="en-US" sz="1900" b="1" dirty="0">
              <a:solidFill>
                <a:srgbClr val="C00000"/>
              </a:solidFill>
            </a:endParaRPr>
          </a:p>
        </p:txBody>
      </p:sp>
      <p:sp>
        <p:nvSpPr>
          <p:cNvPr id="9" name="TextBox 8"/>
          <p:cNvSpPr txBox="1"/>
          <p:nvPr/>
        </p:nvSpPr>
        <p:spPr>
          <a:xfrm>
            <a:off x="2936657" y="1242845"/>
            <a:ext cx="6025095" cy="1846659"/>
          </a:xfrm>
          <a:prstGeom prst="rect">
            <a:avLst/>
          </a:prstGeom>
          <a:noFill/>
        </p:spPr>
        <p:txBody>
          <a:bodyPr wrap="square" rtlCol="0">
            <a:spAutoFit/>
          </a:bodyPr>
          <a:lstStyle/>
          <a:p>
            <a:pPr marL="457200" indent="-457200" algn="just">
              <a:lnSpc>
                <a:spcPct val="150000"/>
              </a:lnSpc>
              <a:buAutoNum type="arabicPeriod"/>
            </a:pPr>
            <a:r>
              <a:rPr lang="vi-VN" sz="1900" dirty="0" smtClean="0"/>
              <a:t>Nội dung cảm hứng</a:t>
            </a:r>
          </a:p>
          <a:p>
            <a:pPr algn="just">
              <a:lnSpc>
                <a:spcPct val="150000"/>
              </a:lnSpc>
            </a:pPr>
            <a:r>
              <a:rPr lang="vi-VN" sz="1900" dirty="0" smtClean="0"/>
              <a:t>2</a:t>
            </a:r>
            <a:r>
              <a:rPr lang="vi-VN" sz="1900" dirty="0"/>
              <a:t>. Nhân vật trong bài </a:t>
            </a:r>
            <a:r>
              <a:rPr lang="vi-VN" sz="1900" dirty="0" smtClean="0"/>
              <a:t>thơ</a:t>
            </a:r>
            <a:endParaRPr lang="en-US" sz="1900" i="1" dirty="0" smtClean="0"/>
          </a:p>
          <a:p>
            <a:pPr algn="just">
              <a:lnSpc>
                <a:spcPct val="150000"/>
              </a:lnSpc>
            </a:pPr>
            <a:r>
              <a:rPr lang="vi-VN" sz="1900" dirty="0"/>
              <a:t>3. Tính chất kì ảo trong bài thơ </a:t>
            </a:r>
            <a:r>
              <a:rPr lang="vi-VN" sz="1900" dirty="0" smtClean="0"/>
              <a:t>và </a:t>
            </a:r>
            <a:r>
              <a:rPr lang="vi-VN" sz="1900" dirty="0"/>
              <a:t>tình cảm, cảm xúc của nhà </a:t>
            </a:r>
            <a:r>
              <a:rPr lang="vi-VN" sz="1900" dirty="0" smtClean="0"/>
              <a:t>thơ</a:t>
            </a:r>
            <a:endParaRPr lang="en-US" sz="1900" dirty="0"/>
          </a:p>
        </p:txBody>
      </p:sp>
      <p:sp>
        <p:nvSpPr>
          <p:cNvPr id="52" name="TextBox 51"/>
          <p:cNvSpPr txBox="1"/>
          <p:nvPr/>
        </p:nvSpPr>
        <p:spPr>
          <a:xfrm>
            <a:off x="2933717" y="3185479"/>
            <a:ext cx="4117250" cy="476734"/>
          </a:xfrm>
          <a:prstGeom prst="rect">
            <a:avLst/>
          </a:prstGeom>
          <a:noFill/>
        </p:spPr>
        <p:txBody>
          <a:bodyPr wrap="square" rtlCol="0">
            <a:spAutoFit/>
          </a:bodyPr>
          <a:lstStyle/>
          <a:p>
            <a:pPr algn="just">
              <a:lnSpc>
                <a:spcPct val="150000"/>
              </a:lnSpc>
            </a:pPr>
            <a:r>
              <a:rPr lang="en-US" sz="1900" b="1" dirty="0" smtClean="0">
                <a:solidFill>
                  <a:srgbClr val="C00000"/>
                </a:solidFill>
              </a:rPr>
              <a:t>III. Tổng kết</a:t>
            </a:r>
            <a:endParaRPr lang="en-US" sz="1900" b="1" dirty="0">
              <a:solidFill>
                <a:srgbClr val="C00000"/>
              </a:solidFill>
            </a:endParaRPr>
          </a:p>
        </p:txBody>
      </p:sp>
      <p:sp>
        <p:nvSpPr>
          <p:cNvPr id="54" name="TextBox 53"/>
          <p:cNvSpPr txBox="1"/>
          <p:nvPr/>
        </p:nvSpPr>
        <p:spPr>
          <a:xfrm>
            <a:off x="0" y="100154"/>
            <a:ext cx="9144000" cy="600164"/>
          </a:xfrm>
          <a:prstGeom prst="rect">
            <a:avLst/>
          </a:prstGeom>
          <a:noFill/>
        </p:spPr>
        <p:txBody>
          <a:bodyPr wrap="square" rtlCol="0">
            <a:spAutoFit/>
          </a:bodyPr>
          <a:lstStyle/>
          <a:p>
            <a:pPr algn="ctr"/>
            <a:r>
              <a:rPr lang="en-US" sz="3300" b="1" smtClean="0"/>
              <a:t>NỘI DUNG BÀI HỌC</a:t>
            </a:r>
            <a:endParaRPr lang="en-US" sz="3300" b="1"/>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4081083"/>
            <a:ext cx="2881456" cy="8416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97" y="3662213"/>
            <a:ext cx="1514499" cy="1481287"/>
          </a:xfrm>
          <a:prstGeom prst="rect">
            <a:avLst/>
          </a:prstGeom>
        </p:spPr>
      </p:pic>
      <p:sp>
        <p:nvSpPr>
          <p:cNvPr id="55" name="Google Shape;2454;p40"/>
          <p:cNvSpPr/>
          <p:nvPr/>
        </p:nvSpPr>
        <p:spPr>
          <a:xfrm rot="18900000" flipH="1">
            <a:off x="8487113" y="86665"/>
            <a:ext cx="523484" cy="1355914"/>
          </a:xfrm>
          <a:custGeom>
            <a:avLst/>
            <a:gdLst/>
            <a:ahLst/>
            <a:cxnLst/>
            <a:rect l="l" t="t" r="r" b="b"/>
            <a:pathLst>
              <a:path w="17239" h="44652" extrusionOk="0">
                <a:moveTo>
                  <a:pt x="2289" y="0"/>
                </a:moveTo>
                <a:lnTo>
                  <a:pt x="2289" y="0"/>
                </a:lnTo>
                <a:cubicBezTo>
                  <a:pt x="1923" y="6332"/>
                  <a:pt x="6177" y="8597"/>
                  <a:pt x="7384" y="9111"/>
                </a:cubicBezTo>
                <a:cubicBezTo>
                  <a:pt x="7832" y="10134"/>
                  <a:pt x="8223" y="11159"/>
                  <a:pt x="8558" y="12188"/>
                </a:cubicBezTo>
                <a:cubicBezTo>
                  <a:pt x="7693" y="10704"/>
                  <a:pt x="5979" y="9040"/>
                  <a:pt x="2647" y="9040"/>
                </a:cubicBezTo>
                <a:cubicBezTo>
                  <a:pt x="1859" y="9040"/>
                  <a:pt x="980" y="9133"/>
                  <a:pt x="0" y="9344"/>
                </a:cubicBezTo>
                <a:cubicBezTo>
                  <a:pt x="2399" y="13895"/>
                  <a:pt x="6017" y="14585"/>
                  <a:pt x="7992" y="14585"/>
                </a:cubicBezTo>
                <a:cubicBezTo>
                  <a:pt x="8558" y="14585"/>
                  <a:pt x="8989" y="14528"/>
                  <a:pt x="9217" y="14489"/>
                </a:cubicBezTo>
                <a:cubicBezTo>
                  <a:pt x="9745" y="16630"/>
                  <a:pt x="10031" y="18776"/>
                  <a:pt x="10078" y="20924"/>
                </a:cubicBezTo>
                <a:cubicBezTo>
                  <a:pt x="9600" y="18986"/>
                  <a:pt x="7992" y="15876"/>
                  <a:pt x="2599" y="15876"/>
                </a:cubicBezTo>
                <a:cubicBezTo>
                  <a:pt x="2345" y="15876"/>
                  <a:pt x="2082" y="15883"/>
                  <a:pt x="1811" y="15897"/>
                </a:cubicBezTo>
                <a:cubicBezTo>
                  <a:pt x="3907" y="22107"/>
                  <a:pt x="8956" y="22442"/>
                  <a:pt x="10064" y="22442"/>
                </a:cubicBezTo>
                <a:cubicBezTo>
                  <a:pt x="10067" y="22442"/>
                  <a:pt x="10071" y="22442"/>
                  <a:pt x="10074" y="22442"/>
                </a:cubicBezTo>
                <a:lnTo>
                  <a:pt x="10074" y="22442"/>
                </a:lnTo>
                <a:cubicBezTo>
                  <a:pt x="10011" y="24570"/>
                  <a:pt x="9710" y="26700"/>
                  <a:pt x="9178" y="28825"/>
                </a:cubicBezTo>
                <a:cubicBezTo>
                  <a:pt x="9266" y="27011"/>
                  <a:pt x="8773" y="22512"/>
                  <a:pt x="1970" y="21605"/>
                </a:cubicBezTo>
                <a:lnTo>
                  <a:pt x="1970" y="21605"/>
                </a:lnTo>
                <a:cubicBezTo>
                  <a:pt x="2922" y="28330"/>
                  <a:pt x="8145" y="29437"/>
                  <a:pt x="8982" y="29572"/>
                </a:cubicBezTo>
                <a:cubicBezTo>
                  <a:pt x="8828" y="30127"/>
                  <a:pt x="8660" y="30683"/>
                  <a:pt x="8472" y="31237"/>
                </a:cubicBezTo>
                <a:cubicBezTo>
                  <a:pt x="6995" y="35655"/>
                  <a:pt x="4538" y="39884"/>
                  <a:pt x="1172" y="43808"/>
                </a:cubicBezTo>
                <a:cubicBezTo>
                  <a:pt x="743" y="44309"/>
                  <a:pt x="685" y="44372"/>
                  <a:pt x="798" y="44544"/>
                </a:cubicBezTo>
                <a:cubicBezTo>
                  <a:pt x="800" y="44548"/>
                  <a:pt x="804" y="44550"/>
                  <a:pt x="806" y="44554"/>
                </a:cubicBezTo>
                <a:cubicBezTo>
                  <a:pt x="853" y="44618"/>
                  <a:pt x="926" y="44652"/>
                  <a:pt x="1000" y="44652"/>
                </a:cubicBezTo>
                <a:cubicBezTo>
                  <a:pt x="1047" y="44652"/>
                  <a:pt x="1093" y="44639"/>
                  <a:pt x="1136" y="44612"/>
                </a:cubicBezTo>
                <a:cubicBezTo>
                  <a:pt x="1183" y="44581"/>
                  <a:pt x="1213" y="44540"/>
                  <a:pt x="1230" y="44493"/>
                </a:cubicBezTo>
                <a:cubicBezTo>
                  <a:pt x="1275" y="44434"/>
                  <a:pt x="1404" y="44282"/>
                  <a:pt x="1543" y="44121"/>
                </a:cubicBezTo>
                <a:cubicBezTo>
                  <a:pt x="4951" y="40149"/>
                  <a:pt x="7439" y="35865"/>
                  <a:pt x="8937" y="31391"/>
                </a:cubicBezTo>
                <a:cubicBezTo>
                  <a:pt x="9096" y="30910"/>
                  <a:pt x="9246" y="30427"/>
                  <a:pt x="9383" y="29946"/>
                </a:cubicBezTo>
                <a:cubicBezTo>
                  <a:pt x="9486" y="29953"/>
                  <a:pt x="9615" y="29958"/>
                  <a:pt x="9765" y="29958"/>
                </a:cubicBezTo>
                <a:cubicBezTo>
                  <a:pt x="11508" y="29958"/>
                  <a:pt x="16140" y="29299"/>
                  <a:pt x="16633" y="22315"/>
                </a:cubicBezTo>
                <a:lnTo>
                  <a:pt x="16633" y="22315"/>
                </a:lnTo>
                <a:cubicBezTo>
                  <a:pt x="12971" y="23066"/>
                  <a:pt x="11089" y="25006"/>
                  <a:pt x="10123" y="26736"/>
                </a:cubicBezTo>
                <a:cubicBezTo>
                  <a:pt x="10354" y="25405"/>
                  <a:pt x="10502" y="24075"/>
                  <a:pt x="10553" y="22741"/>
                </a:cubicBezTo>
                <a:cubicBezTo>
                  <a:pt x="11684" y="22618"/>
                  <a:pt x="17239" y="21622"/>
                  <a:pt x="16355" y="13900"/>
                </a:cubicBezTo>
                <a:lnTo>
                  <a:pt x="16355" y="13900"/>
                </a:lnTo>
                <a:cubicBezTo>
                  <a:pt x="12398" y="15514"/>
                  <a:pt x="11013" y="18225"/>
                  <a:pt x="10545" y="20224"/>
                </a:cubicBezTo>
                <a:cubicBezTo>
                  <a:pt x="10461" y="18381"/>
                  <a:pt x="10203" y="16537"/>
                  <a:pt x="9769" y="14700"/>
                </a:cubicBezTo>
                <a:cubicBezTo>
                  <a:pt x="10974" y="14356"/>
                  <a:pt x="16110" y="12433"/>
                  <a:pt x="14043" y="5064"/>
                </a:cubicBezTo>
                <a:lnTo>
                  <a:pt x="14043" y="5064"/>
                </a:lnTo>
                <a:cubicBezTo>
                  <a:pt x="9980" y="7537"/>
                  <a:pt x="9276" y="10850"/>
                  <a:pt x="9289" y="12894"/>
                </a:cubicBezTo>
                <a:cubicBezTo>
                  <a:pt x="8892" y="11558"/>
                  <a:pt x="8401" y="10226"/>
                  <a:pt x="7822" y="8896"/>
                </a:cubicBezTo>
                <a:cubicBezTo>
                  <a:pt x="8253" y="7537"/>
                  <a:pt x="9340" y="2429"/>
                  <a:pt x="2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358191"/>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randombar(horizontal)">
                                      <p:cBhvr>
                                        <p:cTn id="1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51"/>
        <p:cNvGrpSpPr/>
        <p:nvPr/>
      </p:nvGrpSpPr>
      <p:grpSpPr>
        <a:xfrm>
          <a:off x="0" y="0"/>
          <a:ext cx="0" cy="0"/>
          <a:chOff x="0" y="0"/>
          <a:chExt cx="0" cy="0"/>
        </a:xfrm>
      </p:grpSpPr>
      <p:grpSp>
        <p:nvGrpSpPr>
          <p:cNvPr id="2" name="Group 1"/>
          <p:cNvGrpSpPr/>
          <p:nvPr/>
        </p:nvGrpSpPr>
        <p:grpSpPr>
          <a:xfrm flipH="1">
            <a:off x="316846" y="2832100"/>
            <a:ext cx="1851645" cy="2082800"/>
            <a:chOff x="3575694" y="2031705"/>
            <a:chExt cx="2619366" cy="2946362"/>
          </a:xfrm>
        </p:grpSpPr>
        <p:sp>
          <p:nvSpPr>
            <p:cNvPr id="2352" name="Google Shape;2352;p39"/>
            <p:cNvSpPr/>
            <p:nvPr/>
          </p:nvSpPr>
          <p:spPr>
            <a:xfrm>
              <a:off x="3797725" y="4737950"/>
              <a:ext cx="2397335" cy="240117"/>
            </a:xfrm>
            <a:custGeom>
              <a:avLst/>
              <a:gdLst/>
              <a:ahLst/>
              <a:cxnLst/>
              <a:rect l="l" t="t" r="r" b="b"/>
              <a:pathLst>
                <a:path w="72925" h="4816" extrusionOk="0">
                  <a:moveTo>
                    <a:pt x="36463" y="0"/>
                  </a:moveTo>
                  <a:cubicBezTo>
                    <a:pt x="26791" y="0"/>
                    <a:pt x="17517" y="254"/>
                    <a:pt x="10679" y="705"/>
                  </a:cubicBezTo>
                  <a:cubicBezTo>
                    <a:pt x="3842" y="1157"/>
                    <a:pt x="1" y="1769"/>
                    <a:pt x="1" y="2408"/>
                  </a:cubicBezTo>
                  <a:cubicBezTo>
                    <a:pt x="1" y="3047"/>
                    <a:pt x="3842" y="3659"/>
                    <a:pt x="10679" y="4111"/>
                  </a:cubicBezTo>
                  <a:cubicBezTo>
                    <a:pt x="17517" y="4562"/>
                    <a:pt x="26791" y="4816"/>
                    <a:pt x="36463" y="4816"/>
                  </a:cubicBezTo>
                  <a:cubicBezTo>
                    <a:pt x="46133" y="4816"/>
                    <a:pt x="55407" y="4562"/>
                    <a:pt x="62245" y="4111"/>
                  </a:cubicBezTo>
                  <a:cubicBezTo>
                    <a:pt x="69082" y="3659"/>
                    <a:pt x="72924" y="3047"/>
                    <a:pt x="72924" y="2408"/>
                  </a:cubicBezTo>
                  <a:cubicBezTo>
                    <a:pt x="72924" y="1769"/>
                    <a:pt x="69082" y="1157"/>
                    <a:pt x="62245" y="705"/>
                  </a:cubicBezTo>
                  <a:cubicBezTo>
                    <a:pt x="55407" y="254"/>
                    <a:pt x="46133" y="0"/>
                    <a:pt x="36463" y="0"/>
                  </a:cubicBezTo>
                  <a:close/>
                </a:path>
              </a:pathLst>
            </a:custGeom>
            <a:solidFill>
              <a:srgbClr val="23376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1" name="Google Shape;2401;p39"/>
            <p:cNvGrpSpPr/>
            <p:nvPr/>
          </p:nvGrpSpPr>
          <p:grpSpPr>
            <a:xfrm>
              <a:off x="3575694" y="2031705"/>
              <a:ext cx="2236221" cy="2825858"/>
              <a:chOff x="3529974" y="1995248"/>
              <a:chExt cx="2236221" cy="2825858"/>
            </a:xfrm>
          </p:grpSpPr>
          <p:sp>
            <p:nvSpPr>
              <p:cNvPr id="2402" name="Google Shape;2402;p39"/>
              <p:cNvSpPr/>
              <p:nvPr/>
            </p:nvSpPr>
            <p:spPr>
              <a:xfrm rot="-1302658" flipH="1">
                <a:off x="3721149" y="3372121"/>
                <a:ext cx="430946" cy="1116226"/>
              </a:xfrm>
              <a:custGeom>
                <a:avLst/>
                <a:gdLst/>
                <a:ahLst/>
                <a:cxnLst/>
                <a:rect l="l" t="t" r="r" b="b"/>
                <a:pathLst>
                  <a:path w="17239" h="44652" extrusionOk="0">
                    <a:moveTo>
                      <a:pt x="2289" y="0"/>
                    </a:moveTo>
                    <a:lnTo>
                      <a:pt x="2289" y="0"/>
                    </a:lnTo>
                    <a:cubicBezTo>
                      <a:pt x="1923" y="6332"/>
                      <a:pt x="6177" y="8597"/>
                      <a:pt x="7384" y="9111"/>
                    </a:cubicBezTo>
                    <a:cubicBezTo>
                      <a:pt x="7832" y="10134"/>
                      <a:pt x="8223" y="11159"/>
                      <a:pt x="8558" y="12188"/>
                    </a:cubicBezTo>
                    <a:cubicBezTo>
                      <a:pt x="7693" y="10704"/>
                      <a:pt x="5979" y="9040"/>
                      <a:pt x="2647" y="9040"/>
                    </a:cubicBezTo>
                    <a:cubicBezTo>
                      <a:pt x="1859" y="9040"/>
                      <a:pt x="980" y="9133"/>
                      <a:pt x="0" y="9344"/>
                    </a:cubicBezTo>
                    <a:cubicBezTo>
                      <a:pt x="2399" y="13895"/>
                      <a:pt x="6017" y="14585"/>
                      <a:pt x="7992" y="14585"/>
                    </a:cubicBezTo>
                    <a:cubicBezTo>
                      <a:pt x="8558" y="14585"/>
                      <a:pt x="8989" y="14528"/>
                      <a:pt x="9217" y="14489"/>
                    </a:cubicBezTo>
                    <a:cubicBezTo>
                      <a:pt x="9745" y="16630"/>
                      <a:pt x="10031" y="18776"/>
                      <a:pt x="10078" y="20924"/>
                    </a:cubicBezTo>
                    <a:cubicBezTo>
                      <a:pt x="9600" y="18986"/>
                      <a:pt x="7992" y="15876"/>
                      <a:pt x="2599" y="15876"/>
                    </a:cubicBezTo>
                    <a:cubicBezTo>
                      <a:pt x="2345" y="15876"/>
                      <a:pt x="2082" y="15883"/>
                      <a:pt x="1811" y="15897"/>
                    </a:cubicBezTo>
                    <a:cubicBezTo>
                      <a:pt x="3907" y="22107"/>
                      <a:pt x="8956" y="22442"/>
                      <a:pt x="10064" y="22442"/>
                    </a:cubicBezTo>
                    <a:cubicBezTo>
                      <a:pt x="10067" y="22442"/>
                      <a:pt x="10071" y="22442"/>
                      <a:pt x="10074" y="22442"/>
                    </a:cubicBezTo>
                    <a:lnTo>
                      <a:pt x="10074" y="22442"/>
                    </a:lnTo>
                    <a:cubicBezTo>
                      <a:pt x="10011" y="24570"/>
                      <a:pt x="9710" y="26700"/>
                      <a:pt x="9178" y="28825"/>
                    </a:cubicBezTo>
                    <a:cubicBezTo>
                      <a:pt x="9266" y="27011"/>
                      <a:pt x="8773" y="22512"/>
                      <a:pt x="1970" y="21605"/>
                    </a:cubicBezTo>
                    <a:lnTo>
                      <a:pt x="1970" y="21605"/>
                    </a:lnTo>
                    <a:cubicBezTo>
                      <a:pt x="2922" y="28330"/>
                      <a:pt x="8145" y="29437"/>
                      <a:pt x="8982" y="29572"/>
                    </a:cubicBezTo>
                    <a:cubicBezTo>
                      <a:pt x="8828" y="30127"/>
                      <a:pt x="8660" y="30683"/>
                      <a:pt x="8472" y="31237"/>
                    </a:cubicBezTo>
                    <a:cubicBezTo>
                      <a:pt x="6995" y="35655"/>
                      <a:pt x="4538" y="39884"/>
                      <a:pt x="1172" y="43808"/>
                    </a:cubicBezTo>
                    <a:cubicBezTo>
                      <a:pt x="743" y="44309"/>
                      <a:pt x="685" y="44372"/>
                      <a:pt x="798" y="44544"/>
                    </a:cubicBezTo>
                    <a:cubicBezTo>
                      <a:pt x="800" y="44548"/>
                      <a:pt x="804" y="44550"/>
                      <a:pt x="806" y="44554"/>
                    </a:cubicBezTo>
                    <a:cubicBezTo>
                      <a:pt x="853" y="44618"/>
                      <a:pt x="926" y="44652"/>
                      <a:pt x="1000" y="44652"/>
                    </a:cubicBezTo>
                    <a:cubicBezTo>
                      <a:pt x="1047" y="44652"/>
                      <a:pt x="1093" y="44639"/>
                      <a:pt x="1136" y="44612"/>
                    </a:cubicBezTo>
                    <a:cubicBezTo>
                      <a:pt x="1183" y="44581"/>
                      <a:pt x="1213" y="44540"/>
                      <a:pt x="1230" y="44493"/>
                    </a:cubicBezTo>
                    <a:cubicBezTo>
                      <a:pt x="1275" y="44434"/>
                      <a:pt x="1404" y="44282"/>
                      <a:pt x="1543" y="44121"/>
                    </a:cubicBezTo>
                    <a:cubicBezTo>
                      <a:pt x="4951" y="40149"/>
                      <a:pt x="7439" y="35865"/>
                      <a:pt x="8937" y="31391"/>
                    </a:cubicBezTo>
                    <a:cubicBezTo>
                      <a:pt x="9096" y="30910"/>
                      <a:pt x="9246" y="30427"/>
                      <a:pt x="9383" y="29946"/>
                    </a:cubicBezTo>
                    <a:cubicBezTo>
                      <a:pt x="9486" y="29953"/>
                      <a:pt x="9615" y="29958"/>
                      <a:pt x="9765" y="29958"/>
                    </a:cubicBezTo>
                    <a:cubicBezTo>
                      <a:pt x="11508" y="29958"/>
                      <a:pt x="16140" y="29299"/>
                      <a:pt x="16633" y="22315"/>
                    </a:cubicBezTo>
                    <a:lnTo>
                      <a:pt x="16633" y="22315"/>
                    </a:lnTo>
                    <a:cubicBezTo>
                      <a:pt x="12971" y="23066"/>
                      <a:pt x="11089" y="25006"/>
                      <a:pt x="10123" y="26736"/>
                    </a:cubicBezTo>
                    <a:cubicBezTo>
                      <a:pt x="10354" y="25405"/>
                      <a:pt x="10502" y="24075"/>
                      <a:pt x="10553" y="22741"/>
                    </a:cubicBezTo>
                    <a:cubicBezTo>
                      <a:pt x="11684" y="22618"/>
                      <a:pt x="17239" y="21622"/>
                      <a:pt x="16355" y="13900"/>
                    </a:cubicBezTo>
                    <a:lnTo>
                      <a:pt x="16355" y="13900"/>
                    </a:lnTo>
                    <a:cubicBezTo>
                      <a:pt x="12398" y="15514"/>
                      <a:pt x="11013" y="18225"/>
                      <a:pt x="10545" y="20224"/>
                    </a:cubicBezTo>
                    <a:cubicBezTo>
                      <a:pt x="10461" y="18381"/>
                      <a:pt x="10203" y="16537"/>
                      <a:pt x="9769" y="14700"/>
                    </a:cubicBezTo>
                    <a:cubicBezTo>
                      <a:pt x="10974" y="14356"/>
                      <a:pt x="16110" y="12433"/>
                      <a:pt x="14043" y="5064"/>
                    </a:cubicBezTo>
                    <a:lnTo>
                      <a:pt x="14043" y="5064"/>
                    </a:lnTo>
                    <a:cubicBezTo>
                      <a:pt x="9980" y="7537"/>
                      <a:pt x="9276" y="10850"/>
                      <a:pt x="9289" y="12894"/>
                    </a:cubicBezTo>
                    <a:cubicBezTo>
                      <a:pt x="8892" y="11558"/>
                      <a:pt x="8401" y="10226"/>
                      <a:pt x="7822" y="8896"/>
                    </a:cubicBezTo>
                    <a:cubicBezTo>
                      <a:pt x="8253" y="7537"/>
                      <a:pt x="9340" y="2429"/>
                      <a:pt x="2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03" name="Google Shape;2403;p39"/>
              <p:cNvGrpSpPr/>
              <p:nvPr/>
            </p:nvGrpSpPr>
            <p:grpSpPr>
              <a:xfrm rot="5400000">
                <a:off x="4573722" y="3628632"/>
                <a:ext cx="2078795" cy="306152"/>
                <a:chOff x="5178325" y="1049075"/>
                <a:chExt cx="928075" cy="136675"/>
              </a:xfrm>
            </p:grpSpPr>
            <p:sp>
              <p:nvSpPr>
                <p:cNvPr id="2404" name="Google Shape;2404;p39"/>
                <p:cNvSpPr/>
                <p:nvPr/>
              </p:nvSpPr>
              <p:spPr>
                <a:xfrm>
                  <a:off x="5178325" y="1049075"/>
                  <a:ext cx="928075" cy="136675"/>
                </a:xfrm>
                <a:custGeom>
                  <a:avLst/>
                  <a:gdLst/>
                  <a:ahLst/>
                  <a:cxnLst/>
                  <a:rect l="l" t="t" r="r" b="b"/>
                  <a:pathLst>
                    <a:path w="37123" h="5467" extrusionOk="0">
                      <a:moveTo>
                        <a:pt x="0" y="1"/>
                      </a:moveTo>
                      <a:lnTo>
                        <a:pt x="0" y="5466"/>
                      </a:lnTo>
                      <a:lnTo>
                        <a:pt x="37122" y="5466"/>
                      </a:lnTo>
                      <a:lnTo>
                        <a:pt x="371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39"/>
                <p:cNvSpPr/>
                <p:nvPr/>
              </p:nvSpPr>
              <p:spPr>
                <a:xfrm>
                  <a:off x="5342300" y="1076050"/>
                  <a:ext cx="76350" cy="82675"/>
                </a:xfrm>
                <a:custGeom>
                  <a:avLst/>
                  <a:gdLst/>
                  <a:ahLst/>
                  <a:cxnLst/>
                  <a:rect l="l" t="t" r="r" b="b"/>
                  <a:pathLst>
                    <a:path w="3054" h="3307" extrusionOk="0">
                      <a:moveTo>
                        <a:pt x="298" y="1"/>
                      </a:moveTo>
                      <a:cubicBezTo>
                        <a:pt x="134" y="1"/>
                        <a:pt x="0" y="135"/>
                        <a:pt x="0" y="299"/>
                      </a:cubicBezTo>
                      <a:cubicBezTo>
                        <a:pt x="0" y="464"/>
                        <a:pt x="134" y="598"/>
                        <a:pt x="298" y="598"/>
                      </a:cubicBezTo>
                      <a:lnTo>
                        <a:pt x="2756" y="598"/>
                      </a:lnTo>
                      <a:cubicBezTo>
                        <a:pt x="2920" y="598"/>
                        <a:pt x="3054" y="464"/>
                        <a:pt x="3054" y="299"/>
                      </a:cubicBezTo>
                      <a:cubicBezTo>
                        <a:pt x="3054" y="135"/>
                        <a:pt x="2920" y="1"/>
                        <a:pt x="2756" y="1"/>
                      </a:cubicBezTo>
                      <a:close/>
                      <a:moveTo>
                        <a:pt x="298" y="1357"/>
                      </a:moveTo>
                      <a:cubicBezTo>
                        <a:pt x="134" y="1357"/>
                        <a:pt x="0" y="1491"/>
                        <a:pt x="0" y="1654"/>
                      </a:cubicBezTo>
                      <a:cubicBezTo>
                        <a:pt x="0" y="1819"/>
                        <a:pt x="134" y="1953"/>
                        <a:pt x="298" y="1953"/>
                      </a:cubicBezTo>
                      <a:lnTo>
                        <a:pt x="2756" y="1953"/>
                      </a:lnTo>
                      <a:cubicBezTo>
                        <a:pt x="2920" y="1952"/>
                        <a:pt x="3054" y="1819"/>
                        <a:pt x="3054" y="1654"/>
                      </a:cubicBezTo>
                      <a:cubicBezTo>
                        <a:pt x="3054" y="1491"/>
                        <a:pt x="2920" y="1357"/>
                        <a:pt x="2756" y="1357"/>
                      </a:cubicBezTo>
                      <a:close/>
                      <a:moveTo>
                        <a:pt x="298" y="2711"/>
                      </a:moveTo>
                      <a:cubicBezTo>
                        <a:pt x="134" y="2711"/>
                        <a:pt x="0" y="2845"/>
                        <a:pt x="0" y="3010"/>
                      </a:cubicBezTo>
                      <a:cubicBezTo>
                        <a:pt x="0" y="3173"/>
                        <a:pt x="134" y="3307"/>
                        <a:pt x="298" y="3307"/>
                      </a:cubicBezTo>
                      <a:lnTo>
                        <a:pt x="2756" y="3307"/>
                      </a:lnTo>
                      <a:cubicBezTo>
                        <a:pt x="2920" y="3307"/>
                        <a:pt x="3054" y="3173"/>
                        <a:pt x="3054" y="3010"/>
                      </a:cubicBezTo>
                      <a:cubicBezTo>
                        <a:pt x="3054" y="2845"/>
                        <a:pt x="2920" y="2711"/>
                        <a:pt x="2756" y="271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39"/>
                <p:cNvSpPr/>
                <p:nvPr/>
              </p:nvSpPr>
              <p:spPr>
                <a:xfrm>
                  <a:off x="5478375" y="1071800"/>
                  <a:ext cx="489975" cy="91225"/>
                </a:xfrm>
                <a:custGeom>
                  <a:avLst/>
                  <a:gdLst/>
                  <a:ahLst/>
                  <a:cxnLst/>
                  <a:rect l="l" t="t" r="r" b="b"/>
                  <a:pathLst>
                    <a:path w="19599" h="3649" extrusionOk="0">
                      <a:moveTo>
                        <a:pt x="86" y="1"/>
                      </a:moveTo>
                      <a:cubicBezTo>
                        <a:pt x="39" y="1"/>
                        <a:pt x="0" y="38"/>
                        <a:pt x="0" y="86"/>
                      </a:cubicBezTo>
                      <a:lnTo>
                        <a:pt x="0" y="3563"/>
                      </a:lnTo>
                      <a:cubicBezTo>
                        <a:pt x="0" y="3610"/>
                        <a:pt x="38" y="3648"/>
                        <a:pt x="86" y="3648"/>
                      </a:cubicBezTo>
                      <a:lnTo>
                        <a:pt x="19513" y="3648"/>
                      </a:lnTo>
                      <a:cubicBezTo>
                        <a:pt x="19560" y="3648"/>
                        <a:pt x="19599" y="3611"/>
                        <a:pt x="19599" y="3563"/>
                      </a:cubicBezTo>
                      <a:lnTo>
                        <a:pt x="19599" y="86"/>
                      </a:lnTo>
                      <a:cubicBezTo>
                        <a:pt x="19598" y="38"/>
                        <a:pt x="19560" y="1"/>
                        <a:pt x="195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39"/>
                <p:cNvSpPr/>
                <p:nvPr/>
              </p:nvSpPr>
              <p:spPr>
                <a:xfrm>
                  <a:off x="5196125" y="1061025"/>
                  <a:ext cx="94700" cy="112800"/>
                </a:xfrm>
                <a:custGeom>
                  <a:avLst/>
                  <a:gdLst/>
                  <a:ahLst/>
                  <a:cxnLst/>
                  <a:rect l="l" t="t" r="r" b="b"/>
                  <a:pathLst>
                    <a:path w="3788" h="4512" extrusionOk="0">
                      <a:moveTo>
                        <a:pt x="1788" y="671"/>
                      </a:moveTo>
                      <a:cubicBezTo>
                        <a:pt x="1793" y="671"/>
                        <a:pt x="1798" y="671"/>
                        <a:pt x="1803" y="671"/>
                      </a:cubicBezTo>
                      <a:cubicBezTo>
                        <a:pt x="1893" y="682"/>
                        <a:pt x="1972" y="737"/>
                        <a:pt x="2016" y="820"/>
                      </a:cubicBezTo>
                      <a:cubicBezTo>
                        <a:pt x="2060" y="902"/>
                        <a:pt x="2060" y="1001"/>
                        <a:pt x="2015" y="1084"/>
                      </a:cubicBezTo>
                      <a:cubicBezTo>
                        <a:pt x="1985" y="1141"/>
                        <a:pt x="1946" y="1175"/>
                        <a:pt x="1899" y="1188"/>
                      </a:cubicBezTo>
                      <a:cubicBezTo>
                        <a:pt x="1886" y="1192"/>
                        <a:pt x="1872" y="1193"/>
                        <a:pt x="1857" y="1193"/>
                      </a:cubicBezTo>
                      <a:cubicBezTo>
                        <a:pt x="1809" y="1193"/>
                        <a:pt x="1754" y="1175"/>
                        <a:pt x="1699" y="1141"/>
                      </a:cubicBezTo>
                      <a:cubicBezTo>
                        <a:pt x="1624" y="1094"/>
                        <a:pt x="1582" y="1006"/>
                        <a:pt x="1585" y="905"/>
                      </a:cubicBezTo>
                      <a:cubicBezTo>
                        <a:pt x="1589" y="809"/>
                        <a:pt x="1635" y="725"/>
                        <a:pt x="1700" y="691"/>
                      </a:cubicBezTo>
                      <a:cubicBezTo>
                        <a:pt x="1727" y="677"/>
                        <a:pt x="1756" y="671"/>
                        <a:pt x="1788" y="671"/>
                      </a:cubicBezTo>
                      <a:close/>
                      <a:moveTo>
                        <a:pt x="1780" y="533"/>
                      </a:moveTo>
                      <a:cubicBezTo>
                        <a:pt x="1728" y="533"/>
                        <a:pt x="1680" y="545"/>
                        <a:pt x="1636" y="569"/>
                      </a:cubicBezTo>
                      <a:cubicBezTo>
                        <a:pt x="1525" y="628"/>
                        <a:pt x="1453" y="755"/>
                        <a:pt x="1448" y="900"/>
                      </a:cubicBezTo>
                      <a:cubicBezTo>
                        <a:pt x="1441" y="1051"/>
                        <a:pt x="1509" y="1186"/>
                        <a:pt x="1626" y="1260"/>
                      </a:cubicBezTo>
                      <a:cubicBezTo>
                        <a:pt x="1702" y="1308"/>
                        <a:pt x="1783" y="1334"/>
                        <a:pt x="1858" y="1334"/>
                      </a:cubicBezTo>
                      <a:cubicBezTo>
                        <a:pt x="1884" y="1334"/>
                        <a:pt x="1911" y="1330"/>
                        <a:pt x="1937" y="1324"/>
                      </a:cubicBezTo>
                      <a:cubicBezTo>
                        <a:pt x="2021" y="1301"/>
                        <a:pt x="2091" y="1242"/>
                        <a:pt x="2139" y="1152"/>
                      </a:cubicBezTo>
                      <a:cubicBezTo>
                        <a:pt x="2205" y="1025"/>
                        <a:pt x="2205" y="881"/>
                        <a:pt x="2140" y="757"/>
                      </a:cubicBezTo>
                      <a:cubicBezTo>
                        <a:pt x="2076" y="634"/>
                        <a:pt x="1957" y="552"/>
                        <a:pt x="1822" y="536"/>
                      </a:cubicBezTo>
                      <a:cubicBezTo>
                        <a:pt x="1808" y="534"/>
                        <a:pt x="1794" y="533"/>
                        <a:pt x="1780" y="533"/>
                      </a:cubicBezTo>
                      <a:close/>
                      <a:moveTo>
                        <a:pt x="1758" y="1697"/>
                      </a:moveTo>
                      <a:cubicBezTo>
                        <a:pt x="1837" y="1697"/>
                        <a:pt x="1917" y="1712"/>
                        <a:pt x="1991" y="1737"/>
                      </a:cubicBezTo>
                      <a:cubicBezTo>
                        <a:pt x="2127" y="1783"/>
                        <a:pt x="2240" y="1889"/>
                        <a:pt x="2310" y="2035"/>
                      </a:cubicBezTo>
                      <a:cubicBezTo>
                        <a:pt x="2390" y="2206"/>
                        <a:pt x="2401" y="2410"/>
                        <a:pt x="2337" y="2581"/>
                      </a:cubicBezTo>
                      <a:cubicBezTo>
                        <a:pt x="2278" y="2737"/>
                        <a:pt x="2141" y="2825"/>
                        <a:pt x="1931" y="2842"/>
                      </a:cubicBezTo>
                      <a:cubicBezTo>
                        <a:pt x="1913" y="2843"/>
                        <a:pt x="1896" y="2844"/>
                        <a:pt x="1878" y="2844"/>
                      </a:cubicBezTo>
                      <a:cubicBezTo>
                        <a:pt x="1654" y="2844"/>
                        <a:pt x="1465" y="2735"/>
                        <a:pt x="1326" y="2525"/>
                      </a:cubicBezTo>
                      <a:cubicBezTo>
                        <a:pt x="1291" y="2468"/>
                        <a:pt x="1255" y="2411"/>
                        <a:pt x="1256" y="2258"/>
                      </a:cubicBezTo>
                      <a:cubicBezTo>
                        <a:pt x="1256" y="2146"/>
                        <a:pt x="1264" y="2066"/>
                        <a:pt x="1303" y="1983"/>
                      </a:cubicBezTo>
                      <a:cubicBezTo>
                        <a:pt x="1401" y="1773"/>
                        <a:pt x="1578" y="1697"/>
                        <a:pt x="1758" y="1697"/>
                      </a:cubicBezTo>
                      <a:close/>
                      <a:moveTo>
                        <a:pt x="1756" y="1558"/>
                      </a:moveTo>
                      <a:cubicBezTo>
                        <a:pt x="1499" y="1558"/>
                        <a:pt x="1285" y="1688"/>
                        <a:pt x="1174" y="1924"/>
                      </a:cubicBezTo>
                      <a:cubicBezTo>
                        <a:pt x="1121" y="2042"/>
                        <a:pt x="1116" y="2153"/>
                        <a:pt x="1116" y="2258"/>
                      </a:cubicBezTo>
                      <a:cubicBezTo>
                        <a:pt x="1116" y="2436"/>
                        <a:pt x="1157" y="2518"/>
                        <a:pt x="1208" y="2598"/>
                      </a:cubicBezTo>
                      <a:lnTo>
                        <a:pt x="1209" y="2600"/>
                      </a:lnTo>
                      <a:cubicBezTo>
                        <a:pt x="1373" y="2848"/>
                        <a:pt x="1606" y="2982"/>
                        <a:pt x="1876" y="2982"/>
                      </a:cubicBezTo>
                      <a:cubicBezTo>
                        <a:pt x="1897" y="2982"/>
                        <a:pt x="1920" y="2982"/>
                        <a:pt x="1943" y="2980"/>
                      </a:cubicBezTo>
                      <a:cubicBezTo>
                        <a:pt x="2206" y="2958"/>
                        <a:pt x="2388" y="2836"/>
                        <a:pt x="2466" y="2629"/>
                      </a:cubicBezTo>
                      <a:cubicBezTo>
                        <a:pt x="2543" y="2420"/>
                        <a:pt x="2532" y="2183"/>
                        <a:pt x="2434" y="1975"/>
                      </a:cubicBezTo>
                      <a:cubicBezTo>
                        <a:pt x="2347" y="1793"/>
                        <a:pt x="2205" y="1662"/>
                        <a:pt x="2034" y="1605"/>
                      </a:cubicBezTo>
                      <a:cubicBezTo>
                        <a:pt x="1938" y="1573"/>
                        <a:pt x="1844" y="1558"/>
                        <a:pt x="1756" y="1558"/>
                      </a:cubicBezTo>
                      <a:close/>
                      <a:moveTo>
                        <a:pt x="1856" y="3308"/>
                      </a:moveTo>
                      <a:cubicBezTo>
                        <a:pt x="1872" y="3308"/>
                        <a:pt x="1887" y="3309"/>
                        <a:pt x="1900" y="3312"/>
                      </a:cubicBezTo>
                      <a:cubicBezTo>
                        <a:pt x="1947" y="3324"/>
                        <a:pt x="1986" y="3358"/>
                        <a:pt x="2016" y="3415"/>
                      </a:cubicBezTo>
                      <a:cubicBezTo>
                        <a:pt x="2061" y="3500"/>
                        <a:pt x="2061" y="3597"/>
                        <a:pt x="2017" y="3679"/>
                      </a:cubicBezTo>
                      <a:cubicBezTo>
                        <a:pt x="1973" y="3763"/>
                        <a:pt x="1894" y="3817"/>
                        <a:pt x="1804" y="3828"/>
                      </a:cubicBezTo>
                      <a:cubicBezTo>
                        <a:pt x="1795" y="3829"/>
                        <a:pt x="1786" y="3830"/>
                        <a:pt x="1778" y="3830"/>
                      </a:cubicBezTo>
                      <a:cubicBezTo>
                        <a:pt x="1750" y="3830"/>
                        <a:pt x="1724" y="3823"/>
                        <a:pt x="1700" y="3811"/>
                      </a:cubicBezTo>
                      <a:cubicBezTo>
                        <a:pt x="1633" y="3775"/>
                        <a:pt x="1589" y="3692"/>
                        <a:pt x="1585" y="3597"/>
                      </a:cubicBezTo>
                      <a:cubicBezTo>
                        <a:pt x="1582" y="3496"/>
                        <a:pt x="1624" y="3407"/>
                        <a:pt x="1699" y="3360"/>
                      </a:cubicBezTo>
                      <a:cubicBezTo>
                        <a:pt x="1754" y="3325"/>
                        <a:pt x="1808" y="3308"/>
                        <a:pt x="1856" y="3308"/>
                      </a:cubicBezTo>
                      <a:close/>
                      <a:moveTo>
                        <a:pt x="1857" y="3168"/>
                      </a:moveTo>
                      <a:cubicBezTo>
                        <a:pt x="1783" y="3168"/>
                        <a:pt x="1703" y="3193"/>
                        <a:pt x="1625" y="3243"/>
                      </a:cubicBezTo>
                      <a:cubicBezTo>
                        <a:pt x="1508" y="3317"/>
                        <a:pt x="1440" y="3451"/>
                        <a:pt x="1446" y="3602"/>
                      </a:cubicBezTo>
                      <a:cubicBezTo>
                        <a:pt x="1451" y="3748"/>
                        <a:pt x="1524" y="3875"/>
                        <a:pt x="1635" y="3934"/>
                      </a:cubicBezTo>
                      <a:cubicBezTo>
                        <a:pt x="1680" y="3958"/>
                        <a:pt x="1728" y="3970"/>
                        <a:pt x="1781" y="3970"/>
                      </a:cubicBezTo>
                      <a:cubicBezTo>
                        <a:pt x="1793" y="3970"/>
                        <a:pt x="1807" y="3970"/>
                        <a:pt x="1820" y="3967"/>
                      </a:cubicBezTo>
                      <a:cubicBezTo>
                        <a:pt x="1956" y="3951"/>
                        <a:pt x="2075" y="3868"/>
                        <a:pt x="2140" y="3745"/>
                      </a:cubicBezTo>
                      <a:cubicBezTo>
                        <a:pt x="2205" y="3621"/>
                        <a:pt x="2205" y="3476"/>
                        <a:pt x="2139" y="3351"/>
                      </a:cubicBezTo>
                      <a:cubicBezTo>
                        <a:pt x="2091" y="3260"/>
                        <a:pt x="2021" y="3201"/>
                        <a:pt x="1937" y="3179"/>
                      </a:cubicBezTo>
                      <a:cubicBezTo>
                        <a:pt x="1911" y="3172"/>
                        <a:pt x="1884" y="3168"/>
                        <a:pt x="1857" y="3168"/>
                      </a:cubicBezTo>
                      <a:close/>
                      <a:moveTo>
                        <a:pt x="2792" y="140"/>
                      </a:moveTo>
                      <a:cubicBezTo>
                        <a:pt x="2854" y="582"/>
                        <a:pt x="3205" y="934"/>
                        <a:pt x="3648" y="996"/>
                      </a:cubicBezTo>
                      <a:lnTo>
                        <a:pt x="3648" y="3517"/>
                      </a:lnTo>
                      <a:cubicBezTo>
                        <a:pt x="3205" y="3579"/>
                        <a:pt x="2854" y="3929"/>
                        <a:pt x="2792" y="4372"/>
                      </a:cubicBezTo>
                      <a:lnTo>
                        <a:pt x="995" y="4372"/>
                      </a:lnTo>
                      <a:cubicBezTo>
                        <a:pt x="934" y="3929"/>
                        <a:pt x="583" y="3579"/>
                        <a:pt x="140" y="3517"/>
                      </a:cubicBezTo>
                      <a:lnTo>
                        <a:pt x="140" y="996"/>
                      </a:lnTo>
                      <a:cubicBezTo>
                        <a:pt x="583" y="934"/>
                        <a:pt x="934" y="582"/>
                        <a:pt x="995" y="140"/>
                      </a:cubicBezTo>
                      <a:close/>
                      <a:moveTo>
                        <a:pt x="866" y="1"/>
                      </a:moveTo>
                      <a:cubicBezTo>
                        <a:pt x="866" y="478"/>
                        <a:pt x="478" y="865"/>
                        <a:pt x="1" y="865"/>
                      </a:cubicBezTo>
                      <a:lnTo>
                        <a:pt x="1" y="3646"/>
                      </a:lnTo>
                      <a:cubicBezTo>
                        <a:pt x="478" y="3646"/>
                        <a:pt x="866" y="4034"/>
                        <a:pt x="866" y="4511"/>
                      </a:cubicBezTo>
                      <a:lnTo>
                        <a:pt x="2922" y="4511"/>
                      </a:lnTo>
                      <a:cubicBezTo>
                        <a:pt x="2922" y="4034"/>
                        <a:pt x="3310" y="3646"/>
                        <a:pt x="3787" y="3646"/>
                      </a:cubicBezTo>
                      <a:lnTo>
                        <a:pt x="3787" y="865"/>
                      </a:lnTo>
                      <a:cubicBezTo>
                        <a:pt x="3309" y="865"/>
                        <a:pt x="2922" y="478"/>
                        <a:pt x="2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39"/>
                <p:cNvSpPr/>
                <p:nvPr/>
              </p:nvSpPr>
              <p:spPr>
                <a:xfrm>
                  <a:off x="5992925" y="1061025"/>
                  <a:ext cx="94700" cy="112800"/>
                </a:xfrm>
                <a:custGeom>
                  <a:avLst/>
                  <a:gdLst/>
                  <a:ahLst/>
                  <a:cxnLst/>
                  <a:rect l="l" t="t" r="r" b="b"/>
                  <a:pathLst>
                    <a:path w="3788" h="4512" extrusionOk="0">
                      <a:moveTo>
                        <a:pt x="1783" y="670"/>
                      </a:moveTo>
                      <a:cubicBezTo>
                        <a:pt x="1790" y="670"/>
                        <a:pt x="1796" y="671"/>
                        <a:pt x="1803" y="671"/>
                      </a:cubicBezTo>
                      <a:cubicBezTo>
                        <a:pt x="1893" y="682"/>
                        <a:pt x="1971" y="737"/>
                        <a:pt x="2016" y="820"/>
                      </a:cubicBezTo>
                      <a:cubicBezTo>
                        <a:pt x="2060" y="902"/>
                        <a:pt x="2060" y="1001"/>
                        <a:pt x="2014" y="1084"/>
                      </a:cubicBezTo>
                      <a:cubicBezTo>
                        <a:pt x="1985" y="1141"/>
                        <a:pt x="1947" y="1175"/>
                        <a:pt x="1899" y="1188"/>
                      </a:cubicBezTo>
                      <a:cubicBezTo>
                        <a:pt x="1886" y="1192"/>
                        <a:pt x="1872" y="1193"/>
                        <a:pt x="1857" y="1193"/>
                      </a:cubicBezTo>
                      <a:cubicBezTo>
                        <a:pt x="1809" y="1193"/>
                        <a:pt x="1754" y="1175"/>
                        <a:pt x="1698" y="1141"/>
                      </a:cubicBezTo>
                      <a:cubicBezTo>
                        <a:pt x="1624" y="1094"/>
                        <a:pt x="1581" y="1006"/>
                        <a:pt x="1585" y="905"/>
                      </a:cubicBezTo>
                      <a:cubicBezTo>
                        <a:pt x="1589" y="809"/>
                        <a:pt x="1634" y="725"/>
                        <a:pt x="1701" y="691"/>
                      </a:cubicBezTo>
                      <a:cubicBezTo>
                        <a:pt x="1727" y="678"/>
                        <a:pt x="1754" y="670"/>
                        <a:pt x="1783" y="670"/>
                      </a:cubicBezTo>
                      <a:close/>
                      <a:moveTo>
                        <a:pt x="1780" y="533"/>
                      </a:moveTo>
                      <a:cubicBezTo>
                        <a:pt x="1729" y="533"/>
                        <a:pt x="1680" y="545"/>
                        <a:pt x="1636" y="569"/>
                      </a:cubicBezTo>
                      <a:cubicBezTo>
                        <a:pt x="1525" y="628"/>
                        <a:pt x="1452" y="755"/>
                        <a:pt x="1447" y="900"/>
                      </a:cubicBezTo>
                      <a:cubicBezTo>
                        <a:pt x="1442" y="1051"/>
                        <a:pt x="1509" y="1186"/>
                        <a:pt x="1627" y="1260"/>
                      </a:cubicBezTo>
                      <a:cubicBezTo>
                        <a:pt x="1703" y="1308"/>
                        <a:pt x="1783" y="1334"/>
                        <a:pt x="1858" y="1334"/>
                      </a:cubicBezTo>
                      <a:cubicBezTo>
                        <a:pt x="1886" y="1334"/>
                        <a:pt x="1912" y="1330"/>
                        <a:pt x="1937" y="1324"/>
                      </a:cubicBezTo>
                      <a:cubicBezTo>
                        <a:pt x="2021" y="1301"/>
                        <a:pt x="2090" y="1242"/>
                        <a:pt x="2138" y="1152"/>
                      </a:cubicBezTo>
                      <a:cubicBezTo>
                        <a:pt x="2205" y="1025"/>
                        <a:pt x="2205" y="881"/>
                        <a:pt x="2140" y="757"/>
                      </a:cubicBezTo>
                      <a:cubicBezTo>
                        <a:pt x="2076" y="634"/>
                        <a:pt x="1957" y="552"/>
                        <a:pt x="1821" y="536"/>
                      </a:cubicBezTo>
                      <a:cubicBezTo>
                        <a:pt x="1807" y="534"/>
                        <a:pt x="1793" y="533"/>
                        <a:pt x="1780" y="533"/>
                      </a:cubicBezTo>
                      <a:close/>
                      <a:moveTo>
                        <a:pt x="1759" y="1697"/>
                      </a:moveTo>
                      <a:cubicBezTo>
                        <a:pt x="1839" y="1697"/>
                        <a:pt x="1919" y="1712"/>
                        <a:pt x="1993" y="1737"/>
                      </a:cubicBezTo>
                      <a:cubicBezTo>
                        <a:pt x="2127" y="1783"/>
                        <a:pt x="2242" y="1889"/>
                        <a:pt x="2311" y="2035"/>
                      </a:cubicBezTo>
                      <a:cubicBezTo>
                        <a:pt x="2391" y="2206"/>
                        <a:pt x="2402" y="2410"/>
                        <a:pt x="2338" y="2581"/>
                      </a:cubicBezTo>
                      <a:cubicBezTo>
                        <a:pt x="2279" y="2736"/>
                        <a:pt x="2142" y="2825"/>
                        <a:pt x="1933" y="2842"/>
                      </a:cubicBezTo>
                      <a:cubicBezTo>
                        <a:pt x="1915" y="2843"/>
                        <a:pt x="1897" y="2844"/>
                        <a:pt x="1880" y="2844"/>
                      </a:cubicBezTo>
                      <a:cubicBezTo>
                        <a:pt x="1656" y="2844"/>
                        <a:pt x="1466" y="2735"/>
                        <a:pt x="1327" y="2525"/>
                      </a:cubicBezTo>
                      <a:cubicBezTo>
                        <a:pt x="1292" y="2468"/>
                        <a:pt x="1256" y="2411"/>
                        <a:pt x="1258" y="2258"/>
                      </a:cubicBezTo>
                      <a:cubicBezTo>
                        <a:pt x="1258" y="2146"/>
                        <a:pt x="1265" y="2066"/>
                        <a:pt x="1305" y="1983"/>
                      </a:cubicBezTo>
                      <a:cubicBezTo>
                        <a:pt x="1403" y="1773"/>
                        <a:pt x="1580" y="1697"/>
                        <a:pt x="1759" y="1697"/>
                      </a:cubicBezTo>
                      <a:close/>
                      <a:moveTo>
                        <a:pt x="1756" y="1558"/>
                      </a:moveTo>
                      <a:cubicBezTo>
                        <a:pt x="1500" y="1558"/>
                        <a:pt x="1285" y="1688"/>
                        <a:pt x="1174" y="1924"/>
                      </a:cubicBezTo>
                      <a:cubicBezTo>
                        <a:pt x="1120" y="2042"/>
                        <a:pt x="1115" y="2153"/>
                        <a:pt x="1115" y="2258"/>
                      </a:cubicBezTo>
                      <a:cubicBezTo>
                        <a:pt x="1115" y="2436"/>
                        <a:pt x="1157" y="2518"/>
                        <a:pt x="1209" y="2598"/>
                      </a:cubicBezTo>
                      <a:lnTo>
                        <a:pt x="1210" y="2600"/>
                      </a:lnTo>
                      <a:cubicBezTo>
                        <a:pt x="1372" y="2848"/>
                        <a:pt x="1606" y="2982"/>
                        <a:pt x="1875" y="2982"/>
                      </a:cubicBezTo>
                      <a:cubicBezTo>
                        <a:pt x="1897" y="2982"/>
                        <a:pt x="1921" y="2982"/>
                        <a:pt x="1943" y="2980"/>
                      </a:cubicBezTo>
                      <a:cubicBezTo>
                        <a:pt x="2206" y="2958"/>
                        <a:pt x="2388" y="2836"/>
                        <a:pt x="2466" y="2629"/>
                      </a:cubicBezTo>
                      <a:cubicBezTo>
                        <a:pt x="2543" y="2420"/>
                        <a:pt x="2533" y="2183"/>
                        <a:pt x="2434" y="1975"/>
                      </a:cubicBezTo>
                      <a:cubicBezTo>
                        <a:pt x="2348" y="1793"/>
                        <a:pt x="2205" y="1662"/>
                        <a:pt x="2034" y="1605"/>
                      </a:cubicBezTo>
                      <a:cubicBezTo>
                        <a:pt x="1938" y="1573"/>
                        <a:pt x="1845" y="1558"/>
                        <a:pt x="1756" y="1558"/>
                      </a:cubicBezTo>
                      <a:close/>
                      <a:moveTo>
                        <a:pt x="1858" y="3308"/>
                      </a:moveTo>
                      <a:cubicBezTo>
                        <a:pt x="1873" y="3308"/>
                        <a:pt x="1888" y="3309"/>
                        <a:pt x="1903" y="3312"/>
                      </a:cubicBezTo>
                      <a:cubicBezTo>
                        <a:pt x="1950" y="3324"/>
                        <a:pt x="1988" y="3358"/>
                        <a:pt x="2018" y="3415"/>
                      </a:cubicBezTo>
                      <a:cubicBezTo>
                        <a:pt x="2063" y="3500"/>
                        <a:pt x="2063" y="3597"/>
                        <a:pt x="2019" y="3679"/>
                      </a:cubicBezTo>
                      <a:cubicBezTo>
                        <a:pt x="1975" y="3763"/>
                        <a:pt x="1896" y="3817"/>
                        <a:pt x="1807" y="3828"/>
                      </a:cubicBezTo>
                      <a:cubicBezTo>
                        <a:pt x="1798" y="3829"/>
                        <a:pt x="1789" y="3830"/>
                        <a:pt x="1780" y="3830"/>
                      </a:cubicBezTo>
                      <a:cubicBezTo>
                        <a:pt x="1751" y="3830"/>
                        <a:pt x="1725" y="3823"/>
                        <a:pt x="1702" y="3811"/>
                      </a:cubicBezTo>
                      <a:cubicBezTo>
                        <a:pt x="1634" y="3775"/>
                        <a:pt x="1590" y="3692"/>
                        <a:pt x="1586" y="3597"/>
                      </a:cubicBezTo>
                      <a:cubicBezTo>
                        <a:pt x="1583" y="3496"/>
                        <a:pt x="1626" y="3407"/>
                        <a:pt x="1701" y="3360"/>
                      </a:cubicBezTo>
                      <a:cubicBezTo>
                        <a:pt x="1755" y="3325"/>
                        <a:pt x="1810" y="3308"/>
                        <a:pt x="1858" y="3308"/>
                      </a:cubicBezTo>
                      <a:close/>
                      <a:moveTo>
                        <a:pt x="1857" y="3168"/>
                      </a:moveTo>
                      <a:cubicBezTo>
                        <a:pt x="1782" y="3168"/>
                        <a:pt x="1702" y="3193"/>
                        <a:pt x="1626" y="3243"/>
                      </a:cubicBezTo>
                      <a:cubicBezTo>
                        <a:pt x="1508" y="3317"/>
                        <a:pt x="1441" y="3451"/>
                        <a:pt x="1446" y="3602"/>
                      </a:cubicBezTo>
                      <a:cubicBezTo>
                        <a:pt x="1451" y="3748"/>
                        <a:pt x="1524" y="3875"/>
                        <a:pt x="1634" y="3934"/>
                      </a:cubicBezTo>
                      <a:cubicBezTo>
                        <a:pt x="1680" y="3958"/>
                        <a:pt x="1728" y="3970"/>
                        <a:pt x="1781" y="3970"/>
                      </a:cubicBezTo>
                      <a:cubicBezTo>
                        <a:pt x="1794" y="3970"/>
                        <a:pt x="1809" y="3970"/>
                        <a:pt x="1820" y="3967"/>
                      </a:cubicBezTo>
                      <a:cubicBezTo>
                        <a:pt x="1955" y="3951"/>
                        <a:pt x="2075" y="3868"/>
                        <a:pt x="2140" y="3745"/>
                      </a:cubicBezTo>
                      <a:cubicBezTo>
                        <a:pt x="2205" y="3621"/>
                        <a:pt x="2205" y="3476"/>
                        <a:pt x="2138" y="3351"/>
                      </a:cubicBezTo>
                      <a:cubicBezTo>
                        <a:pt x="2090" y="3260"/>
                        <a:pt x="2020" y="3201"/>
                        <a:pt x="1937" y="3179"/>
                      </a:cubicBezTo>
                      <a:cubicBezTo>
                        <a:pt x="1911" y="3172"/>
                        <a:pt x="1885" y="3168"/>
                        <a:pt x="1857" y="3168"/>
                      </a:cubicBezTo>
                      <a:close/>
                      <a:moveTo>
                        <a:pt x="2794" y="140"/>
                      </a:moveTo>
                      <a:cubicBezTo>
                        <a:pt x="2856" y="582"/>
                        <a:pt x="3206" y="934"/>
                        <a:pt x="3649" y="996"/>
                      </a:cubicBezTo>
                      <a:lnTo>
                        <a:pt x="3649" y="3517"/>
                      </a:lnTo>
                      <a:cubicBezTo>
                        <a:pt x="3206" y="3579"/>
                        <a:pt x="2856" y="3929"/>
                        <a:pt x="2794" y="4372"/>
                      </a:cubicBezTo>
                      <a:lnTo>
                        <a:pt x="997" y="4372"/>
                      </a:lnTo>
                      <a:cubicBezTo>
                        <a:pt x="935" y="3929"/>
                        <a:pt x="584" y="3579"/>
                        <a:pt x="141" y="3517"/>
                      </a:cubicBezTo>
                      <a:lnTo>
                        <a:pt x="141" y="996"/>
                      </a:lnTo>
                      <a:cubicBezTo>
                        <a:pt x="584" y="934"/>
                        <a:pt x="935" y="582"/>
                        <a:pt x="997" y="140"/>
                      </a:cubicBezTo>
                      <a:close/>
                      <a:moveTo>
                        <a:pt x="866" y="1"/>
                      </a:moveTo>
                      <a:cubicBezTo>
                        <a:pt x="866" y="478"/>
                        <a:pt x="478" y="865"/>
                        <a:pt x="1" y="865"/>
                      </a:cubicBezTo>
                      <a:lnTo>
                        <a:pt x="1" y="3646"/>
                      </a:lnTo>
                      <a:cubicBezTo>
                        <a:pt x="478" y="3646"/>
                        <a:pt x="866" y="4034"/>
                        <a:pt x="866" y="4511"/>
                      </a:cubicBezTo>
                      <a:lnTo>
                        <a:pt x="2922" y="4511"/>
                      </a:lnTo>
                      <a:cubicBezTo>
                        <a:pt x="2922" y="4034"/>
                        <a:pt x="3310" y="3646"/>
                        <a:pt x="3787" y="3646"/>
                      </a:cubicBezTo>
                      <a:lnTo>
                        <a:pt x="3787" y="865"/>
                      </a:lnTo>
                      <a:cubicBezTo>
                        <a:pt x="3310" y="865"/>
                        <a:pt x="2922" y="478"/>
                        <a:pt x="2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39"/>
                <p:cNvSpPr/>
                <p:nvPr/>
              </p:nvSpPr>
              <p:spPr>
                <a:xfrm>
                  <a:off x="5503450" y="1085350"/>
                  <a:ext cx="432575" cy="64875"/>
                </a:xfrm>
                <a:custGeom>
                  <a:avLst/>
                  <a:gdLst/>
                  <a:ahLst/>
                  <a:cxnLst/>
                  <a:rect l="l" t="t" r="r" b="b"/>
                  <a:pathLst>
                    <a:path w="17303" h="2595" extrusionOk="0">
                      <a:moveTo>
                        <a:pt x="1632" y="1"/>
                      </a:moveTo>
                      <a:cubicBezTo>
                        <a:pt x="1238" y="1"/>
                        <a:pt x="860" y="189"/>
                        <a:pt x="632" y="640"/>
                      </a:cubicBezTo>
                      <a:cubicBezTo>
                        <a:pt x="1" y="1609"/>
                        <a:pt x="914" y="2594"/>
                        <a:pt x="1890" y="2594"/>
                      </a:cubicBezTo>
                      <a:cubicBezTo>
                        <a:pt x="1978" y="2594"/>
                        <a:pt x="2067" y="2586"/>
                        <a:pt x="2156" y="2569"/>
                      </a:cubicBezTo>
                      <a:cubicBezTo>
                        <a:pt x="2924" y="2422"/>
                        <a:pt x="3382" y="1723"/>
                        <a:pt x="3057" y="967"/>
                      </a:cubicBezTo>
                      <a:cubicBezTo>
                        <a:pt x="2812" y="396"/>
                        <a:pt x="2204" y="1"/>
                        <a:pt x="1632" y="1"/>
                      </a:cubicBezTo>
                      <a:close/>
                      <a:moveTo>
                        <a:pt x="6303" y="1"/>
                      </a:moveTo>
                      <a:cubicBezTo>
                        <a:pt x="5908" y="1"/>
                        <a:pt x="5531" y="189"/>
                        <a:pt x="5303" y="640"/>
                      </a:cubicBezTo>
                      <a:cubicBezTo>
                        <a:pt x="4674" y="1610"/>
                        <a:pt x="5585" y="2594"/>
                        <a:pt x="6561" y="2594"/>
                      </a:cubicBezTo>
                      <a:cubicBezTo>
                        <a:pt x="6649" y="2594"/>
                        <a:pt x="6738" y="2586"/>
                        <a:pt x="6826" y="2569"/>
                      </a:cubicBezTo>
                      <a:cubicBezTo>
                        <a:pt x="7595" y="2422"/>
                        <a:pt x="8053" y="1723"/>
                        <a:pt x="7729" y="967"/>
                      </a:cubicBezTo>
                      <a:cubicBezTo>
                        <a:pt x="7483" y="396"/>
                        <a:pt x="6875" y="1"/>
                        <a:pt x="6303" y="1"/>
                      </a:cubicBezTo>
                      <a:close/>
                      <a:moveTo>
                        <a:pt x="10634" y="1"/>
                      </a:moveTo>
                      <a:cubicBezTo>
                        <a:pt x="10240" y="1"/>
                        <a:pt x="9862" y="189"/>
                        <a:pt x="9634" y="640"/>
                      </a:cubicBezTo>
                      <a:cubicBezTo>
                        <a:pt x="9004" y="1610"/>
                        <a:pt x="9915" y="2594"/>
                        <a:pt x="10892" y="2594"/>
                      </a:cubicBezTo>
                      <a:cubicBezTo>
                        <a:pt x="10980" y="2594"/>
                        <a:pt x="11069" y="2586"/>
                        <a:pt x="11157" y="2569"/>
                      </a:cubicBezTo>
                      <a:cubicBezTo>
                        <a:pt x="11926" y="2422"/>
                        <a:pt x="12384" y="1723"/>
                        <a:pt x="12060" y="967"/>
                      </a:cubicBezTo>
                      <a:cubicBezTo>
                        <a:pt x="11814" y="396"/>
                        <a:pt x="11206" y="1"/>
                        <a:pt x="10634" y="1"/>
                      </a:cubicBezTo>
                      <a:close/>
                      <a:moveTo>
                        <a:pt x="15552" y="1"/>
                      </a:moveTo>
                      <a:cubicBezTo>
                        <a:pt x="15158" y="1"/>
                        <a:pt x="14781" y="189"/>
                        <a:pt x="14553" y="640"/>
                      </a:cubicBezTo>
                      <a:cubicBezTo>
                        <a:pt x="13922" y="1610"/>
                        <a:pt x="14833" y="2594"/>
                        <a:pt x="15809" y="2594"/>
                      </a:cubicBezTo>
                      <a:cubicBezTo>
                        <a:pt x="15898" y="2594"/>
                        <a:pt x="15987" y="2586"/>
                        <a:pt x="16075" y="2569"/>
                      </a:cubicBezTo>
                      <a:cubicBezTo>
                        <a:pt x="16844" y="2422"/>
                        <a:pt x="17303" y="1723"/>
                        <a:pt x="16978" y="967"/>
                      </a:cubicBezTo>
                      <a:cubicBezTo>
                        <a:pt x="16731" y="396"/>
                        <a:pt x="16123" y="1"/>
                        <a:pt x="15552" y="1"/>
                      </a:cubicBezTo>
                      <a:close/>
                    </a:path>
                  </a:pathLst>
                </a:custGeom>
                <a:solidFill>
                  <a:srgbClr val="FFFFFF">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0" name="Google Shape;2410;p39"/>
              <p:cNvGrpSpPr/>
              <p:nvPr/>
            </p:nvGrpSpPr>
            <p:grpSpPr>
              <a:xfrm rot="-10378015">
                <a:off x="4210037" y="2336012"/>
                <a:ext cx="543925" cy="2461053"/>
                <a:chOff x="3416200" y="1908925"/>
                <a:chExt cx="291975" cy="1321075"/>
              </a:xfrm>
            </p:grpSpPr>
            <p:sp>
              <p:nvSpPr>
                <p:cNvPr id="2411" name="Google Shape;2411;p39"/>
                <p:cNvSpPr/>
                <p:nvPr/>
              </p:nvSpPr>
              <p:spPr>
                <a:xfrm>
                  <a:off x="3416200" y="1908925"/>
                  <a:ext cx="291925" cy="1321075"/>
                </a:xfrm>
                <a:custGeom>
                  <a:avLst/>
                  <a:gdLst/>
                  <a:ahLst/>
                  <a:cxnLst/>
                  <a:rect l="l" t="t" r="r" b="b"/>
                  <a:pathLst>
                    <a:path w="11677" h="52843" extrusionOk="0">
                      <a:moveTo>
                        <a:pt x="0" y="0"/>
                      </a:moveTo>
                      <a:lnTo>
                        <a:pt x="0" y="52843"/>
                      </a:lnTo>
                      <a:lnTo>
                        <a:pt x="11677" y="52843"/>
                      </a:lnTo>
                      <a:lnTo>
                        <a:pt x="116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39"/>
                <p:cNvSpPr/>
                <p:nvPr/>
              </p:nvSpPr>
              <p:spPr>
                <a:xfrm>
                  <a:off x="3417250" y="2207950"/>
                  <a:ext cx="283550" cy="716075"/>
                </a:xfrm>
                <a:custGeom>
                  <a:avLst/>
                  <a:gdLst/>
                  <a:ahLst/>
                  <a:cxnLst/>
                  <a:rect l="l" t="t" r="r" b="b"/>
                  <a:pathLst>
                    <a:path w="11342" h="28643" extrusionOk="0">
                      <a:moveTo>
                        <a:pt x="6192" y="1"/>
                      </a:moveTo>
                      <a:cubicBezTo>
                        <a:pt x="4609" y="1"/>
                        <a:pt x="2974" y="560"/>
                        <a:pt x="2060" y="1653"/>
                      </a:cubicBezTo>
                      <a:cubicBezTo>
                        <a:pt x="0" y="4118"/>
                        <a:pt x="1478" y="8364"/>
                        <a:pt x="1541" y="11246"/>
                      </a:cubicBezTo>
                      <a:cubicBezTo>
                        <a:pt x="1593" y="13569"/>
                        <a:pt x="1610" y="15882"/>
                        <a:pt x="1457" y="18218"/>
                      </a:cubicBezTo>
                      <a:cubicBezTo>
                        <a:pt x="1371" y="19537"/>
                        <a:pt x="1227" y="20853"/>
                        <a:pt x="1077" y="22167"/>
                      </a:cubicBezTo>
                      <a:cubicBezTo>
                        <a:pt x="963" y="23183"/>
                        <a:pt x="646" y="24439"/>
                        <a:pt x="814" y="25468"/>
                      </a:cubicBezTo>
                      <a:cubicBezTo>
                        <a:pt x="1206" y="27848"/>
                        <a:pt x="2933" y="28484"/>
                        <a:pt x="5155" y="28618"/>
                      </a:cubicBezTo>
                      <a:cubicBezTo>
                        <a:pt x="5418" y="28634"/>
                        <a:pt x="5677" y="28642"/>
                        <a:pt x="5930" y="28642"/>
                      </a:cubicBezTo>
                      <a:cubicBezTo>
                        <a:pt x="8494" y="28642"/>
                        <a:pt x="10490" y="27766"/>
                        <a:pt x="10738" y="24734"/>
                      </a:cubicBezTo>
                      <a:cubicBezTo>
                        <a:pt x="10965" y="21921"/>
                        <a:pt x="10026" y="19011"/>
                        <a:pt x="10018" y="16181"/>
                      </a:cubicBezTo>
                      <a:cubicBezTo>
                        <a:pt x="10013" y="14694"/>
                        <a:pt x="9846" y="13240"/>
                        <a:pt x="9941" y="11739"/>
                      </a:cubicBezTo>
                      <a:cubicBezTo>
                        <a:pt x="10048" y="10059"/>
                        <a:pt x="10447" y="8450"/>
                        <a:pt x="10628" y="6788"/>
                      </a:cubicBezTo>
                      <a:cubicBezTo>
                        <a:pt x="10885" y="4438"/>
                        <a:pt x="11342" y="2390"/>
                        <a:pt x="9200" y="851"/>
                      </a:cubicBezTo>
                      <a:cubicBezTo>
                        <a:pt x="8407" y="281"/>
                        <a:pt x="7313" y="1"/>
                        <a:pt x="6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39"/>
                <p:cNvSpPr/>
                <p:nvPr/>
              </p:nvSpPr>
              <p:spPr>
                <a:xfrm>
                  <a:off x="3479875" y="2261125"/>
                  <a:ext cx="164575" cy="616675"/>
                </a:xfrm>
                <a:custGeom>
                  <a:avLst/>
                  <a:gdLst/>
                  <a:ahLst/>
                  <a:cxnLst/>
                  <a:rect l="l" t="t" r="r" b="b"/>
                  <a:pathLst>
                    <a:path w="6583" h="24667" extrusionOk="0">
                      <a:moveTo>
                        <a:pt x="230" y="1"/>
                      </a:moveTo>
                      <a:cubicBezTo>
                        <a:pt x="104" y="1"/>
                        <a:pt x="0" y="103"/>
                        <a:pt x="0" y="231"/>
                      </a:cubicBezTo>
                      <a:lnTo>
                        <a:pt x="0" y="24436"/>
                      </a:lnTo>
                      <a:cubicBezTo>
                        <a:pt x="0" y="24564"/>
                        <a:pt x="104" y="24666"/>
                        <a:pt x="230" y="24666"/>
                      </a:cubicBezTo>
                      <a:lnTo>
                        <a:pt x="6352" y="24666"/>
                      </a:lnTo>
                      <a:cubicBezTo>
                        <a:pt x="6480" y="24666"/>
                        <a:pt x="6582" y="24564"/>
                        <a:pt x="6582" y="24436"/>
                      </a:cubicBezTo>
                      <a:lnTo>
                        <a:pt x="6582" y="231"/>
                      </a:lnTo>
                      <a:cubicBezTo>
                        <a:pt x="6582" y="103"/>
                        <a:pt x="6480" y="1"/>
                        <a:pt x="6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39"/>
                <p:cNvSpPr/>
                <p:nvPr/>
              </p:nvSpPr>
              <p:spPr>
                <a:xfrm>
                  <a:off x="3502775" y="2288375"/>
                  <a:ext cx="118800" cy="562225"/>
                </a:xfrm>
                <a:custGeom>
                  <a:avLst/>
                  <a:gdLst/>
                  <a:ahLst/>
                  <a:cxnLst/>
                  <a:rect l="l" t="t" r="r" b="b"/>
                  <a:pathLst>
                    <a:path w="4752" h="22489" extrusionOk="0">
                      <a:moveTo>
                        <a:pt x="196" y="1"/>
                      </a:moveTo>
                      <a:cubicBezTo>
                        <a:pt x="196" y="109"/>
                        <a:pt x="109" y="196"/>
                        <a:pt x="1" y="196"/>
                      </a:cubicBezTo>
                      <a:lnTo>
                        <a:pt x="1" y="22292"/>
                      </a:lnTo>
                      <a:cubicBezTo>
                        <a:pt x="109" y="22292"/>
                        <a:pt x="196" y="22379"/>
                        <a:pt x="196" y="22488"/>
                      </a:cubicBezTo>
                      <a:lnTo>
                        <a:pt x="4555" y="22488"/>
                      </a:lnTo>
                      <a:cubicBezTo>
                        <a:pt x="4555" y="22379"/>
                        <a:pt x="4643" y="22292"/>
                        <a:pt x="4752" y="22292"/>
                      </a:cubicBezTo>
                      <a:lnTo>
                        <a:pt x="4752" y="196"/>
                      </a:lnTo>
                      <a:cubicBezTo>
                        <a:pt x="4644" y="196"/>
                        <a:pt x="4555" y="109"/>
                        <a:pt x="45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39"/>
                <p:cNvSpPr/>
                <p:nvPr/>
              </p:nvSpPr>
              <p:spPr>
                <a:xfrm>
                  <a:off x="3416200" y="1940125"/>
                  <a:ext cx="291925" cy="68475"/>
                </a:xfrm>
                <a:custGeom>
                  <a:avLst/>
                  <a:gdLst/>
                  <a:ahLst/>
                  <a:cxnLst/>
                  <a:rect l="l" t="t" r="r" b="b"/>
                  <a:pathLst>
                    <a:path w="11677" h="2739" extrusionOk="0">
                      <a:moveTo>
                        <a:pt x="0" y="0"/>
                      </a:moveTo>
                      <a:lnTo>
                        <a:pt x="0" y="2739"/>
                      </a:lnTo>
                      <a:lnTo>
                        <a:pt x="11677" y="2739"/>
                      </a:lnTo>
                      <a:lnTo>
                        <a:pt x="116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39"/>
                <p:cNvSpPr/>
                <p:nvPr/>
              </p:nvSpPr>
              <p:spPr>
                <a:xfrm>
                  <a:off x="3416200" y="2128150"/>
                  <a:ext cx="291925" cy="12200"/>
                </a:xfrm>
                <a:custGeom>
                  <a:avLst/>
                  <a:gdLst/>
                  <a:ahLst/>
                  <a:cxnLst/>
                  <a:rect l="l" t="t" r="r" b="b"/>
                  <a:pathLst>
                    <a:path w="11677" h="488" extrusionOk="0">
                      <a:moveTo>
                        <a:pt x="0" y="1"/>
                      </a:moveTo>
                      <a:lnTo>
                        <a:pt x="0" y="487"/>
                      </a:lnTo>
                      <a:lnTo>
                        <a:pt x="11677" y="487"/>
                      </a:lnTo>
                      <a:lnTo>
                        <a:pt x="1167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39"/>
                <p:cNvSpPr/>
                <p:nvPr/>
              </p:nvSpPr>
              <p:spPr>
                <a:xfrm>
                  <a:off x="3441450" y="2080750"/>
                  <a:ext cx="246850" cy="34950"/>
                </a:xfrm>
                <a:custGeom>
                  <a:avLst/>
                  <a:gdLst/>
                  <a:ahLst/>
                  <a:cxnLst/>
                  <a:rect l="l" t="t" r="r" b="b"/>
                  <a:pathLst>
                    <a:path w="9874" h="1398" extrusionOk="0">
                      <a:moveTo>
                        <a:pt x="3524" y="0"/>
                      </a:moveTo>
                      <a:cubicBezTo>
                        <a:pt x="3444" y="0"/>
                        <a:pt x="3377" y="228"/>
                        <a:pt x="3360" y="533"/>
                      </a:cubicBezTo>
                      <a:cubicBezTo>
                        <a:pt x="3054" y="552"/>
                        <a:pt x="2826" y="618"/>
                        <a:pt x="2826" y="698"/>
                      </a:cubicBezTo>
                      <a:cubicBezTo>
                        <a:pt x="2826" y="778"/>
                        <a:pt x="3055" y="845"/>
                        <a:pt x="3360" y="862"/>
                      </a:cubicBezTo>
                      <a:cubicBezTo>
                        <a:pt x="3379" y="1168"/>
                        <a:pt x="3444" y="1396"/>
                        <a:pt x="3524" y="1396"/>
                      </a:cubicBezTo>
                      <a:cubicBezTo>
                        <a:pt x="3605" y="1396"/>
                        <a:pt x="3671" y="1167"/>
                        <a:pt x="3689" y="862"/>
                      </a:cubicBezTo>
                      <a:cubicBezTo>
                        <a:pt x="3995" y="845"/>
                        <a:pt x="4222" y="778"/>
                        <a:pt x="4222" y="698"/>
                      </a:cubicBezTo>
                      <a:cubicBezTo>
                        <a:pt x="4222" y="618"/>
                        <a:pt x="3994" y="551"/>
                        <a:pt x="3689" y="533"/>
                      </a:cubicBezTo>
                      <a:cubicBezTo>
                        <a:pt x="3670" y="227"/>
                        <a:pt x="3605" y="0"/>
                        <a:pt x="3524" y="0"/>
                      </a:cubicBezTo>
                      <a:close/>
                      <a:moveTo>
                        <a:pt x="6350" y="0"/>
                      </a:moveTo>
                      <a:cubicBezTo>
                        <a:pt x="6270" y="0"/>
                        <a:pt x="6204" y="228"/>
                        <a:pt x="6187" y="533"/>
                      </a:cubicBezTo>
                      <a:cubicBezTo>
                        <a:pt x="5880" y="552"/>
                        <a:pt x="5653" y="618"/>
                        <a:pt x="5653" y="698"/>
                      </a:cubicBezTo>
                      <a:cubicBezTo>
                        <a:pt x="5653" y="778"/>
                        <a:pt x="5882" y="845"/>
                        <a:pt x="6187" y="862"/>
                      </a:cubicBezTo>
                      <a:cubicBezTo>
                        <a:pt x="6205" y="1168"/>
                        <a:pt x="6270" y="1396"/>
                        <a:pt x="6350" y="1396"/>
                      </a:cubicBezTo>
                      <a:cubicBezTo>
                        <a:pt x="6430" y="1396"/>
                        <a:pt x="6498" y="1167"/>
                        <a:pt x="6515" y="862"/>
                      </a:cubicBezTo>
                      <a:cubicBezTo>
                        <a:pt x="6820" y="845"/>
                        <a:pt x="7049" y="778"/>
                        <a:pt x="7049" y="698"/>
                      </a:cubicBezTo>
                      <a:cubicBezTo>
                        <a:pt x="7049" y="618"/>
                        <a:pt x="6820" y="551"/>
                        <a:pt x="6515" y="533"/>
                      </a:cubicBezTo>
                      <a:cubicBezTo>
                        <a:pt x="6497" y="227"/>
                        <a:pt x="6430" y="0"/>
                        <a:pt x="6350" y="0"/>
                      </a:cubicBezTo>
                      <a:close/>
                      <a:moveTo>
                        <a:pt x="9176" y="0"/>
                      </a:moveTo>
                      <a:cubicBezTo>
                        <a:pt x="9096" y="0"/>
                        <a:pt x="9028" y="228"/>
                        <a:pt x="9011" y="533"/>
                      </a:cubicBezTo>
                      <a:cubicBezTo>
                        <a:pt x="8705" y="552"/>
                        <a:pt x="8478" y="618"/>
                        <a:pt x="8478" y="698"/>
                      </a:cubicBezTo>
                      <a:cubicBezTo>
                        <a:pt x="8478" y="778"/>
                        <a:pt x="8706" y="845"/>
                        <a:pt x="9011" y="862"/>
                      </a:cubicBezTo>
                      <a:cubicBezTo>
                        <a:pt x="9029" y="1168"/>
                        <a:pt x="9096" y="1396"/>
                        <a:pt x="9176" y="1396"/>
                      </a:cubicBezTo>
                      <a:cubicBezTo>
                        <a:pt x="9256" y="1396"/>
                        <a:pt x="9322" y="1167"/>
                        <a:pt x="9340" y="862"/>
                      </a:cubicBezTo>
                      <a:cubicBezTo>
                        <a:pt x="9647" y="845"/>
                        <a:pt x="9873" y="778"/>
                        <a:pt x="9873" y="698"/>
                      </a:cubicBezTo>
                      <a:cubicBezTo>
                        <a:pt x="9873" y="618"/>
                        <a:pt x="9644" y="551"/>
                        <a:pt x="9340" y="533"/>
                      </a:cubicBezTo>
                      <a:cubicBezTo>
                        <a:pt x="9321" y="227"/>
                        <a:pt x="9256" y="0"/>
                        <a:pt x="9176" y="0"/>
                      </a:cubicBezTo>
                      <a:close/>
                      <a:moveTo>
                        <a:pt x="697" y="1"/>
                      </a:moveTo>
                      <a:cubicBezTo>
                        <a:pt x="617" y="1"/>
                        <a:pt x="552" y="228"/>
                        <a:pt x="534" y="535"/>
                      </a:cubicBezTo>
                      <a:cubicBezTo>
                        <a:pt x="229" y="552"/>
                        <a:pt x="0" y="619"/>
                        <a:pt x="0" y="699"/>
                      </a:cubicBezTo>
                      <a:cubicBezTo>
                        <a:pt x="0" y="779"/>
                        <a:pt x="227" y="845"/>
                        <a:pt x="534" y="864"/>
                      </a:cubicBezTo>
                      <a:cubicBezTo>
                        <a:pt x="551" y="1168"/>
                        <a:pt x="617" y="1397"/>
                        <a:pt x="697" y="1397"/>
                      </a:cubicBezTo>
                      <a:cubicBezTo>
                        <a:pt x="778" y="1397"/>
                        <a:pt x="844" y="1169"/>
                        <a:pt x="862" y="864"/>
                      </a:cubicBezTo>
                      <a:cubicBezTo>
                        <a:pt x="1168" y="845"/>
                        <a:pt x="1397" y="778"/>
                        <a:pt x="1396" y="699"/>
                      </a:cubicBezTo>
                      <a:cubicBezTo>
                        <a:pt x="1396" y="619"/>
                        <a:pt x="1168" y="553"/>
                        <a:pt x="862" y="535"/>
                      </a:cubicBezTo>
                      <a:cubicBezTo>
                        <a:pt x="845" y="230"/>
                        <a:pt x="778" y="1"/>
                        <a:pt x="6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39"/>
                <p:cNvSpPr/>
                <p:nvPr/>
              </p:nvSpPr>
              <p:spPr>
                <a:xfrm>
                  <a:off x="3416200" y="3130700"/>
                  <a:ext cx="291925" cy="68475"/>
                </a:xfrm>
                <a:custGeom>
                  <a:avLst/>
                  <a:gdLst/>
                  <a:ahLst/>
                  <a:cxnLst/>
                  <a:rect l="l" t="t" r="r" b="b"/>
                  <a:pathLst>
                    <a:path w="11677" h="2739" extrusionOk="0">
                      <a:moveTo>
                        <a:pt x="0" y="0"/>
                      </a:moveTo>
                      <a:lnTo>
                        <a:pt x="0" y="2738"/>
                      </a:lnTo>
                      <a:lnTo>
                        <a:pt x="11677" y="2738"/>
                      </a:lnTo>
                      <a:lnTo>
                        <a:pt x="116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39"/>
                <p:cNvSpPr/>
                <p:nvPr/>
              </p:nvSpPr>
              <p:spPr>
                <a:xfrm>
                  <a:off x="3416200" y="2998925"/>
                  <a:ext cx="291925" cy="12200"/>
                </a:xfrm>
                <a:custGeom>
                  <a:avLst/>
                  <a:gdLst/>
                  <a:ahLst/>
                  <a:cxnLst/>
                  <a:rect l="l" t="t" r="r" b="b"/>
                  <a:pathLst>
                    <a:path w="11677" h="488" extrusionOk="0">
                      <a:moveTo>
                        <a:pt x="0" y="0"/>
                      </a:moveTo>
                      <a:lnTo>
                        <a:pt x="0" y="487"/>
                      </a:lnTo>
                      <a:lnTo>
                        <a:pt x="11677" y="487"/>
                      </a:lnTo>
                      <a:lnTo>
                        <a:pt x="116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39"/>
                <p:cNvSpPr/>
                <p:nvPr/>
              </p:nvSpPr>
              <p:spPr>
                <a:xfrm>
                  <a:off x="3441450" y="3023600"/>
                  <a:ext cx="246850" cy="34925"/>
                </a:xfrm>
                <a:custGeom>
                  <a:avLst/>
                  <a:gdLst/>
                  <a:ahLst/>
                  <a:cxnLst/>
                  <a:rect l="l" t="t" r="r" b="b"/>
                  <a:pathLst>
                    <a:path w="9874" h="1397" extrusionOk="0">
                      <a:moveTo>
                        <a:pt x="697" y="1"/>
                      </a:moveTo>
                      <a:cubicBezTo>
                        <a:pt x="617" y="1"/>
                        <a:pt x="552" y="227"/>
                        <a:pt x="534" y="534"/>
                      </a:cubicBezTo>
                      <a:cubicBezTo>
                        <a:pt x="229" y="551"/>
                        <a:pt x="0" y="618"/>
                        <a:pt x="0" y="698"/>
                      </a:cubicBezTo>
                      <a:cubicBezTo>
                        <a:pt x="0" y="778"/>
                        <a:pt x="227" y="845"/>
                        <a:pt x="534" y="863"/>
                      </a:cubicBezTo>
                      <a:cubicBezTo>
                        <a:pt x="551" y="1168"/>
                        <a:pt x="617" y="1396"/>
                        <a:pt x="697" y="1396"/>
                      </a:cubicBezTo>
                      <a:cubicBezTo>
                        <a:pt x="778" y="1396"/>
                        <a:pt x="844" y="1169"/>
                        <a:pt x="862" y="863"/>
                      </a:cubicBezTo>
                      <a:cubicBezTo>
                        <a:pt x="1168" y="846"/>
                        <a:pt x="1397" y="778"/>
                        <a:pt x="1396" y="698"/>
                      </a:cubicBezTo>
                      <a:cubicBezTo>
                        <a:pt x="1396" y="618"/>
                        <a:pt x="1168" y="553"/>
                        <a:pt x="862" y="534"/>
                      </a:cubicBezTo>
                      <a:cubicBezTo>
                        <a:pt x="845" y="230"/>
                        <a:pt x="778" y="1"/>
                        <a:pt x="697" y="1"/>
                      </a:cubicBezTo>
                      <a:close/>
                      <a:moveTo>
                        <a:pt x="3524" y="1"/>
                      </a:moveTo>
                      <a:cubicBezTo>
                        <a:pt x="3444" y="1"/>
                        <a:pt x="3377" y="230"/>
                        <a:pt x="3360" y="534"/>
                      </a:cubicBezTo>
                      <a:cubicBezTo>
                        <a:pt x="3054" y="553"/>
                        <a:pt x="2826" y="618"/>
                        <a:pt x="2826" y="698"/>
                      </a:cubicBezTo>
                      <a:cubicBezTo>
                        <a:pt x="2826" y="778"/>
                        <a:pt x="3055" y="846"/>
                        <a:pt x="3360" y="863"/>
                      </a:cubicBezTo>
                      <a:cubicBezTo>
                        <a:pt x="3379" y="1169"/>
                        <a:pt x="3444" y="1396"/>
                        <a:pt x="3524" y="1396"/>
                      </a:cubicBezTo>
                      <a:cubicBezTo>
                        <a:pt x="3605" y="1396"/>
                        <a:pt x="3671" y="1168"/>
                        <a:pt x="3689" y="863"/>
                      </a:cubicBezTo>
                      <a:cubicBezTo>
                        <a:pt x="3995" y="846"/>
                        <a:pt x="4222" y="778"/>
                        <a:pt x="4222" y="698"/>
                      </a:cubicBezTo>
                      <a:cubicBezTo>
                        <a:pt x="4222" y="618"/>
                        <a:pt x="3994" y="551"/>
                        <a:pt x="3689" y="534"/>
                      </a:cubicBezTo>
                      <a:cubicBezTo>
                        <a:pt x="3670" y="227"/>
                        <a:pt x="3605" y="1"/>
                        <a:pt x="3524" y="1"/>
                      </a:cubicBezTo>
                      <a:close/>
                      <a:moveTo>
                        <a:pt x="6350" y="1"/>
                      </a:moveTo>
                      <a:cubicBezTo>
                        <a:pt x="6270" y="1"/>
                        <a:pt x="6204" y="230"/>
                        <a:pt x="6187" y="534"/>
                      </a:cubicBezTo>
                      <a:cubicBezTo>
                        <a:pt x="5880" y="553"/>
                        <a:pt x="5653" y="618"/>
                        <a:pt x="5653" y="698"/>
                      </a:cubicBezTo>
                      <a:cubicBezTo>
                        <a:pt x="5653" y="778"/>
                        <a:pt x="5882" y="846"/>
                        <a:pt x="6187" y="863"/>
                      </a:cubicBezTo>
                      <a:cubicBezTo>
                        <a:pt x="6205" y="1169"/>
                        <a:pt x="6270" y="1396"/>
                        <a:pt x="6350" y="1396"/>
                      </a:cubicBezTo>
                      <a:cubicBezTo>
                        <a:pt x="6430" y="1396"/>
                        <a:pt x="6498" y="1168"/>
                        <a:pt x="6515" y="863"/>
                      </a:cubicBezTo>
                      <a:cubicBezTo>
                        <a:pt x="6820" y="846"/>
                        <a:pt x="7049" y="778"/>
                        <a:pt x="7049" y="698"/>
                      </a:cubicBezTo>
                      <a:cubicBezTo>
                        <a:pt x="7049" y="618"/>
                        <a:pt x="6820" y="551"/>
                        <a:pt x="6515" y="534"/>
                      </a:cubicBezTo>
                      <a:cubicBezTo>
                        <a:pt x="6497" y="227"/>
                        <a:pt x="6430" y="1"/>
                        <a:pt x="6350" y="1"/>
                      </a:cubicBezTo>
                      <a:close/>
                      <a:moveTo>
                        <a:pt x="9176" y="1"/>
                      </a:moveTo>
                      <a:cubicBezTo>
                        <a:pt x="9096" y="1"/>
                        <a:pt x="9028" y="230"/>
                        <a:pt x="9011" y="534"/>
                      </a:cubicBezTo>
                      <a:cubicBezTo>
                        <a:pt x="8705" y="553"/>
                        <a:pt x="8478" y="618"/>
                        <a:pt x="8478" y="698"/>
                      </a:cubicBezTo>
                      <a:cubicBezTo>
                        <a:pt x="8478" y="778"/>
                        <a:pt x="8706" y="846"/>
                        <a:pt x="9011" y="863"/>
                      </a:cubicBezTo>
                      <a:cubicBezTo>
                        <a:pt x="9029" y="1169"/>
                        <a:pt x="9096" y="1396"/>
                        <a:pt x="9176" y="1396"/>
                      </a:cubicBezTo>
                      <a:cubicBezTo>
                        <a:pt x="9256" y="1396"/>
                        <a:pt x="9322" y="1168"/>
                        <a:pt x="9340" y="863"/>
                      </a:cubicBezTo>
                      <a:cubicBezTo>
                        <a:pt x="9647" y="846"/>
                        <a:pt x="9873" y="778"/>
                        <a:pt x="9873" y="698"/>
                      </a:cubicBezTo>
                      <a:cubicBezTo>
                        <a:pt x="9873" y="618"/>
                        <a:pt x="9644" y="551"/>
                        <a:pt x="9340" y="534"/>
                      </a:cubicBezTo>
                      <a:cubicBezTo>
                        <a:pt x="9321" y="227"/>
                        <a:pt x="9256" y="1"/>
                        <a:pt x="91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39"/>
                <p:cNvSpPr/>
                <p:nvPr/>
              </p:nvSpPr>
              <p:spPr>
                <a:xfrm>
                  <a:off x="3542375" y="2343300"/>
                  <a:ext cx="40475" cy="458075"/>
                </a:xfrm>
                <a:custGeom>
                  <a:avLst/>
                  <a:gdLst/>
                  <a:ahLst/>
                  <a:cxnLst/>
                  <a:rect l="l" t="t" r="r" b="b"/>
                  <a:pathLst>
                    <a:path w="1619" h="18323" extrusionOk="0">
                      <a:moveTo>
                        <a:pt x="772" y="1"/>
                      </a:moveTo>
                      <a:cubicBezTo>
                        <a:pt x="692" y="1"/>
                        <a:pt x="610" y="15"/>
                        <a:pt x="529" y="47"/>
                      </a:cubicBezTo>
                      <a:cubicBezTo>
                        <a:pt x="522" y="51"/>
                        <a:pt x="514" y="53"/>
                        <a:pt x="508" y="56"/>
                      </a:cubicBezTo>
                      <a:cubicBezTo>
                        <a:pt x="42" y="255"/>
                        <a:pt x="1" y="855"/>
                        <a:pt x="313" y="1200"/>
                      </a:cubicBezTo>
                      <a:cubicBezTo>
                        <a:pt x="456" y="1357"/>
                        <a:pt x="622" y="1426"/>
                        <a:pt x="783" y="1426"/>
                      </a:cubicBezTo>
                      <a:cubicBezTo>
                        <a:pt x="1049" y="1426"/>
                        <a:pt x="1301" y="1239"/>
                        <a:pt x="1419" y="950"/>
                      </a:cubicBezTo>
                      <a:cubicBezTo>
                        <a:pt x="1618" y="466"/>
                        <a:pt x="1226" y="1"/>
                        <a:pt x="772" y="1"/>
                      </a:cubicBezTo>
                      <a:close/>
                      <a:moveTo>
                        <a:pt x="772" y="2416"/>
                      </a:moveTo>
                      <a:cubicBezTo>
                        <a:pt x="692" y="2416"/>
                        <a:pt x="610" y="2430"/>
                        <a:pt x="529" y="2462"/>
                      </a:cubicBezTo>
                      <a:cubicBezTo>
                        <a:pt x="522" y="2464"/>
                        <a:pt x="514" y="2467"/>
                        <a:pt x="508" y="2470"/>
                      </a:cubicBezTo>
                      <a:cubicBezTo>
                        <a:pt x="40" y="2668"/>
                        <a:pt x="1" y="3270"/>
                        <a:pt x="313" y="3614"/>
                      </a:cubicBezTo>
                      <a:cubicBezTo>
                        <a:pt x="456" y="3771"/>
                        <a:pt x="622" y="3840"/>
                        <a:pt x="783" y="3840"/>
                      </a:cubicBezTo>
                      <a:cubicBezTo>
                        <a:pt x="1049" y="3840"/>
                        <a:pt x="1301" y="3653"/>
                        <a:pt x="1419" y="3365"/>
                      </a:cubicBezTo>
                      <a:cubicBezTo>
                        <a:pt x="1618" y="2881"/>
                        <a:pt x="1226" y="2416"/>
                        <a:pt x="772" y="2416"/>
                      </a:cubicBezTo>
                      <a:close/>
                      <a:moveTo>
                        <a:pt x="772" y="4829"/>
                      </a:moveTo>
                      <a:cubicBezTo>
                        <a:pt x="692" y="4829"/>
                        <a:pt x="610" y="4843"/>
                        <a:pt x="529" y="4875"/>
                      </a:cubicBezTo>
                      <a:cubicBezTo>
                        <a:pt x="522" y="4877"/>
                        <a:pt x="514" y="4880"/>
                        <a:pt x="508" y="4884"/>
                      </a:cubicBezTo>
                      <a:cubicBezTo>
                        <a:pt x="40" y="5082"/>
                        <a:pt x="1" y="5683"/>
                        <a:pt x="313" y="6027"/>
                      </a:cubicBezTo>
                      <a:cubicBezTo>
                        <a:pt x="456" y="6184"/>
                        <a:pt x="622" y="6253"/>
                        <a:pt x="783" y="6253"/>
                      </a:cubicBezTo>
                      <a:cubicBezTo>
                        <a:pt x="1049" y="6253"/>
                        <a:pt x="1301" y="6066"/>
                        <a:pt x="1419" y="5778"/>
                      </a:cubicBezTo>
                      <a:cubicBezTo>
                        <a:pt x="1618" y="5294"/>
                        <a:pt x="1226" y="4829"/>
                        <a:pt x="772" y="4829"/>
                      </a:cubicBezTo>
                      <a:close/>
                      <a:moveTo>
                        <a:pt x="773" y="7243"/>
                      </a:moveTo>
                      <a:cubicBezTo>
                        <a:pt x="692" y="7243"/>
                        <a:pt x="610" y="7257"/>
                        <a:pt x="529" y="7289"/>
                      </a:cubicBezTo>
                      <a:cubicBezTo>
                        <a:pt x="522" y="7292"/>
                        <a:pt x="514" y="7294"/>
                        <a:pt x="508" y="7298"/>
                      </a:cubicBezTo>
                      <a:cubicBezTo>
                        <a:pt x="40" y="7496"/>
                        <a:pt x="1" y="8098"/>
                        <a:pt x="313" y="8442"/>
                      </a:cubicBezTo>
                      <a:cubicBezTo>
                        <a:pt x="456" y="8599"/>
                        <a:pt x="622" y="8668"/>
                        <a:pt x="783" y="8668"/>
                      </a:cubicBezTo>
                      <a:cubicBezTo>
                        <a:pt x="1049" y="8668"/>
                        <a:pt x="1301" y="8481"/>
                        <a:pt x="1419" y="8192"/>
                      </a:cubicBezTo>
                      <a:cubicBezTo>
                        <a:pt x="1618" y="7708"/>
                        <a:pt x="1227" y="7243"/>
                        <a:pt x="773" y="7243"/>
                      </a:cubicBezTo>
                      <a:close/>
                      <a:moveTo>
                        <a:pt x="773" y="9656"/>
                      </a:moveTo>
                      <a:cubicBezTo>
                        <a:pt x="693" y="9656"/>
                        <a:pt x="611" y="9671"/>
                        <a:pt x="529" y="9703"/>
                      </a:cubicBezTo>
                      <a:cubicBezTo>
                        <a:pt x="522" y="9705"/>
                        <a:pt x="514" y="9708"/>
                        <a:pt x="508" y="9711"/>
                      </a:cubicBezTo>
                      <a:cubicBezTo>
                        <a:pt x="40" y="9909"/>
                        <a:pt x="1" y="10511"/>
                        <a:pt x="313" y="10855"/>
                      </a:cubicBezTo>
                      <a:cubicBezTo>
                        <a:pt x="456" y="11012"/>
                        <a:pt x="622" y="11081"/>
                        <a:pt x="783" y="11081"/>
                      </a:cubicBezTo>
                      <a:cubicBezTo>
                        <a:pt x="1049" y="11081"/>
                        <a:pt x="1301" y="10894"/>
                        <a:pt x="1419" y="10606"/>
                      </a:cubicBezTo>
                      <a:cubicBezTo>
                        <a:pt x="1618" y="10122"/>
                        <a:pt x="1227" y="9656"/>
                        <a:pt x="773" y="9656"/>
                      </a:cubicBezTo>
                      <a:close/>
                      <a:moveTo>
                        <a:pt x="772" y="12070"/>
                      </a:moveTo>
                      <a:cubicBezTo>
                        <a:pt x="692" y="12070"/>
                        <a:pt x="610" y="12084"/>
                        <a:pt x="529" y="12116"/>
                      </a:cubicBezTo>
                      <a:cubicBezTo>
                        <a:pt x="522" y="12118"/>
                        <a:pt x="514" y="12121"/>
                        <a:pt x="508" y="12125"/>
                      </a:cubicBezTo>
                      <a:cubicBezTo>
                        <a:pt x="40" y="12323"/>
                        <a:pt x="1" y="12924"/>
                        <a:pt x="313" y="13268"/>
                      </a:cubicBezTo>
                      <a:cubicBezTo>
                        <a:pt x="456" y="13425"/>
                        <a:pt x="622" y="13494"/>
                        <a:pt x="783" y="13494"/>
                      </a:cubicBezTo>
                      <a:cubicBezTo>
                        <a:pt x="1049" y="13494"/>
                        <a:pt x="1301" y="13307"/>
                        <a:pt x="1419" y="13019"/>
                      </a:cubicBezTo>
                      <a:cubicBezTo>
                        <a:pt x="1618" y="12535"/>
                        <a:pt x="1226" y="12070"/>
                        <a:pt x="772" y="12070"/>
                      </a:cubicBezTo>
                      <a:close/>
                      <a:moveTo>
                        <a:pt x="773" y="14484"/>
                      </a:moveTo>
                      <a:cubicBezTo>
                        <a:pt x="692" y="14484"/>
                        <a:pt x="610" y="14498"/>
                        <a:pt x="529" y="14530"/>
                      </a:cubicBezTo>
                      <a:cubicBezTo>
                        <a:pt x="522" y="14533"/>
                        <a:pt x="514" y="14535"/>
                        <a:pt x="508" y="14539"/>
                      </a:cubicBezTo>
                      <a:cubicBezTo>
                        <a:pt x="40" y="14737"/>
                        <a:pt x="1" y="15339"/>
                        <a:pt x="313" y="15683"/>
                      </a:cubicBezTo>
                      <a:cubicBezTo>
                        <a:pt x="456" y="15840"/>
                        <a:pt x="622" y="15909"/>
                        <a:pt x="783" y="15909"/>
                      </a:cubicBezTo>
                      <a:cubicBezTo>
                        <a:pt x="1049" y="15909"/>
                        <a:pt x="1301" y="15722"/>
                        <a:pt x="1419" y="15433"/>
                      </a:cubicBezTo>
                      <a:cubicBezTo>
                        <a:pt x="1618" y="14949"/>
                        <a:pt x="1227" y="14484"/>
                        <a:pt x="773" y="14484"/>
                      </a:cubicBezTo>
                      <a:close/>
                      <a:moveTo>
                        <a:pt x="774" y="16897"/>
                      </a:moveTo>
                      <a:cubicBezTo>
                        <a:pt x="693" y="16897"/>
                        <a:pt x="611" y="16912"/>
                        <a:pt x="529" y="16944"/>
                      </a:cubicBezTo>
                      <a:cubicBezTo>
                        <a:pt x="522" y="16946"/>
                        <a:pt x="514" y="16949"/>
                        <a:pt x="508" y="16952"/>
                      </a:cubicBezTo>
                      <a:cubicBezTo>
                        <a:pt x="40" y="17150"/>
                        <a:pt x="1" y="17752"/>
                        <a:pt x="313" y="18096"/>
                      </a:cubicBezTo>
                      <a:cubicBezTo>
                        <a:pt x="456" y="18253"/>
                        <a:pt x="622" y="18322"/>
                        <a:pt x="783" y="18322"/>
                      </a:cubicBezTo>
                      <a:cubicBezTo>
                        <a:pt x="1049" y="18322"/>
                        <a:pt x="1301" y="18135"/>
                        <a:pt x="1419" y="17847"/>
                      </a:cubicBezTo>
                      <a:cubicBezTo>
                        <a:pt x="1618" y="17362"/>
                        <a:pt x="1227" y="16897"/>
                        <a:pt x="774" y="1689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39"/>
                <p:cNvSpPr/>
                <p:nvPr/>
              </p:nvSpPr>
              <p:spPr>
                <a:xfrm>
                  <a:off x="3416200" y="3073900"/>
                  <a:ext cx="291975" cy="104825"/>
                </a:xfrm>
                <a:custGeom>
                  <a:avLst/>
                  <a:gdLst/>
                  <a:ahLst/>
                  <a:cxnLst/>
                  <a:rect l="l" t="t" r="r" b="b"/>
                  <a:pathLst>
                    <a:path w="11679" h="4193" extrusionOk="0">
                      <a:moveTo>
                        <a:pt x="0" y="1"/>
                      </a:moveTo>
                      <a:lnTo>
                        <a:pt x="0" y="480"/>
                      </a:lnTo>
                      <a:lnTo>
                        <a:pt x="11678" y="480"/>
                      </a:lnTo>
                      <a:lnTo>
                        <a:pt x="11678" y="1"/>
                      </a:lnTo>
                      <a:close/>
                      <a:moveTo>
                        <a:pt x="0" y="1139"/>
                      </a:moveTo>
                      <a:lnTo>
                        <a:pt x="0" y="1617"/>
                      </a:lnTo>
                      <a:lnTo>
                        <a:pt x="11678" y="1617"/>
                      </a:lnTo>
                      <a:lnTo>
                        <a:pt x="11678" y="1139"/>
                      </a:lnTo>
                      <a:close/>
                      <a:moveTo>
                        <a:pt x="5839" y="3087"/>
                      </a:moveTo>
                      <a:cubicBezTo>
                        <a:pt x="3369" y="3087"/>
                        <a:pt x="1365" y="3335"/>
                        <a:pt x="1365" y="3640"/>
                      </a:cubicBezTo>
                      <a:cubicBezTo>
                        <a:pt x="1365" y="3945"/>
                        <a:pt x="3369" y="4192"/>
                        <a:pt x="5839" y="4192"/>
                      </a:cubicBezTo>
                      <a:cubicBezTo>
                        <a:pt x="8310" y="4192"/>
                        <a:pt x="10312" y="3946"/>
                        <a:pt x="10312" y="3640"/>
                      </a:cubicBezTo>
                      <a:cubicBezTo>
                        <a:pt x="10312" y="3335"/>
                        <a:pt x="8310" y="3087"/>
                        <a:pt x="5839" y="308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39"/>
                <p:cNvSpPr/>
                <p:nvPr/>
              </p:nvSpPr>
              <p:spPr>
                <a:xfrm>
                  <a:off x="3416200" y="1961175"/>
                  <a:ext cx="291975" cy="104175"/>
                </a:xfrm>
                <a:custGeom>
                  <a:avLst/>
                  <a:gdLst/>
                  <a:ahLst/>
                  <a:cxnLst/>
                  <a:rect l="l" t="t" r="r" b="b"/>
                  <a:pathLst>
                    <a:path w="11679" h="4167" extrusionOk="0">
                      <a:moveTo>
                        <a:pt x="5839" y="0"/>
                      </a:moveTo>
                      <a:cubicBezTo>
                        <a:pt x="3369" y="0"/>
                        <a:pt x="1365" y="248"/>
                        <a:pt x="1365" y="553"/>
                      </a:cubicBezTo>
                      <a:cubicBezTo>
                        <a:pt x="1365" y="858"/>
                        <a:pt x="3369" y="1105"/>
                        <a:pt x="5839" y="1105"/>
                      </a:cubicBezTo>
                      <a:cubicBezTo>
                        <a:pt x="8310" y="1105"/>
                        <a:pt x="10312" y="858"/>
                        <a:pt x="10312" y="553"/>
                      </a:cubicBezTo>
                      <a:cubicBezTo>
                        <a:pt x="10312" y="248"/>
                        <a:pt x="8310" y="0"/>
                        <a:pt x="5839" y="0"/>
                      </a:cubicBezTo>
                      <a:close/>
                      <a:moveTo>
                        <a:pt x="0" y="2550"/>
                      </a:moveTo>
                      <a:lnTo>
                        <a:pt x="0" y="3029"/>
                      </a:lnTo>
                      <a:lnTo>
                        <a:pt x="11678" y="3029"/>
                      </a:lnTo>
                      <a:lnTo>
                        <a:pt x="11678" y="2550"/>
                      </a:lnTo>
                      <a:close/>
                      <a:moveTo>
                        <a:pt x="0" y="3688"/>
                      </a:moveTo>
                      <a:lnTo>
                        <a:pt x="0" y="4166"/>
                      </a:lnTo>
                      <a:lnTo>
                        <a:pt x="11678" y="4166"/>
                      </a:lnTo>
                      <a:lnTo>
                        <a:pt x="11678" y="368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4" name="Google Shape;2424;p39"/>
              <p:cNvGrpSpPr/>
              <p:nvPr/>
            </p:nvGrpSpPr>
            <p:grpSpPr>
              <a:xfrm rot="5400000">
                <a:off x="3856779" y="3399545"/>
                <a:ext cx="2469826" cy="373296"/>
                <a:chOff x="6899900" y="3128900"/>
                <a:chExt cx="1102650" cy="166650"/>
              </a:xfrm>
            </p:grpSpPr>
            <p:sp>
              <p:nvSpPr>
                <p:cNvPr id="2425" name="Google Shape;2425;p39"/>
                <p:cNvSpPr/>
                <p:nvPr/>
              </p:nvSpPr>
              <p:spPr>
                <a:xfrm>
                  <a:off x="6899900" y="3129650"/>
                  <a:ext cx="1102650" cy="165900"/>
                </a:xfrm>
                <a:custGeom>
                  <a:avLst/>
                  <a:gdLst/>
                  <a:ahLst/>
                  <a:cxnLst/>
                  <a:rect l="l" t="t" r="r" b="b"/>
                  <a:pathLst>
                    <a:path w="44106" h="6636" extrusionOk="0">
                      <a:moveTo>
                        <a:pt x="1" y="0"/>
                      </a:moveTo>
                      <a:lnTo>
                        <a:pt x="1" y="6636"/>
                      </a:lnTo>
                      <a:lnTo>
                        <a:pt x="44106" y="6636"/>
                      </a:lnTo>
                      <a:lnTo>
                        <a:pt x="441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39"/>
                <p:cNvSpPr/>
                <p:nvPr/>
              </p:nvSpPr>
              <p:spPr>
                <a:xfrm>
                  <a:off x="7825950" y="3129650"/>
                  <a:ext cx="176600" cy="165900"/>
                </a:xfrm>
                <a:custGeom>
                  <a:avLst/>
                  <a:gdLst/>
                  <a:ahLst/>
                  <a:cxnLst/>
                  <a:rect l="l" t="t" r="r" b="b"/>
                  <a:pathLst>
                    <a:path w="7064" h="6636" extrusionOk="0">
                      <a:moveTo>
                        <a:pt x="0" y="0"/>
                      </a:moveTo>
                      <a:lnTo>
                        <a:pt x="0" y="6636"/>
                      </a:lnTo>
                      <a:lnTo>
                        <a:pt x="7064" y="6636"/>
                      </a:lnTo>
                      <a:lnTo>
                        <a:pt x="706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39"/>
                <p:cNvSpPr/>
                <p:nvPr/>
              </p:nvSpPr>
              <p:spPr>
                <a:xfrm>
                  <a:off x="6899900" y="3129650"/>
                  <a:ext cx="89175" cy="165900"/>
                </a:xfrm>
                <a:custGeom>
                  <a:avLst/>
                  <a:gdLst/>
                  <a:ahLst/>
                  <a:cxnLst/>
                  <a:rect l="l" t="t" r="r" b="b"/>
                  <a:pathLst>
                    <a:path w="3567" h="6636" extrusionOk="0">
                      <a:moveTo>
                        <a:pt x="1" y="0"/>
                      </a:moveTo>
                      <a:lnTo>
                        <a:pt x="1" y="6636"/>
                      </a:lnTo>
                      <a:lnTo>
                        <a:pt x="3567" y="6636"/>
                      </a:lnTo>
                      <a:lnTo>
                        <a:pt x="356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39"/>
                <p:cNvSpPr/>
                <p:nvPr/>
              </p:nvSpPr>
              <p:spPr>
                <a:xfrm>
                  <a:off x="7688400" y="3128900"/>
                  <a:ext cx="93800" cy="166625"/>
                </a:xfrm>
                <a:custGeom>
                  <a:avLst/>
                  <a:gdLst/>
                  <a:ahLst/>
                  <a:cxnLst/>
                  <a:rect l="l" t="t" r="r" b="b"/>
                  <a:pathLst>
                    <a:path w="3752" h="6665" extrusionOk="0">
                      <a:moveTo>
                        <a:pt x="0" y="0"/>
                      </a:moveTo>
                      <a:lnTo>
                        <a:pt x="0" y="6665"/>
                      </a:lnTo>
                      <a:lnTo>
                        <a:pt x="3751" y="6665"/>
                      </a:lnTo>
                      <a:lnTo>
                        <a:pt x="37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39"/>
                <p:cNvSpPr/>
                <p:nvPr/>
              </p:nvSpPr>
              <p:spPr>
                <a:xfrm>
                  <a:off x="7698450" y="3128900"/>
                  <a:ext cx="73950" cy="166650"/>
                </a:xfrm>
                <a:custGeom>
                  <a:avLst/>
                  <a:gdLst/>
                  <a:ahLst/>
                  <a:cxnLst/>
                  <a:rect l="l" t="t" r="r" b="b"/>
                  <a:pathLst>
                    <a:path w="2958" h="6666" extrusionOk="0">
                      <a:moveTo>
                        <a:pt x="852" y="0"/>
                      </a:moveTo>
                      <a:lnTo>
                        <a:pt x="852" y="6665"/>
                      </a:lnTo>
                      <a:lnTo>
                        <a:pt x="1253" y="6665"/>
                      </a:lnTo>
                      <a:lnTo>
                        <a:pt x="1253" y="0"/>
                      </a:lnTo>
                      <a:close/>
                      <a:moveTo>
                        <a:pt x="1705" y="0"/>
                      </a:moveTo>
                      <a:lnTo>
                        <a:pt x="1705" y="6665"/>
                      </a:lnTo>
                      <a:lnTo>
                        <a:pt x="2107" y="6665"/>
                      </a:lnTo>
                      <a:lnTo>
                        <a:pt x="2107" y="0"/>
                      </a:lnTo>
                      <a:close/>
                      <a:moveTo>
                        <a:pt x="2557" y="0"/>
                      </a:moveTo>
                      <a:lnTo>
                        <a:pt x="2557" y="6665"/>
                      </a:lnTo>
                      <a:lnTo>
                        <a:pt x="2958" y="6665"/>
                      </a:lnTo>
                      <a:lnTo>
                        <a:pt x="2958" y="0"/>
                      </a:lnTo>
                      <a:close/>
                      <a:moveTo>
                        <a:pt x="1" y="1"/>
                      </a:moveTo>
                      <a:lnTo>
                        <a:pt x="1" y="6666"/>
                      </a:lnTo>
                      <a:lnTo>
                        <a:pt x="402" y="6666"/>
                      </a:lnTo>
                      <a:lnTo>
                        <a:pt x="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39"/>
                <p:cNvSpPr/>
                <p:nvPr/>
              </p:nvSpPr>
              <p:spPr>
                <a:xfrm>
                  <a:off x="7180500" y="3158600"/>
                  <a:ext cx="440300" cy="104000"/>
                </a:xfrm>
                <a:custGeom>
                  <a:avLst/>
                  <a:gdLst/>
                  <a:ahLst/>
                  <a:cxnLst/>
                  <a:rect l="l" t="t" r="r" b="b"/>
                  <a:pathLst>
                    <a:path w="17612" h="4160" extrusionOk="0">
                      <a:moveTo>
                        <a:pt x="1098" y="1"/>
                      </a:moveTo>
                      <a:cubicBezTo>
                        <a:pt x="492" y="1"/>
                        <a:pt x="1" y="494"/>
                        <a:pt x="1" y="1100"/>
                      </a:cubicBezTo>
                      <a:lnTo>
                        <a:pt x="1" y="3060"/>
                      </a:lnTo>
                      <a:cubicBezTo>
                        <a:pt x="1" y="3667"/>
                        <a:pt x="493" y="4159"/>
                        <a:pt x="1098" y="4159"/>
                      </a:cubicBezTo>
                      <a:lnTo>
                        <a:pt x="16512" y="4159"/>
                      </a:lnTo>
                      <a:cubicBezTo>
                        <a:pt x="17119" y="4159"/>
                        <a:pt x="17611" y="3665"/>
                        <a:pt x="17611" y="3060"/>
                      </a:cubicBezTo>
                      <a:lnTo>
                        <a:pt x="17611" y="1100"/>
                      </a:lnTo>
                      <a:cubicBezTo>
                        <a:pt x="17611" y="1048"/>
                        <a:pt x="17607" y="996"/>
                        <a:pt x="17599" y="946"/>
                      </a:cubicBezTo>
                      <a:cubicBezTo>
                        <a:pt x="17526" y="412"/>
                        <a:pt x="17067" y="1"/>
                        <a:pt x="16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39"/>
                <p:cNvSpPr/>
                <p:nvPr/>
              </p:nvSpPr>
              <p:spPr>
                <a:xfrm>
                  <a:off x="7180550" y="3158600"/>
                  <a:ext cx="440250" cy="104000"/>
                </a:xfrm>
                <a:custGeom>
                  <a:avLst/>
                  <a:gdLst/>
                  <a:ahLst/>
                  <a:cxnLst/>
                  <a:rect l="l" t="t" r="r" b="b"/>
                  <a:pathLst>
                    <a:path w="17610" h="4160" extrusionOk="0">
                      <a:moveTo>
                        <a:pt x="1097" y="1"/>
                      </a:moveTo>
                      <a:cubicBezTo>
                        <a:pt x="491" y="1"/>
                        <a:pt x="0" y="494"/>
                        <a:pt x="0" y="1100"/>
                      </a:cubicBezTo>
                      <a:lnTo>
                        <a:pt x="0" y="1787"/>
                      </a:lnTo>
                      <a:cubicBezTo>
                        <a:pt x="886" y="1904"/>
                        <a:pt x="1759" y="2418"/>
                        <a:pt x="2405" y="3001"/>
                      </a:cubicBezTo>
                      <a:cubicBezTo>
                        <a:pt x="2811" y="3364"/>
                        <a:pt x="3081" y="3823"/>
                        <a:pt x="3519" y="4157"/>
                      </a:cubicBezTo>
                      <a:lnTo>
                        <a:pt x="6841" y="4157"/>
                      </a:lnTo>
                      <a:cubicBezTo>
                        <a:pt x="6448" y="4034"/>
                        <a:pt x="6028" y="3962"/>
                        <a:pt x="5659" y="3841"/>
                      </a:cubicBezTo>
                      <a:cubicBezTo>
                        <a:pt x="4856" y="3578"/>
                        <a:pt x="3979" y="3184"/>
                        <a:pt x="3364" y="2592"/>
                      </a:cubicBezTo>
                      <a:cubicBezTo>
                        <a:pt x="2666" y="1919"/>
                        <a:pt x="2429" y="941"/>
                        <a:pt x="2568" y="1"/>
                      </a:cubicBezTo>
                      <a:close/>
                      <a:moveTo>
                        <a:pt x="14123" y="1"/>
                      </a:moveTo>
                      <a:cubicBezTo>
                        <a:pt x="13748" y="325"/>
                        <a:pt x="13357" y="621"/>
                        <a:pt x="12979" y="945"/>
                      </a:cubicBezTo>
                      <a:cubicBezTo>
                        <a:pt x="12724" y="1162"/>
                        <a:pt x="12284" y="1469"/>
                        <a:pt x="12155" y="1795"/>
                      </a:cubicBezTo>
                      <a:cubicBezTo>
                        <a:pt x="11990" y="2205"/>
                        <a:pt x="12307" y="2378"/>
                        <a:pt x="12606" y="2561"/>
                      </a:cubicBezTo>
                      <a:cubicBezTo>
                        <a:pt x="13240" y="2948"/>
                        <a:pt x="13914" y="3275"/>
                        <a:pt x="14191" y="4015"/>
                      </a:cubicBezTo>
                      <a:cubicBezTo>
                        <a:pt x="14209" y="4063"/>
                        <a:pt x="14222" y="4111"/>
                        <a:pt x="14234" y="4157"/>
                      </a:cubicBezTo>
                      <a:lnTo>
                        <a:pt x="16510" y="4157"/>
                      </a:lnTo>
                      <a:cubicBezTo>
                        <a:pt x="17115" y="4157"/>
                        <a:pt x="17609" y="3665"/>
                        <a:pt x="17609" y="3059"/>
                      </a:cubicBezTo>
                      <a:lnTo>
                        <a:pt x="17609" y="2659"/>
                      </a:lnTo>
                      <a:cubicBezTo>
                        <a:pt x="17022" y="2587"/>
                        <a:pt x="16365" y="2609"/>
                        <a:pt x="15862" y="2487"/>
                      </a:cubicBezTo>
                      <a:cubicBezTo>
                        <a:pt x="15414" y="2379"/>
                        <a:pt x="14740" y="2172"/>
                        <a:pt x="15098" y="1633"/>
                      </a:cubicBezTo>
                      <a:cubicBezTo>
                        <a:pt x="15433" y="1131"/>
                        <a:pt x="16367" y="865"/>
                        <a:pt x="16952" y="865"/>
                      </a:cubicBezTo>
                      <a:cubicBezTo>
                        <a:pt x="16968" y="865"/>
                        <a:pt x="16983" y="866"/>
                        <a:pt x="16999" y="866"/>
                      </a:cubicBezTo>
                      <a:cubicBezTo>
                        <a:pt x="17188" y="871"/>
                        <a:pt x="17389" y="902"/>
                        <a:pt x="17598" y="946"/>
                      </a:cubicBezTo>
                      <a:cubicBezTo>
                        <a:pt x="17524" y="412"/>
                        <a:pt x="17065" y="1"/>
                        <a:pt x="16510" y="1"/>
                      </a:cubicBezTo>
                      <a:close/>
                      <a:moveTo>
                        <a:pt x="5381" y="1"/>
                      </a:moveTo>
                      <a:cubicBezTo>
                        <a:pt x="5416" y="304"/>
                        <a:pt x="5448" y="593"/>
                        <a:pt x="5508" y="828"/>
                      </a:cubicBezTo>
                      <a:cubicBezTo>
                        <a:pt x="5658" y="1418"/>
                        <a:pt x="5828" y="1901"/>
                        <a:pt x="6314" y="2311"/>
                      </a:cubicBezTo>
                      <a:cubicBezTo>
                        <a:pt x="6963" y="2860"/>
                        <a:pt x="7816" y="2974"/>
                        <a:pt x="8529" y="3408"/>
                      </a:cubicBezTo>
                      <a:cubicBezTo>
                        <a:pt x="8879" y="3621"/>
                        <a:pt x="9137" y="3855"/>
                        <a:pt x="9310" y="4159"/>
                      </a:cubicBezTo>
                      <a:lnTo>
                        <a:pt x="11710" y="4159"/>
                      </a:lnTo>
                      <a:cubicBezTo>
                        <a:pt x="11370" y="3802"/>
                        <a:pt x="10844" y="3549"/>
                        <a:pt x="10472" y="3363"/>
                      </a:cubicBezTo>
                      <a:cubicBezTo>
                        <a:pt x="9784" y="3017"/>
                        <a:pt x="8654" y="2567"/>
                        <a:pt x="9464" y="1733"/>
                      </a:cubicBezTo>
                      <a:cubicBezTo>
                        <a:pt x="10052" y="1128"/>
                        <a:pt x="10905" y="702"/>
                        <a:pt x="11364" y="1"/>
                      </a:cubicBezTo>
                      <a:lnTo>
                        <a:pt x="9722" y="1"/>
                      </a:lnTo>
                      <a:cubicBezTo>
                        <a:pt x="9839" y="582"/>
                        <a:pt x="9718" y="1208"/>
                        <a:pt x="9102" y="1358"/>
                      </a:cubicBezTo>
                      <a:cubicBezTo>
                        <a:pt x="8998" y="1383"/>
                        <a:pt x="8889" y="1394"/>
                        <a:pt x="8778" y="1394"/>
                      </a:cubicBezTo>
                      <a:cubicBezTo>
                        <a:pt x="8454" y="1394"/>
                        <a:pt x="8115" y="1301"/>
                        <a:pt x="7830" y="1193"/>
                      </a:cubicBezTo>
                      <a:cubicBezTo>
                        <a:pt x="7287" y="986"/>
                        <a:pt x="6892" y="793"/>
                        <a:pt x="6978" y="191"/>
                      </a:cubicBezTo>
                      <a:cubicBezTo>
                        <a:pt x="6988" y="125"/>
                        <a:pt x="6998" y="63"/>
                        <a:pt x="70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39"/>
                <p:cNvSpPr/>
                <p:nvPr/>
              </p:nvSpPr>
              <p:spPr>
                <a:xfrm>
                  <a:off x="6922475" y="3139725"/>
                  <a:ext cx="41600" cy="145750"/>
                </a:xfrm>
                <a:custGeom>
                  <a:avLst/>
                  <a:gdLst/>
                  <a:ahLst/>
                  <a:cxnLst/>
                  <a:rect l="l" t="t" r="r" b="b"/>
                  <a:pathLst>
                    <a:path w="1664" h="5830" extrusionOk="0">
                      <a:moveTo>
                        <a:pt x="832" y="1"/>
                      </a:moveTo>
                      <a:lnTo>
                        <a:pt x="1" y="832"/>
                      </a:lnTo>
                      <a:lnTo>
                        <a:pt x="832" y="1664"/>
                      </a:lnTo>
                      <a:lnTo>
                        <a:pt x="1664" y="832"/>
                      </a:lnTo>
                      <a:lnTo>
                        <a:pt x="832" y="1"/>
                      </a:lnTo>
                      <a:close/>
                      <a:moveTo>
                        <a:pt x="832" y="2085"/>
                      </a:moveTo>
                      <a:lnTo>
                        <a:pt x="1" y="2916"/>
                      </a:lnTo>
                      <a:lnTo>
                        <a:pt x="832" y="3748"/>
                      </a:lnTo>
                      <a:lnTo>
                        <a:pt x="1664" y="2916"/>
                      </a:lnTo>
                      <a:lnTo>
                        <a:pt x="832" y="2085"/>
                      </a:lnTo>
                      <a:close/>
                      <a:moveTo>
                        <a:pt x="832" y="4167"/>
                      </a:moveTo>
                      <a:lnTo>
                        <a:pt x="1" y="4998"/>
                      </a:lnTo>
                      <a:lnTo>
                        <a:pt x="832" y="5830"/>
                      </a:lnTo>
                      <a:lnTo>
                        <a:pt x="1664" y="4998"/>
                      </a:lnTo>
                      <a:lnTo>
                        <a:pt x="832" y="416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39"/>
                <p:cNvSpPr/>
                <p:nvPr/>
              </p:nvSpPr>
              <p:spPr>
                <a:xfrm>
                  <a:off x="7837925" y="3139725"/>
                  <a:ext cx="93300" cy="145750"/>
                </a:xfrm>
                <a:custGeom>
                  <a:avLst/>
                  <a:gdLst/>
                  <a:ahLst/>
                  <a:cxnLst/>
                  <a:rect l="l" t="t" r="r" b="b"/>
                  <a:pathLst>
                    <a:path w="3732" h="5830" extrusionOk="0">
                      <a:moveTo>
                        <a:pt x="833" y="1"/>
                      </a:moveTo>
                      <a:lnTo>
                        <a:pt x="0" y="832"/>
                      </a:lnTo>
                      <a:lnTo>
                        <a:pt x="833" y="1664"/>
                      </a:lnTo>
                      <a:lnTo>
                        <a:pt x="1664" y="832"/>
                      </a:lnTo>
                      <a:lnTo>
                        <a:pt x="833" y="1"/>
                      </a:lnTo>
                      <a:close/>
                      <a:moveTo>
                        <a:pt x="2899" y="2"/>
                      </a:moveTo>
                      <a:lnTo>
                        <a:pt x="2068" y="834"/>
                      </a:lnTo>
                      <a:lnTo>
                        <a:pt x="2899" y="1665"/>
                      </a:lnTo>
                      <a:lnTo>
                        <a:pt x="3731" y="834"/>
                      </a:lnTo>
                      <a:lnTo>
                        <a:pt x="2899" y="2"/>
                      </a:lnTo>
                      <a:close/>
                      <a:moveTo>
                        <a:pt x="833" y="2085"/>
                      </a:moveTo>
                      <a:lnTo>
                        <a:pt x="0" y="2916"/>
                      </a:lnTo>
                      <a:lnTo>
                        <a:pt x="833" y="3748"/>
                      </a:lnTo>
                      <a:lnTo>
                        <a:pt x="1664" y="2916"/>
                      </a:lnTo>
                      <a:lnTo>
                        <a:pt x="833" y="2085"/>
                      </a:lnTo>
                      <a:close/>
                      <a:moveTo>
                        <a:pt x="2899" y="2085"/>
                      </a:moveTo>
                      <a:lnTo>
                        <a:pt x="2068" y="2916"/>
                      </a:lnTo>
                      <a:lnTo>
                        <a:pt x="2899" y="3748"/>
                      </a:lnTo>
                      <a:lnTo>
                        <a:pt x="3731" y="2916"/>
                      </a:lnTo>
                      <a:lnTo>
                        <a:pt x="2899" y="2085"/>
                      </a:lnTo>
                      <a:close/>
                      <a:moveTo>
                        <a:pt x="833" y="4167"/>
                      </a:moveTo>
                      <a:lnTo>
                        <a:pt x="0" y="4998"/>
                      </a:lnTo>
                      <a:lnTo>
                        <a:pt x="833" y="5830"/>
                      </a:lnTo>
                      <a:lnTo>
                        <a:pt x="1664" y="4998"/>
                      </a:lnTo>
                      <a:lnTo>
                        <a:pt x="833" y="4167"/>
                      </a:lnTo>
                      <a:close/>
                      <a:moveTo>
                        <a:pt x="2899" y="4167"/>
                      </a:moveTo>
                      <a:lnTo>
                        <a:pt x="2068" y="4998"/>
                      </a:lnTo>
                      <a:lnTo>
                        <a:pt x="2899" y="5830"/>
                      </a:lnTo>
                      <a:lnTo>
                        <a:pt x="3731" y="4998"/>
                      </a:lnTo>
                      <a:lnTo>
                        <a:pt x="2899" y="4167"/>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39"/>
                <p:cNvSpPr/>
                <p:nvPr/>
              </p:nvSpPr>
              <p:spPr>
                <a:xfrm>
                  <a:off x="7026000" y="3167075"/>
                  <a:ext cx="86950" cy="86925"/>
                </a:xfrm>
                <a:custGeom>
                  <a:avLst/>
                  <a:gdLst/>
                  <a:ahLst/>
                  <a:cxnLst/>
                  <a:rect l="l" t="t" r="r" b="b"/>
                  <a:pathLst>
                    <a:path w="3478" h="3477" extrusionOk="0">
                      <a:moveTo>
                        <a:pt x="1739" y="1"/>
                      </a:moveTo>
                      <a:cubicBezTo>
                        <a:pt x="780" y="1"/>
                        <a:pt x="1" y="779"/>
                        <a:pt x="1" y="1739"/>
                      </a:cubicBezTo>
                      <a:cubicBezTo>
                        <a:pt x="1" y="2699"/>
                        <a:pt x="780" y="3477"/>
                        <a:pt x="1739" y="3477"/>
                      </a:cubicBezTo>
                      <a:cubicBezTo>
                        <a:pt x="2699" y="3477"/>
                        <a:pt x="3477" y="2699"/>
                        <a:pt x="3477" y="1739"/>
                      </a:cubicBezTo>
                      <a:cubicBezTo>
                        <a:pt x="3477" y="779"/>
                        <a:pt x="2699" y="1"/>
                        <a:pt x="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5" name="Google Shape;2435;p39"/>
              <p:cNvGrpSpPr/>
              <p:nvPr/>
            </p:nvGrpSpPr>
            <p:grpSpPr>
              <a:xfrm rot="5400000">
                <a:off x="3955718" y="3316785"/>
                <a:ext cx="2825858" cy="182784"/>
                <a:chOff x="6853950" y="1468025"/>
                <a:chExt cx="1261600" cy="81600"/>
              </a:xfrm>
            </p:grpSpPr>
            <p:sp>
              <p:nvSpPr>
                <p:cNvPr id="2436" name="Google Shape;2436;p39"/>
                <p:cNvSpPr/>
                <p:nvPr/>
              </p:nvSpPr>
              <p:spPr>
                <a:xfrm>
                  <a:off x="6853950" y="1468025"/>
                  <a:ext cx="1261600" cy="81575"/>
                </a:xfrm>
                <a:custGeom>
                  <a:avLst/>
                  <a:gdLst/>
                  <a:ahLst/>
                  <a:cxnLst/>
                  <a:rect l="l" t="t" r="r" b="b"/>
                  <a:pathLst>
                    <a:path w="50464" h="3263" extrusionOk="0">
                      <a:moveTo>
                        <a:pt x="1" y="1"/>
                      </a:moveTo>
                      <a:lnTo>
                        <a:pt x="1" y="3263"/>
                      </a:lnTo>
                      <a:lnTo>
                        <a:pt x="50463" y="3263"/>
                      </a:lnTo>
                      <a:lnTo>
                        <a:pt x="5046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39"/>
                <p:cNvSpPr/>
                <p:nvPr/>
              </p:nvSpPr>
              <p:spPr>
                <a:xfrm>
                  <a:off x="6903275" y="1479450"/>
                  <a:ext cx="359525" cy="58775"/>
                </a:xfrm>
                <a:custGeom>
                  <a:avLst/>
                  <a:gdLst/>
                  <a:ahLst/>
                  <a:cxnLst/>
                  <a:rect l="l" t="t" r="r" b="b"/>
                  <a:pathLst>
                    <a:path w="14381" h="2351" extrusionOk="0">
                      <a:moveTo>
                        <a:pt x="0" y="0"/>
                      </a:moveTo>
                      <a:lnTo>
                        <a:pt x="0" y="2350"/>
                      </a:lnTo>
                      <a:lnTo>
                        <a:pt x="14381" y="2350"/>
                      </a:lnTo>
                      <a:lnTo>
                        <a:pt x="14381" y="0"/>
                      </a:lnTo>
                      <a:close/>
                    </a:path>
                  </a:pathLst>
                </a:custGeom>
                <a:solidFill>
                  <a:srgbClr val="FFFFFF">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39"/>
                <p:cNvSpPr/>
                <p:nvPr/>
              </p:nvSpPr>
              <p:spPr>
                <a:xfrm>
                  <a:off x="7315925" y="1484700"/>
                  <a:ext cx="124850" cy="48275"/>
                </a:xfrm>
                <a:custGeom>
                  <a:avLst/>
                  <a:gdLst/>
                  <a:ahLst/>
                  <a:cxnLst/>
                  <a:rect l="l" t="t" r="r" b="b"/>
                  <a:pathLst>
                    <a:path w="4994" h="1931" extrusionOk="0">
                      <a:moveTo>
                        <a:pt x="1147" y="1"/>
                      </a:moveTo>
                      <a:cubicBezTo>
                        <a:pt x="1146" y="1"/>
                        <a:pt x="1145" y="1"/>
                        <a:pt x="1143" y="1"/>
                      </a:cubicBezTo>
                      <a:cubicBezTo>
                        <a:pt x="855" y="3"/>
                        <a:pt x="526" y="79"/>
                        <a:pt x="310" y="293"/>
                      </a:cubicBezTo>
                      <a:cubicBezTo>
                        <a:pt x="294" y="309"/>
                        <a:pt x="280" y="325"/>
                        <a:pt x="265" y="342"/>
                      </a:cubicBezTo>
                      <a:cubicBezTo>
                        <a:pt x="52" y="595"/>
                        <a:pt x="1" y="1131"/>
                        <a:pt x="138" y="1428"/>
                      </a:cubicBezTo>
                      <a:cubicBezTo>
                        <a:pt x="291" y="1761"/>
                        <a:pt x="758" y="1930"/>
                        <a:pt x="1111" y="1930"/>
                      </a:cubicBezTo>
                      <a:cubicBezTo>
                        <a:pt x="1126" y="1930"/>
                        <a:pt x="1141" y="1930"/>
                        <a:pt x="1155" y="1929"/>
                      </a:cubicBezTo>
                      <a:cubicBezTo>
                        <a:pt x="1571" y="1912"/>
                        <a:pt x="1972" y="1785"/>
                        <a:pt x="2111" y="1346"/>
                      </a:cubicBezTo>
                      <a:cubicBezTo>
                        <a:pt x="2195" y="1085"/>
                        <a:pt x="2214" y="785"/>
                        <a:pt x="2078" y="539"/>
                      </a:cubicBezTo>
                      <a:cubicBezTo>
                        <a:pt x="1867" y="159"/>
                        <a:pt x="1564" y="1"/>
                        <a:pt x="1147" y="1"/>
                      </a:cubicBezTo>
                      <a:close/>
                      <a:moveTo>
                        <a:pt x="3927" y="1"/>
                      </a:moveTo>
                      <a:cubicBezTo>
                        <a:pt x="3926" y="1"/>
                        <a:pt x="3925" y="1"/>
                        <a:pt x="3923" y="1"/>
                      </a:cubicBezTo>
                      <a:cubicBezTo>
                        <a:pt x="3634" y="3"/>
                        <a:pt x="3304" y="79"/>
                        <a:pt x="3089" y="293"/>
                      </a:cubicBezTo>
                      <a:cubicBezTo>
                        <a:pt x="3073" y="309"/>
                        <a:pt x="3058" y="325"/>
                        <a:pt x="3043" y="342"/>
                      </a:cubicBezTo>
                      <a:cubicBezTo>
                        <a:pt x="2831" y="595"/>
                        <a:pt x="2780" y="1131"/>
                        <a:pt x="2917" y="1428"/>
                      </a:cubicBezTo>
                      <a:cubicBezTo>
                        <a:pt x="3071" y="1761"/>
                        <a:pt x="3536" y="1930"/>
                        <a:pt x="3889" y="1930"/>
                      </a:cubicBezTo>
                      <a:cubicBezTo>
                        <a:pt x="3904" y="1930"/>
                        <a:pt x="3919" y="1930"/>
                        <a:pt x="3934" y="1929"/>
                      </a:cubicBezTo>
                      <a:cubicBezTo>
                        <a:pt x="4351" y="1912"/>
                        <a:pt x="4752" y="1785"/>
                        <a:pt x="4891" y="1346"/>
                      </a:cubicBezTo>
                      <a:cubicBezTo>
                        <a:pt x="4973" y="1084"/>
                        <a:pt x="4994" y="785"/>
                        <a:pt x="4858" y="539"/>
                      </a:cubicBezTo>
                      <a:cubicBezTo>
                        <a:pt x="4647" y="159"/>
                        <a:pt x="4344" y="1"/>
                        <a:pt x="39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39"/>
                <p:cNvSpPr/>
                <p:nvPr/>
              </p:nvSpPr>
              <p:spPr>
                <a:xfrm>
                  <a:off x="7502925" y="1468025"/>
                  <a:ext cx="70575" cy="81575"/>
                </a:xfrm>
                <a:custGeom>
                  <a:avLst/>
                  <a:gdLst/>
                  <a:ahLst/>
                  <a:cxnLst/>
                  <a:rect l="l" t="t" r="r" b="b"/>
                  <a:pathLst>
                    <a:path w="2823" h="3263" extrusionOk="0">
                      <a:moveTo>
                        <a:pt x="1" y="1"/>
                      </a:moveTo>
                      <a:lnTo>
                        <a:pt x="1" y="3263"/>
                      </a:lnTo>
                      <a:lnTo>
                        <a:pt x="2822" y="3263"/>
                      </a:lnTo>
                      <a:lnTo>
                        <a:pt x="28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39"/>
                <p:cNvSpPr/>
                <p:nvPr/>
              </p:nvSpPr>
              <p:spPr>
                <a:xfrm>
                  <a:off x="7532875" y="1468025"/>
                  <a:ext cx="10600" cy="81575"/>
                </a:xfrm>
                <a:custGeom>
                  <a:avLst/>
                  <a:gdLst/>
                  <a:ahLst/>
                  <a:cxnLst/>
                  <a:rect l="l" t="t" r="r" b="b"/>
                  <a:pathLst>
                    <a:path w="424" h="3263" extrusionOk="0">
                      <a:moveTo>
                        <a:pt x="0" y="1"/>
                      </a:moveTo>
                      <a:lnTo>
                        <a:pt x="0" y="3263"/>
                      </a:lnTo>
                      <a:lnTo>
                        <a:pt x="424" y="3263"/>
                      </a:lnTo>
                      <a:lnTo>
                        <a:pt x="42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39"/>
                <p:cNvSpPr/>
                <p:nvPr/>
              </p:nvSpPr>
              <p:spPr>
                <a:xfrm>
                  <a:off x="7606775" y="1468025"/>
                  <a:ext cx="10625" cy="81575"/>
                </a:xfrm>
                <a:custGeom>
                  <a:avLst/>
                  <a:gdLst/>
                  <a:ahLst/>
                  <a:cxnLst/>
                  <a:rect l="l" t="t" r="r" b="b"/>
                  <a:pathLst>
                    <a:path w="425" h="3263" extrusionOk="0">
                      <a:moveTo>
                        <a:pt x="1" y="1"/>
                      </a:moveTo>
                      <a:lnTo>
                        <a:pt x="1" y="3263"/>
                      </a:lnTo>
                      <a:lnTo>
                        <a:pt x="424" y="3263"/>
                      </a:lnTo>
                      <a:lnTo>
                        <a:pt x="4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39"/>
                <p:cNvSpPr/>
                <p:nvPr/>
              </p:nvSpPr>
              <p:spPr>
                <a:xfrm>
                  <a:off x="8027800" y="1468050"/>
                  <a:ext cx="62450" cy="81575"/>
                </a:xfrm>
                <a:custGeom>
                  <a:avLst/>
                  <a:gdLst/>
                  <a:ahLst/>
                  <a:cxnLst/>
                  <a:rect l="l" t="t" r="r" b="b"/>
                  <a:pathLst>
                    <a:path w="2498" h="3263" extrusionOk="0">
                      <a:moveTo>
                        <a:pt x="0" y="1"/>
                      </a:moveTo>
                      <a:lnTo>
                        <a:pt x="0" y="3263"/>
                      </a:lnTo>
                      <a:lnTo>
                        <a:pt x="1480" y="3263"/>
                      </a:lnTo>
                      <a:lnTo>
                        <a:pt x="1480" y="1"/>
                      </a:lnTo>
                      <a:close/>
                      <a:moveTo>
                        <a:pt x="2074" y="1"/>
                      </a:moveTo>
                      <a:lnTo>
                        <a:pt x="2074" y="3263"/>
                      </a:lnTo>
                      <a:lnTo>
                        <a:pt x="2498" y="3263"/>
                      </a:lnTo>
                      <a:lnTo>
                        <a:pt x="24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39"/>
                <p:cNvSpPr/>
                <p:nvPr/>
              </p:nvSpPr>
              <p:spPr>
                <a:xfrm>
                  <a:off x="7656550" y="1498825"/>
                  <a:ext cx="279400" cy="20050"/>
                </a:xfrm>
                <a:custGeom>
                  <a:avLst/>
                  <a:gdLst/>
                  <a:ahLst/>
                  <a:cxnLst/>
                  <a:rect l="l" t="t" r="r" b="b"/>
                  <a:pathLst>
                    <a:path w="11176" h="802" extrusionOk="0">
                      <a:moveTo>
                        <a:pt x="31" y="1"/>
                      </a:moveTo>
                      <a:cubicBezTo>
                        <a:pt x="31" y="18"/>
                        <a:pt x="17" y="32"/>
                        <a:pt x="0" y="32"/>
                      </a:cubicBezTo>
                      <a:lnTo>
                        <a:pt x="0" y="771"/>
                      </a:lnTo>
                      <a:cubicBezTo>
                        <a:pt x="17" y="771"/>
                        <a:pt x="31" y="784"/>
                        <a:pt x="31" y="801"/>
                      </a:cubicBezTo>
                      <a:lnTo>
                        <a:pt x="770" y="801"/>
                      </a:lnTo>
                      <a:cubicBezTo>
                        <a:pt x="769" y="784"/>
                        <a:pt x="784" y="771"/>
                        <a:pt x="801" y="771"/>
                      </a:cubicBezTo>
                      <a:lnTo>
                        <a:pt x="801" y="32"/>
                      </a:lnTo>
                      <a:cubicBezTo>
                        <a:pt x="784" y="32"/>
                        <a:pt x="770" y="18"/>
                        <a:pt x="770" y="1"/>
                      </a:cubicBezTo>
                      <a:close/>
                      <a:moveTo>
                        <a:pt x="2106" y="1"/>
                      </a:moveTo>
                      <a:cubicBezTo>
                        <a:pt x="2106" y="18"/>
                        <a:pt x="2092" y="32"/>
                        <a:pt x="2075" y="32"/>
                      </a:cubicBezTo>
                      <a:lnTo>
                        <a:pt x="2075" y="771"/>
                      </a:lnTo>
                      <a:cubicBezTo>
                        <a:pt x="2092" y="771"/>
                        <a:pt x="2106" y="784"/>
                        <a:pt x="2106" y="801"/>
                      </a:cubicBezTo>
                      <a:lnTo>
                        <a:pt x="2845" y="801"/>
                      </a:lnTo>
                      <a:cubicBezTo>
                        <a:pt x="2844" y="784"/>
                        <a:pt x="2859" y="771"/>
                        <a:pt x="2876" y="771"/>
                      </a:cubicBezTo>
                      <a:lnTo>
                        <a:pt x="2876" y="32"/>
                      </a:lnTo>
                      <a:cubicBezTo>
                        <a:pt x="2859" y="32"/>
                        <a:pt x="2845" y="18"/>
                        <a:pt x="2845" y="1"/>
                      </a:cubicBezTo>
                      <a:close/>
                      <a:moveTo>
                        <a:pt x="4181" y="1"/>
                      </a:moveTo>
                      <a:cubicBezTo>
                        <a:pt x="4181" y="18"/>
                        <a:pt x="4167" y="32"/>
                        <a:pt x="4150" y="32"/>
                      </a:cubicBezTo>
                      <a:lnTo>
                        <a:pt x="4150" y="771"/>
                      </a:lnTo>
                      <a:cubicBezTo>
                        <a:pt x="4167" y="771"/>
                        <a:pt x="4181" y="784"/>
                        <a:pt x="4181" y="801"/>
                      </a:cubicBezTo>
                      <a:lnTo>
                        <a:pt x="4920" y="801"/>
                      </a:lnTo>
                      <a:cubicBezTo>
                        <a:pt x="4919" y="784"/>
                        <a:pt x="4934" y="771"/>
                        <a:pt x="4951" y="771"/>
                      </a:cubicBezTo>
                      <a:lnTo>
                        <a:pt x="4951" y="32"/>
                      </a:lnTo>
                      <a:cubicBezTo>
                        <a:pt x="4934" y="32"/>
                        <a:pt x="4920" y="18"/>
                        <a:pt x="4920" y="1"/>
                      </a:cubicBezTo>
                      <a:close/>
                      <a:moveTo>
                        <a:pt x="6255" y="1"/>
                      </a:moveTo>
                      <a:cubicBezTo>
                        <a:pt x="6255" y="18"/>
                        <a:pt x="6241" y="32"/>
                        <a:pt x="6224" y="32"/>
                      </a:cubicBezTo>
                      <a:lnTo>
                        <a:pt x="6224" y="771"/>
                      </a:lnTo>
                      <a:cubicBezTo>
                        <a:pt x="6241" y="771"/>
                        <a:pt x="6255" y="784"/>
                        <a:pt x="6255" y="801"/>
                      </a:cubicBezTo>
                      <a:lnTo>
                        <a:pt x="6994" y="801"/>
                      </a:lnTo>
                      <a:cubicBezTo>
                        <a:pt x="6994" y="784"/>
                        <a:pt x="7009" y="771"/>
                        <a:pt x="7025" y="771"/>
                      </a:cubicBezTo>
                      <a:lnTo>
                        <a:pt x="7025" y="32"/>
                      </a:lnTo>
                      <a:cubicBezTo>
                        <a:pt x="7007" y="32"/>
                        <a:pt x="6994" y="18"/>
                        <a:pt x="6994" y="1"/>
                      </a:cubicBezTo>
                      <a:close/>
                      <a:moveTo>
                        <a:pt x="8330" y="1"/>
                      </a:moveTo>
                      <a:cubicBezTo>
                        <a:pt x="8330" y="18"/>
                        <a:pt x="8316" y="32"/>
                        <a:pt x="8299" y="32"/>
                      </a:cubicBezTo>
                      <a:lnTo>
                        <a:pt x="8299" y="771"/>
                      </a:lnTo>
                      <a:cubicBezTo>
                        <a:pt x="8316" y="771"/>
                        <a:pt x="8330" y="784"/>
                        <a:pt x="8330" y="801"/>
                      </a:cubicBezTo>
                      <a:lnTo>
                        <a:pt x="9069" y="801"/>
                      </a:lnTo>
                      <a:cubicBezTo>
                        <a:pt x="9069" y="784"/>
                        <a:pt x="9084" y="771"/>
                        <a:pt x="9100" y="771"/>
                      </a:cubicBezTo>
                      <a:lnTo>
                        <a:pt x="9100" y="32"/>
                      </a:lnTo>
                      <a:cubicBezTo>
                        <a:pt x="9082" y="32"/>
                        <a:pt x="9069" y="18"/>
                        <a:pt x="9069" y="1"/>
                      </a:cubicBezTo>
                      <a:close/>
                      <a:moveTo>
                        <a:pt x="10405" y="1"/>
                      </a:moveTo>
                      <a:cubicBezTo>
                        <a:pt x="10405" y="18"/>
                        <a:pt x="10391" y="32"/>
                        <a:pt x="10374" y="32"/>
                      </a:cubicBezTo>
                      <a:lnTo>
                        <a:pt x="10374" y="771"/>
                      </a:lnTo>
                      <a:cubicBezTo>
                        <a:pt x="10391" y="771"/>
                        <a:pt x="10405" y="784"/>
                        <a:pt x="10405" y="802"/>
                      </a:cubicBezTo>
                      <a:lnTo>
                        <a:pt x="11144" y="802"/>
                      </a:lnTo>
                      <a:cubicBezTo>
                        <a:pt x="11144" y="784"/>
                        <a:pt x="11159" y="771"/>
                        <a:pt x="11175" y="771"/>
                      </a:cubicBezTo>
                      <a:lnTo>
                        <a:pt x="11175" y="32"/>
                      </a:lnTo>
                      <a:cubicBezTo>
                        <a:pt x="11157" y="32"/>
                        <a:pt x="11144" y="18"/>
                        <a:pt x="111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39"/>
                <p:cNvSpPr/>
                <p:nvPr/>
              </p:nvSpPr>
              <p:spPr>
                <a:xfrm>
                  <a:off x="6918025" y="1489900"/>
                  <a:ext cx="330500" cy="37850"/>
                </a:xfrm>
                <a:custGeom>
                  <a:avLst/>
                  <a:gdLst/>
                  <a:ahLst/>
                  <a:cxnLst/>
                  <a:rect l="l" t="t" r="r" b="b"/>
                  <a:pathLst>
                    <a:path w="13220" h="1514" extrusionOk="0">
                      <a:moveTo>
                        <a:pt x="10399" y="0"/>
                      </a:moveTo>
                      <a:cubicBezTo>
                        <a:pt x="10235" y="0"/>
                        <a:pt x="10071" y="9"/>
                        <a:pt x="9910" y="20"/>
                      </a:cubicBezTo>
                      <a:cubicBezTo>
                        <a:pt x="9752" y="29"/>
                        <a:pt x="9589" y="39"/>
                        <a:pt x="9426" y="39"/>
                      </a:cubicBezTo>
                      <a:cubicBezTo>
                        <a:pt x="9398" y="39"/>
                        <a:pt x="9371" y="38"/>
                        <a:pt x="9343" y="38"/>
                      </a:cubicBezTo>
                      <a:cubicBezTo>
                        <a:pt x="9246" y="36"/>
                        <a:pt x="9150" y="33"/>
                        <a:pt x="9052" y="30"/>
                      </a:cubicBezTo>
                      <a:cubicBezTo>
                        <a:pt x="8892" y="25"/>
                        <a:pt x="8729" y="20"/>
                        <a:pt x="8565" y="20"/>
                      </a:cubicBezTo>
                      <a:cubicBezTo>
                        <a:pt x="8419" y="20"/>
                        <a:pt x="8274" y="24"/>
                        <a:pt x="8128" y="36"/>
                      </a:cubicBezTo>
                      <a:cubicBezTo>
                        <a:pt x="7870" y="55"/>
                        <a:pt x="7602" y="65"/>
                        <a:pt x="7345" y="73"/>
                      </a:cubicBezTo>
                      <a:lnTo>
                        <a:pt x="7228" y="76"/>
                      </a:lnTo>
                      <a:cubicBezTo>
                        <a:pt x="7160" y="78"/>
                        <a:pt x="7093" y="79"/>
                        <a:pt x="7026" y="79"/>
                      </a:cubicBezTo>
                      <a:cubicBezTo>
                        <a:pt x="6789" y="79"/>
                        <a:pt x="6553" y="68"/>
                        <a:pt x="6322" y="57"/>
                      </a:cubicBezTo>
                      <a:cubicBezTo>
                        <a:pt x="6090" y="46"/>
                        <a:pt x="5852" y="33"/>
                        <a:pt x="5610" y="33"/>
                      </a:cubicBezTo>
                      <a:cubicBezTo>
                        <a:pt x="5539" y="33"/>
                        <a:pt x="5467" y="34"/>
                        <a:pt x="5396" y="37"/>
                      </a:cubicBezTo>
                      <a:cubicBezTo>
                        <a:pt x="5138" y="44"/>
                        <a:pt x="4878" y="50"/>
                        <a:pt x="4620" y="54"/>
                      </a:cubicBezTo>
                      <a:cubicBezTo>
                        <a:pt x="4199" y="60"/>
                        <a:pt x="3763" y="69"/>
                        <a:pt x="3335" y="95"/>
                      </a:cubicBezTo>
                      <a:cubicBezTo>
                        <a:pt x="3061" y="110"/>
                        <a:pt x="2788" y="116"/>
                        <a:pt x="2500" y="116"/>
                      </a:cubicBezTo>
                      <a:cubicBezTo>
                        <a:pt x="2246" y="116"/>
                        <a:pt x="1980" y="111"/>
                        <a:pt x="1693" y="104"/>
                      </a:cubicBezTo>
                      <a:cubicBezTo>
                        <a:pt x="1667" y="104"/>
                        <a:pt x="1641" y="103"/>
                        <a:pt x="1614" y="103"/>
                      </a:cubicBezTo>
                      <a:cubicBezTo>
                        <a:pt x="1498" y="103"/>
                        <a:pt x="1375" y="108"/>
                        <a:pt x="1246" y="113"/>
                      </a:cubicBezTo>
                      <a:cubicBezTo>
                        <a:pt x="1115" y="118"/>
                        <a:pt x="983" y="123"/>
                        <a:pt x="854" y="123"/>
                      </a:cubicBezTo>
                      <a:cubicBezTo>
                        <a:pt x="613" y="123"/>
                        <a:pt x="381" y="105"/>
                        <a:pt x="185" y="38"/>
                      </a:cubicBezTo>
                      <a:cubicBezTo>
                        <a:pt x="177" y="35"/>
                        <a:pt x="169" y="33"/>
                        <a:pt x="161" y="33"/>
                      </a:cubicBezTo>
                      <a:cubicBezTo>
                        <a:pt x="132" y="33"/>
                        <a:pt x="105" y="52"/>
                        <a:pt x="96" y="81"/>
                      </a:cubicBezTo>
                      <a:cubicBezTo>
                        <a:pt x="83" y="117"/>
                        <a:pt x="102" y="157"/>
                        <a:pt x="139" y="169"/>
                      </a:cubicBezTo>
                      <a:cubicBezTo>
                        <a:pt x="354" y="244"/>
                        <a:pt x="600" y="262"/>
                        <a:pt x="853" y="262"/>
                      </a:cubicBezTo>
                      <a:cubicBezTo>
                        <a:pt x="985" y="262"/>
                        <a:pt x="1118" y="257"/>
                        <a:pt x="1249" y="253"/>
                      </a:cubicBezTo>
                      <a:cubicBezTo>
                        <a:pt x="1371" y="249"/>
                        <a:pt x="1489" y="244"/>
                        <a:pt x="1599" y="244"/>
                      </a:cubicBezTo>
                      <a:cubicBezTo>
                        <a:pt x="1628" y="244"/>
                        <a:pt x="1657" y="245"/>
                        <a:pt x="1685" y="245"/>
                      </a:cubicBezTo>
                      <a:cubicBezTo>
                        <a:pt x="1964" y="252"/>
                        <a:pt x="2222" y="256"/>
                        <a:pt x="2469" y="256"/>
                      </a:cubicBezTo>
                      <a:cubicBezTo>
                        <a:pt x="2769" y="256"/>
                        <a:pt x="3054" y="250"/>
                        <a:pt x="3340" y="234"/>
                      </a:cubicBezTo>
                      <a:cubicBezTo>
                        <a:pt x="3766" y="208"/>
                        <a:pt x="4201" y="201"/>
                        <a:pt x="4620" y="193"/>
                      </a:cubicBezTo>
                      <a:cubicBezTo>
                        <a:pt x="4880" y="189"/>
                        <a:pt x="5139" y="183"/>
                        <a:pt x="5399" y="176"/>
                      </a:cubicBezTo>
                      <a:cubicBezTo>
                        <a:pt x="5469" y="173"/>
                        <a:pt x="5539" y="172"/>
                        <a:pt x="5609" y="172"/>
                      </a:cubicBezTo>
                      <a:cubicBezTo>
                        <a:pt x="5848" y="172"/>
                        <a:pt x="6083" y="185"/>
                        <a:pt x="6313" y="196"/>
                      </a:cubicBezTo>
                      <a:cubicBezTo>
                        <a:pt x="6543" y="207"/>
                        <a:pt x="6779" y="219"/>
                        <a:pt x="7018" y="219"/>
                      </a:cubicBezTo>
                      <a:cubicBezTo>
                        <a:pt x="7088" y="219"/>
                        <a:pt x="7159" y="218"/>
                        <a:pt x="7230" y="215"/>
                      </a:cubicBezTo>
                      <a:lnTo>
                        <a:pt x="7348" y="212"/>
                      </a:lnTo>
                      <a:cubicBezTo>
                        <a:pt x="7607" y="204"/>
                        <a:pt x="7875" y="194"/>
                        <a:pt x="8138" y="175"/>
                      </a:cubicBezTo>
                      <a:cubicBezTo>
                        <a:pt x="8280" y="163"/>
                        <a:pt x="8423" y="159"/>
                        <a:pt x="8566" y="159"/>
                      </a:cubicBezTo>
                      <a:cubicBezTo>
                        <a:pt x="8728" y="159"/>
                        <a:pt x="8889" y="164"/>
                        <a:pt x="9047" y="169"/>
                      </a:cubicBezTo>
                      <a:cubicBezTo>
                        <a:pt x="9144" y="172"/>
                        <a:pt x="9242" y="176"/>
                        <a:pt x="9340" y="177"/>
                      </a:cubicBezTo>
                      <a:cubicBezTo>
                        <a:pt x="9368" y="178"/>
                        <a:pt x="9396" y="178"/>
                        <a:pt x="9424" y="178"/>
                      </a:cubicBezTo>
                      <a:cubicBezTo>
                        <a:pt x="9591" y="178"/>
                        <a:pt x="9756" y="168"/>
                        <a:pt x="9918" y="159"/>
                      </a:cubicBezTo>
                      <a:cubicBezTo>
                        <a:pt x="10079" y="150"/>
                        <a:pt x="10245" y="139"/>
                        <a:pt x="10409" y="139"/>
                      </a:cubicBezTo>
                      <a:cubicBezTo>
                        <a:pt x="10441" y="139"/>
                        <a:pt x="10472" y="140"/>
                        <a:pt x="10504" y="141"/>
                      </a:cubicBezTo>
                      <a:cubicBezTo>
                        <a:pt x="11389" y="163"/>
                        <a:pt x="12191" y="175"/>
                        <a:pt x="12949" y="175"/>
                      </a:cubicBezTo>
                      <a:cubicBezTo>
                        <a:pt x="13012" y="175"/>
                        <a:pt x="13075" y="175"/>
                        <a:pt x="13138" y="175"/>
                      </a:cubicBezTo>
                      <a:cubicBezTo>
                        <a:pt x="13177" y="175"/>
                        <a:pt x="13208" y="144"/>
                        <a:pt x="13208" y="105"/>
                      </a:cubicBezTo>
                      <a:cubicBezTo>
                        <a:pt x="13208" y="66"/>
                        <a:pt x="13177" y="36"/>
                        <a:pt x="13138" y="36"/>
                      </a:cubicBezTo>
                      <a:cubicBezTo>
                        <a:pt x="13071" y="36"/>
                        <a:pt x="13004" y="36"/>
                        <a:pt x="12936" y="36"/>
                      </a:cubicBezTo>
                      <a:cubicBezTo>
                        <a:pt x="12183" y="36"/>
                        <a:pt x="11386" y="25"/>
                        <a:pt x="10508" y="1"/>
                      </a:cubicBezTo>
                      <a:cubicBezTo>
                        <a:pt x="10472" y="1"/>
                        <a:pt x="10436" y="0"/>
                        <a:pt x="10399" y="0"/>
                      </a:cubicBezTo>
                      <a:close/>
                      <a:moveTo>
                        <a:pt x="10453" y="609"/>
                      </a:moveTo>
                      <a:cubicBezTo>
                        <a:pt x="9931" y="609"/>
                        <a:pt x="9409" y="620"/>
                        <a:pt x="8898" y="631"/>
                      </a:cubicBezTo>
                      <a:cubicBezTo>
                        <a:pt x="8421" y="642"/>
                        <a:pt x="7926" y="652"/>
                        <a:pt x="7442" y="653"/>
                      </a:cubicBezTo>
                      <a:cubicBezTo>
                        <a:pt x="7385" y="653"/>
                        <a:pt x="7328" y="653"/>
                        <a:pt x="7271" y="653"/>
                      </a:cubicBezTo>
                      <a:cubicBezTo>
                        <a:pt x="6669" y="653"/>
                        <a:pt x="6060" y="648"/>
                        <a:pt x="5469" y="642"/>
                      </a:cubicBezTo>
                      <a:cubicBezTo>
                        <a:pt x="4901" y="637"/>
                        <a:pt x="4332" y="631"/>
                        <a:pt x="3764" y="631"/>
                      </a:cubicBezTo>
                      <a:lnTo>
                        <a:pt x="3750" y="631"/>
                      </a:lnTo>
                      <a:cubicBezTo>
                        <a:pt x="2947" y="631"/>
                        <a:pt x="2233" y="662"/>
                        <a:pt x="1565" y="725"/>
                      </a:cubicBezTo>
                      <a:cubicBezTo>
                        <a:pt x="1290" y="751"/>
                        <a:pt x="1032" y="764"/>
                        <a:pt x="782" y="764"/>
                      </a:cubicBezTo>
                      <a:cubicBezTo>
                        <a:pt x="704" y="764"/>
                        <a:pt x="627" y="762"/>
                        <a:pt x="550" y="760"/>
                      </a:cubicBezTo>
                      <a:cubicBezTo>
                        <a:pt x="537" y="760"/>
                        <a:pt x="524" y="759"/>
                        <a:pt x="510" y="759"/>
                      </a:cubicBezTo>
                      <a:cubicBezTo>
                        <a:pt x="476" y="759"/>
                        <a:pt x="441" y="760"/>
                        <a:pt x="406" y="761"/>
                      </a:cubicBezTo>
                      <a:cubicBezTo>
                        <a:pt x="368" y="762"/>
                        <a:pt x="330" y="764"/>
                        <a:pt x="293" y="764"/>
                      </a:cubicBezTo>
                      <a:cubicBezTo>
                        <a:pt x="224" y="764"/>
                        <a:pt x="158" y="759"/>
                        <a:pt x="104" y="738"/>
                      </a:cubicBezTo>
                      <a:cubicBezTo>
                        <a:pt x="96" y="735"/>
                        <a:pt x="88" y="734"/>
                        <a:pt x="80" y="734"/>
                      </a:cubicBezTo>
                      <a:cubicBezTo>
                        <a:pt x="51" y="734"/>
                        <a:pt x="25" y="751"/>
                        <a:pt x="15" y="778"/>
                      </a:cubicBezTo>
                      <a:cubicBezTo>
                        <a:pt x="1" y="814"/>
                        <a:pt x="20" y="855"/>
                        <a:pt x="54" y="868"/>
                      </a:cubicBezTo>
                      <a:cubicBezTo>
                        <a:pt x="129" y="897"/>
                        <a:pt x="212" y="903"/>
                        <a:pt x="297" y="903"/>
                      </a:cubicBezTo>
                      <a:cubicBezTo>
                        <a:pt x="309" y="903"/>
                        <a:pt x="320" y="904"/>
                        <a:pt x="331" y="904"/>
                      </a:cubicBezTo>
                      <a:cubicBezTo>
                        <a:pt x="359" y="904"/>
                        <a:pt x="386" y="903"/>
                        <a:pt x="412" y="902"/>
                      </a:cubicBezTo>
                      <a:cubicBezTo>
                        <a:pt x="447" y="901"/>
                        <a:pt x="481" y="900"/>
                        <a:pt x="513" y="900"/>
                      </a:cubicBezTo>
                      <a:cubicBezTo>
                        <a:pt x="525" y="900"/>
                        <a:pt x="537" y="900"/>
                        <a:pt x="548" y="900"/>
                      </a:cubicBezTo>
                      <a:cubicBezTo>
                        <a:pt x="626" y="902"/>
                        <a:pt x="704" y="904"/>
                        <a:pt x="783" y="904"/>
                      </a:cubicBezTo>
                      <a:cubicBezTo>
                        <a:pt x="1038" y="904"/>
                        <a:pt x="1300" y="891"/>
                        <a:pt x="1580" y="864"/>
                      </a:cubicBezTo>
                      <a:cubicBezTo>
                        <a:pt x="2244" y="802"/>
                        <a:pt x="2953" y="771"/>
                        <a:pt x="3752" y="771"/>
                      </a:cubicBezTo>
                      <a:lnTo>
                        <a:pt x="3766" y="771"/>
                      </a:lnTo>
                      <a:cubicBezTo>
                        <a:pt x="4335" y="771"/>
                        <a:pt x="4901" y="776"/>
                        <a:pt x="5469" y="781"/>
                      </a:cubicBezTo>
                      <a:cubicBezTo>
                        <a:pt x="6068" y="786"/>
                        <a:pt x="6686" y="792"/>
                        <a:pt x="7296" y="792"/>
                      </a:cubicBezTo>
                      <a:cubicBezTo>
                        <a:pt x="7346" y="792"/>
                        <a:pt x="7395" y="792"/>
                        <a:pt x="7444" y="792"/>
                      </a:cubicBezTo>
                      <a:cubicBezTo>
                        <a:pt x="7930" y="791"/>
                        <a:pt x="8426" y="780"/>
                        <a:pt x="8904" y="771"/>
                      </a:cubicBezTo>
                      <a:cubicBezTo>
                        <a:pt x="9414" y="759"/>
                        <a:pt x="9935" y="748"/>
                        <a:pt x="10455" y="748"/>
                      </a:cubicBezTo>
                      <a:cubicBezTo>
                        <a:pt x="10805" y="748"/>
                        <a:pt x="11155" y="753"/>
                        <a:pt x="11502" y="766"/>
                      </a:cubicBezTo>
                      <a:cubicBezTo>
                        <a:pt x="11718" y="775"/>
                        <a:pt x="11891" y="785"/>
                        <a:pt x="12044" y="794"/>
                      </a:cubicBezTo>
                      <a:cubicBezTo>
                        <a:pt x="12262" y="808"/>
                        <a:pt x="12451" y="819"/>
                        <a:pt x="12688" y="819"/>
                      </a:cubicBezTo>
                      <a:cubicBezTo>
                        <a:pt x="12820" y="819"/>
                        <a:pt x="12968" y="816"/>
                        <a:pt x="13144" y="807"/>
                      </a:cubicBezTo>
                      <a:cubicBezTo>
                        <a:pt x="13182" y="804"/>
                        <a:pt x="13212" y="772"/>
                        <a:pt x="13209" y="733"/>
                      </a:cubicBezTo>
                      <a:cubicBezTo>
                        <a:pt x="13207" y="696"/>
                        <a:pt x="13176" y="668"/>
                        <a:pt x="13141" y="668"/>
                      </a:cubicBezTo>
                      <a:cubicBezTo>
                        <a:pt x="13139" y="668"/>
                        <a:pt x="13137" y="668"/>
                        <a:pt x="13135" y="668"/>
                      </a:cubicBezTo>
                      <a:cubicBezTo>
                        <a:pt x="12956" y="677"/>
                        <a:pt x="12809" y="681"/>
                        <a:pt x="12676" y="681"/>
                      </a:cubicBezTo>
                      <a:cubicBezTo>
                        <a:pt x="12452" y="681"/>
                        <a:pt x="12271" y="670"/>
                        <a:pt x="12052" y="655"/>
                      </a:cubicBezTo>
                      <a:cubicBezTo>
                        <a:pt x="11896" y="646"/>
                        <a:pt x="11723" y="636"/>
                        <a:pt x="11504" y="627"/>
                      </a:cubicBezTo>
                      <a:cubicBezTo>
                        <a:pt x="11155" y="614"/>
                        <a:pt x="10804" y="609"/>
                        <a:pt x="10453" y="609"/>
                      </a:cubicBezTo>
                      <a:close/>
                      <a:moveTo>
                        <a:pt x="2895" y="1250"/>
                      </a:moveTo>
                      <a:cubicBezTo>
                        <a:pt x="2860" y="1250"/>
                        <a:pt x="2826" y="1251"/>
                        <a:pt x="2791" y="1252"/>
                      </a:cubicBezTo>
                      <a:cubicBezTo>
                        <a:pt x="1944" y="1275"/>
                        <a:pt x="1172" y="1286"/>
                        <a:pt x="443" y="1286"/>
                      </a:cubicBezTo>
                      <a:cubicBezTo>
                        <a:pt x="348" y="1286"/>
                        <a:pt x="254" y="1285"/>
                        <a:pt x="161" y="1285"/>
                      </a:cubicBezTo>
                      <a:cubicBezTo>
                        <a:pt x="123" y="1285"/>
                        <a:pt x="92" y="1316"/>
                        <a:pt x="92" y="1355"/>
                      </a:cubicBezTo>
                      <a:cubicBezTo>
                        <a:pt x="92" y="1394"/>
                        <a:pt x="123" y="1424"/>
                        <a:pt x="161" y="1424"/>
                      </a:cubicBezTo>
                      <a:cubicBezTo>
                        <a:pt x="229" y="1424"/>
                        <a:pt x="296" y="1424"/>
                        <a:pt x="365" y="1424"/>
                      </a:cubicBezTo>
                      <a:cubicBezTo>
                        <a:pt x="1118" y="1424"/>
                        <a:pt x="1917" y="1413"/>
                        <a:pt x="2795" y="1391"/>
                      </a:cubicBezTo>
                      <a:cubicBezTo>
                        <a:pt x="2829" y="1390"/>
                        <a:pt x="2863" y="1390"/>
                        <a:pt x="2896" y="1390"/>
                      </a:cubicBezTo>
                      <a:cubicBezTo>
                        <a:pt x="3059" y="1390"/>
                        <a:pt x="3223" y="1399"/>
                        <a:pt x="3381" y="1408"/>
                      </a:cubicBezTo>
                      <a:cubicBezTo>
                        <a:pt x="3544" y="1417"/>
                        <a:pt x="3711" y="1428"/>
                        <a:pt x="3879" y="1428"/>
                      </a:cubicBezTo>
                      <a:cubicBezTo>
                        <a:pt x="3905" y="1428"/>
                        <a:pt x="3932" y="1428"/>
                        <a:pt x="3958" y="1427"/>
                      </a:cubicBezTo>
                      <a:cubicBezTo>
                        <a:pt x="4056" y="1426"/>
                        <a:pt x="4154" y="1422"/>
                        <a:pt x="4251" y="1419"/>
                      </a:cubicBezTo>
                      <a:cubicBezTo>
                        <a:pt x="4410" y="1414"/>
                        <a:pt x="4572" y="1409"/>
                        <a:pt x="4734" y="1409"/>
                      </a:cubicBezTo>
                      <a:cubicBezTo>
                        <a:pt x="4876" y="1409"/>
                        <a:pt x="5019" y="1413"/>
                        <a:pt x="5160" y="1424"/>
                      </a:cubicBezTo>
                      <a:cubicBezTo>
                        <a:pt x="5423" y="1444"/>
                        <a:pt x="5690" y="1454"/>
                        <a:pt x="5947" y="1461"/>
                      </a:cubicBezTo>
                      <a:lnTo>
                        <a:pt x="6068" y="1466"/>
                      </a:lnTo>
                      <a:cubicBezTo>
                        <a:pt x="6139" y="1468"/>
                        <a:pt x="6209" y="1469"/>
                        <a:pt x="6279" y="1469"/>
                      </a:cubicBezTo>
                      <a:cubicBezTo>
                        <a:pt x="6519" y="1469"/>
                        <a:pt x="6755" y="1457"/>
                        <a:pt x="6985" y="1445"/>
                      </a:cubicBezTo>
                      <a:cubicBezTo>
                        <a:pt x="7214" y="1435"/>
                        <a:pt x="7450" y="1423"/>
                        <a:pt x="7688" y="1423"/>
                      </a:cubicBezTo>
                      <a:cubicBezTo>
                        <a:pt x="7758" y="1423"/>
                        <a:pt x="7829" y="1424"/>
                        <a:pt x="7899" y="1426"/>
                      </a:cubicBezTo>
                      <a:cubicBezTo>
                        <a:pt x="8159" y="1434"/>
                        <a:pt x="8417" y="1439"/>
                        <a:pt x="8677" y="1443"/>
                      </a:cubicBezTo>
                      <a:cubicBezTo>
                        <a:pt x="9096" y="1451"/>
                        <a:pt x="9533" y="1458"/>
                        <a:pt x="9958" y="1483"/>
                      </a:cubicBezTo>
                      <a:cubicBezTo>
                        <a:pt x="10245" y="1500"/>
                        <a:pt x="10530" y="1506"/>
                        <a:pt x="10830" y="1506"/>
                      </a:cubicBezTo>
                      <a:cubicBezTo>
                        <a:pt x="11077" y="1506"/>
                        <a:pt x="11335" y="1502"/>
                        <a:pt x="11613" y="1496"/>
                      </a:cubicBezTo>
                      <a:cubicBezTo>
                        <a:pt x="11644" y="1495"/>
                        <a:pt x="11675" y="1494"/>
                        <a:pt x="11707" y="1494"/>
                      </a:cubicBezTo>
                      <a:cubicBezTo>
                        <a:pt x="11815" y="1494"/>
                        <a:pt x="11930" y="1499"/>
                        <a:pt x="12049" y="1503"/>
                      </a:cubicBezTo>
                      <a:cubicBezTo>
                        <a:pt x="12182" y="1509"/>
                        <a:pt x="12317" y="1514"/>
                        <a:pt x="12448" y="1514"/>
                      </a:cubicBezTo>
                      <a:cubicBezTo>
                        <a:pt x="12702" y="1513"/>
                        <a:pt x="12948" y="1492"/>
                        <a:pt x="13164" y="1419"/>
                      </a:cubicBezTo>
                      <a:cubicBezTo>
                        <a:pt x="13199" y="1407"/>
                        <a:pt x="13220" y="1367"/>
                        <a:pt x="13207" y="1331"/>
                      </a:cubicBezTo>
                      <a:cubicBezTo>
                        <a:pt x="13197" y="1302"/>
                        <a:pt x="13170" y="1284"/>
                        <a:pt x="13142" y="1284"/>
                      </a:cubicBezTo>
                      <a:cubicBezTo>
                        <a:pt x="13134" y="1284"/>
                        <a:pt x="13126" y="1285"/>
                        <a:pt x="13118" y="1288"/>
                      </a:cubicBezTo>
                      <a:cubicBezTo>
                        <a:pt x="12922" y="1356"/>
                        <a:pt x="12689" y="1373"/>
                        <a:pt x="12448" y="1373"/>
                      </a:cubicBezTo>
                      <a:cubicBezTo>
                        <a:pt x="12319" y="1373"/>
                        <a:pt x="12187" y="1368"/>
                        <a:pt x="12057" y="1363"/>
                      </a:cubicBezTo>
                      <a:cubicBezTo>
                        <a:pt x="11931" y="1358"/>
                        <a:pt x="11811" y="1354"/>
                        <a:pt x="11697" y="1354"/>
                      </a:cubicBezTo>
                      <a:cubicBezTo>
                        <a:pt x="11668" y="1354"/>
                        <a:pt x="11638" y="1354"/>
                        <a:pt x="11610" y="1355"/>
                      </a:cubicBezTo>
                      <a:cubicBezTo>
                        <a:pt x="11326" y="1361"/>
                        <a:pt x="11064" y="1366"/>
                        <a:pt x="10812" y="1366"/>
                      </a:cubicBezTo>
                      <a:cubicBezTo>
                        <a:pt x="10521" y="1366"/>
                        <a:pt x="10245" y="1360"/>
                        <a:pt x="9968" y="1344"/>
                      </a:cubicBezTo>
                      <a:cubicBezTo>
                        <a:pt x="9538" y="1319"/>
                        <a:pt x="9102" y="1311"/>
                        <a:pt x="8680" y="1304"/>
                      </a:cubicBezTo>
                      <a:cubicBezTo>
                        <a:pt x="8422" y="1300"/>
                        <a:pt x="8165" y="1295"/>
                        <a:pt x="7905" y="1287"/>
                      </a:cubicBezTo>
                      <a:cubicBezTo>
                        <a:pt x="7833" y="1285"/>
                        <a:pt x="7761" y="1284"/>
                        <a:pt x="7689" y="1284"/>
                      </a:cubicBezTo>
                      <a:cubicBezTo>
                        <a:pt x="7447" y="1284"/>
                        <a:pt x="7210" y="1296"/>
                        <a:pt x="6979" y="1306"/>
                      </a:cubicBezTo>
                      <a:cubicBezTo>
                        <a:pt x="6748" y="1318"/>
                        <a:pt x="6512" y="1330"/>
                        <a:pt x="6275" y="1330"/>
                      </a:cubicBezTo>
                      <a:cubicBezTo>
                        <a:pt x="6208" y="1330"/>
                        <a:pt x="6141" y="1329"/>
                        <a:pt x="6074" y="1327"/>
                      </a:cubicBezTo>
                      <a:lnTo>
                        <a:pt x="5953" y="1322"/>
                      </a:lnTo>
                      <a:cubicBezTo>
                        <a:pt x="5696" y="1315"/>
                        <a:pt x="5432" y="1305"/>
                        <a:pt x="5171" y="1285"/>
                      </a:cubicBezTo>
                      <a:cubicBezTo>
                        <a:pt x="5026" y="1274"/>
                        <a:pt x="4881" y="1270"/>
                        <a:pt x="4736" y="1270"/>
                      </a:cubicBezTo>
                      <a:cubicBezTo>
                        <a:pt x="4572" y="1270"/>
                        <a:pt x="4408" y="1275"/>
                        <a:pt x="4247" y="1280"/>
                      </a:cubicBezTo>
                      <a:cubicBezTo>
                        <a:pt x="4150" y="1283"/>
                        <a:pt x="4053" y="1285"/>
                        <a:pt x="3956" y="1288"/>
                      </a:cubicBezTo>
                      <a:cubicBezTo>
                        <a:pt x="3930" y="1289"/>
                        <a:pt x="3904" y="1289"/>
                        <a:pt x="3879" y="1289"/>
                      </a:cubicBezTo>
                      <a:cubicBezTo>
                        <a:pt x="3714" y="1289"/>
                        <a:pt x="3548" y="1278"/>
                        <a:pt x="3389" y="1269"/>
                      </a:cubicBezTo>
                      <a:cubicBezTo>
                        <a:pt x="3227" y="1260"/>
                        <a:pt x="3061" y="1250"/>
                        <a:pt x="2895" y="125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98" name="TextBox 97"/>
          <p:cNvSpPr txBox="1"/>
          <p:nvPr/>
        </p:nvSpPr>
        <p:spPr>
          <a:xfrm>
            <a:off x="0" y="185237"/>
            <a:ext cx="9144000" cy="600164"/>
          </a:xfrm>
          <a:prstGeom prst="rect">
            <a:avLst/>
          </a:prstGeom>
          <a:noFill/>
        </p:spPr>
        <p:txBody>
          <a:bodyPr wrap="square" rtlCol="0">
            <a:spAutoFit/>
          </a:bodyPr>
          <a:lstStyle/>
          <a:p>
            <a:pPr algn="ctr"/>
            <a:r>
              <a:rPr lang="en-US" sz="3300" b="1" smtClean="0"/>
              <a:t>VẬN DỤNG</a:t>
            </a:r>
            <a:endParaRPr lang="en-US" sz="3300" b="1"/>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9819" y="2026868"/>
            <a:ext cx="3505371" cy="2604760"/>
          </a:xfrm>
          <a:prstGeom prst="rect">
            <a:avLst/>
          </a:prstGeom>
        </p:spPr>
      </p:pic>
      <p:grpSp>
        <p:nvGrpSpPr>
          <p:cNvPr id="100" name="Group 99"/>
          <p:cNvGrpSpPr/>
          <p:nvPr/>
        </p:nvGrpSpPr>
        <p:grpSpPr>
          <a:xfrm>
            <a:off x="2057644" y="974433"/>
            <a:ext cx="4715605" cy="2202194"/>
            <a:chOff x="2292958" y="1571373"/>
            <a:chExt cx="4715605" cy="2202194"/>
          </a:xfrm>
        </p:grpSpPr>
        <p:grpSp>
          <p:nvGrpSpPr>
            <p:cNvPr id="101" name="Group 100">
              <a:extLst>
                <a:ext uri="{FF2B5EF4-FFF2-40B4-BE49-F238E27FC236}">
                  <a16:creationId xmlns:a16="http://schemas.microsoft.com/office/drawing/2014/main" id="{6A32A5F6-E82A-5127-350B-FAD04435DF38}"/>
                </a:ext>
              </a:extLst>
            </p:cNvPr>
            <p:cNvGrpSpPr/>
            <p:nvPr/>
          </p:nvGrpSpPr>
          <p:grpSpPr>
            <a:xfrm>
              <a:off x="2292958" y="1571373"/>
              <a:ext cx="4715605" cy="2202194"/>
              <a:chOff x="-1773131" y="359793"/>
              <a:chExt cx="4715605" cy="2202194"/>
            </a:xfrm>
          </p:grpSpPr>
          <p:sp>
            <p:nvSpPr>
              <p:cNvPr id="103" name="Rounded Rectangle 102">
                <a:extLst>
                  <a:ext uri="{FF2B5EF4-FFF2-40B4-BE49-F238E27FC236}">
                    <a16:creationId xmlns:a16="http://schemas.microsoft.com/office/drawing/2014/main" id="{B07E0603-05AE-B8A0-B8BF-D9D930E3E03F}"/>
                  </a:ext>
                </a:extLst>
              </p:cNvPr>
              <p:cNvSpPr/>
              <p:nvPr/>
            </p:nvSpPr>
            <p:spPr>
              <a:xfrm>
                <a:off x="-1773131" y="467740"/>
                <a:ext cx="4715605" cy="2094247"/>
              </a:xfrm>
              <a:prstGeom prst="roundRect">
                <a:avLst>
                  <a:gd name="adj" fmla="val 3600"/>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700" b="0" i="0" u="none" strike="noStrike" kern="0" cap="none" spc="0" normalizeH="0" baseline="0" noProof="0">
                  <a:ln>
                    <a:noFill/>
                  </a:ln>
                  <a:solidFill>
                    <a:prstClr val="white"/>
                  </a:solidFill>
                  <a:effectLst/>
                  <a:uLnTx/>
                  <a:uFillTx/>
                  <a:latin typeface="+mj-lt"/>
                  <a:ea typeface="+mn-ea"/>
                  <a:cs typeface="+mn-cs"/>
                  <a:sym typeface="Arial"/>
                </a:endParaRPr>
              </a:p>
            </p:txBody>
          </p:sp>
          <p:pic>
            <p:nvPicPr>
              <p:cNvPr id="104" name="Picture 103">
                <a:extLst>
                  <a:ext uri="{FF2B5EF4-FFF2-40B4-BE49-F238E27FC236}">
                    <a16:creationId xmlns:a16="http://schemas.microsoft.com/office/drawing/2014/main" id="{E935C2F2-D669-7008-4817-4BA5E5FB95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76436" y="359793"/>
                <a:ext cx="404712" cy="395126"/>
              </a:xfrm>
              <a:prstGeom prst="rect">
                <a:avLst/>
              </a:prstGeom>
            </p:spPr>
          </p:pic>
        </p:grpSp>
        <p:sp>
          <p:nvSpPr>
            <p:cNvPr id="102" name="Rectangle 101">
              <a:extLst>
                <a:ext uri="{FF2B5EF4-FFF2-40B4-BE49-F238E27FC236}">
                  <a16:creationId xmlns:a16="http://schemas.microsoft.com/office/drawing/2014/main" id="{0E2B3F39-AABD-4749-9521-BE8DE451189E}"/>
                </a:ext>
              </a:extLst>
            </p:cNvPr>
            <p:cNvSpPr/>
            <p:nvPr/>
          </p:nvSpPr>
          <p:spPr>
            <a:xfrm>
              <a:off x="2418564" y="1796947"/>
              <a:ext cx="4464392" cy="1938992"/>
            </a:xfrm>
            <a:prstGeom prst="rect">
              <a:avLst/>
            </a:prstGeom>
          </p:spPr>
          <p:txBody>
            <a:bodyPr wrap="square"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vi-VN" sz="2000"/>
                <a:t>Viết đoạn văn nêu ý nghĩa hình tượng của một nhân vật trong truyền thuyết hoặc truyện cổ tích đối với văn hóa người Việt mà em yêu thích.</a:t>
              </a:r>
              <a:endParaRPr lang="en-US" sz="2000"/>
            </a:p>
          </p:txBody>
        </p:sp>
      </p:grpSp>
    </p:spTree>
    <p:extLst>
      <p:ext uri="{BB962C8B-B14F-4D97-AF65-F5344CB8AC3E}">
        <p14:creationId xmlns:p14="http://schemas.microsoft.com/office/powerpoint/2010/main" val="662804381"/>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Point Star 3"/>
          <p:cNvSpPr/>
          <p:nvPr/>
        </p:nvSpPr>
        <p:spPr>
          <a:xfrm rot="21106912">
            <a:off x="227899" y="198959"/>
            <a:ext cx="1423780" cy="855887"/>
          </a:xfrm>
          <a:prstGeom prst="star8">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FFFF"/>
                </a:solidFill>
              </a:rPr>
              <a:t>Gợi ý</a:t>
            </a:r>
            <a:endParaRPr lang="en-US" sz="2000" b="1">
              <a:solidFill>
                <a:srgbClr val="FFFFFF"/>
              </a:solidFill>
            </a:endParaRPr>
          </a:p>
        </p:txBody>
      </p:sp>
      <p:grpSp>
        <p:nvGrpSpPr>
          <p:cNvPr id="5" name="Group 4"/>
          <p:cNvGrpSpPr/>
          <p:nvPr/>
        </p:nvGrpSpPr>
        <p:grpSpPr>
          <a:xfrm>
            <a:off x="3694550" y="349904"/>
            <a:ext cx="3604738" cy="553998"/>
            <a:chOff x="605199" y="2456835"/>
            <a:chExt cx="3604738" cy="553998"/>
          </a:xfrm>
        </p:grpSpPr>
        <p:sp>
          <p:nvSpPr>
            <p:cNvPr id="6" name="TextBox 5"/>
            <p:cNvSpPr txBox="1"/>
            <p:nvPr/>
          </p:nvSpPr>
          <p:spPr>
            <a:xfrm>
              <a:off x="605199" y="2456835"/>
              <a:ext cx="3604738" cy="553998"/>
            </a:xfrm>
            <a:prstGeom prst="rect">
              <a:avLst/>
            </a:prstGeom>
            <a:noFill/>
          </p:spPr>
          <p:txBody>
            <a:bodyPr wrap="square" rtlCol="0">
              <a:spAutoFit/>
            </a:bodyPr>
            <a:lstStyle/>
            <a:p>
              <a:pPr lvl="1" algn="just">
                <a:lnSpc>
                  <a:spcPct val="150000"/>
                </a:lnSpc>
              </a:pPr>
              <a:r>
                <a:rPr lang="en-US" sz="2000" b="1" smtClean="0"/>
                <a:t>    </a:t>
              </a:r>
              <a:r>
                <a:rPr lang="en-US" sz="2000" b="1"/>
                <a:t>H</a:t>
              </a:r>
              <a:r>
                <a:rPr lang="vi-VN" sz="2000" b="1" smtClean="0"/>
                <a:t>ình </a:t>
              </a:r>
              <a:r>
                <a:rPr lang="vi-VN" sz="2000" b="1"/>
                <a:t>tượng Thánh </a:t>
              </a:r>
              <a:r>
                <a:rPr lang="vi-VN" sz="2000" b="1" smtClean="0"/>
                <a:t>Gióng</a:t>
              </a:r>
              <a:r>
                <a:rPr lang="en-US" sz="2000" b="1" smtClean="0"/>
                <a:t>:</a:t>
              </a:r>
              <a:endParaRPr lang="vi-VN" sz="2000" b="1"/>
            </a:p>
          </p:txBody>
        </p:sp>
        <p:pic>
          <p:nvPicPr>
            <p:cNvPr id="7"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tangle 7">
            <a:extLst>
              <a:ext uri="{FF2B5EF4-FFF2-40B4-BE49-F238E27FC236}">
                <a16:creationId xmlns:a16="http://schemas.microsoft.com/office/drawing/2014/main" id="{0E2B3F39-AABD-4749-9521-BE8DE451189E}"/>
              </a:ext>
            </a:extLst>
          </p:cNvPr>
          <p:cNvSpPr/>
          <p:nvPr/>
        </p:nvSpPr>
        <p:spPr>
          <a:xfrm>
            <a:off x="3694550" y="994727"/>
            <a:ext cx="5055750" cy="3323987"/>
          </a:xfrm>
          <a:prstGeom prst="rect">
            <a:avLst/>
          </a:prstGeom>
        </p:spPr>
        <p:txBody>
          <a:bodyPr wrap="square" anchor="ctr">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lnSpc>
                <a:spcPct val="150000"/>
              </a:lnSpc>
              <a:buFont typeface="Wingdings" panose="05000000000000000000" pitchFamily="2" charset="2"/>
              <a:buChar char="Ø"/>
            </a:pPr>
            <a:r>
              <a:rPr lang="vi-VN" sz="2000"/>
              <a:t>Một trong bốn vị thánh dân tộc hết lòng biết ơn, thờ cúng. </a:t>
            </a:r>
          </a:p>
          <a:p>
            <a:pPr marL="342900" indent="-342900" algn="just">
              <a:lnSpc>
                <a:spcPct val="150000"/>
              </a:lnSpc>
              <a:buFont typeface="Wingdings" panose="05000000000000000000" pitchFamily="2" charset="2"/>
              <a:buChar char="Ø"/>
            </a:pPr>
            <a:r>
              <a:rPr lang="vi-VN" sz="2000"/>
              <a:t>Mang đậm tính biểu </a:t>
            </a:r>
            <a:r>
              <a:rPr lang="vi-VN" sz="2000" smtClean="0"/>
              <a:t>tượng:</a:t>
            </a:r>
            <a:r>
              <a:rPr lang="en-US" sz="2000" smtClean="0"/>
              <a:t> </a:t>
            </a:r>
            <a:r>
              <a:rPr lang="vi-VN" sz="2000" smtClean="0"/>
              <a:t>Sinh </a:t>
            </a:r>
            <a:r>
              <a:rPr lang="vi-VN" sz="2000"/>
              <a:t>ra từ vết chân lớn, vươn mình thành tráng </a:t>
            </a:r>
            <a:r>
              <a:rPr lang="vi-VN" sz="2000" smtClean="0"/>
              <a:t>sĩ,</a:t>
            </a:r>
            <a:r>
              <a:rPr lang="en-US" sz="2000" smtClean="0"/>
              <a:t> b</a:t>
            </a:r>
            <a:r>
              <a:rPr lang="vi-VN" sz="2000" smtClean="0"/>
              <a:t>ỏ </a:t>
            </a:r>
            <a:r>
              <a:rPr lang="vi-VN" sz="2000"/>
              <a:t>áo giáp bay về </a:t>
            </a:r>
            <a:r>
              <a:rPr lang="vi-VN" sz="2000" smtClean="0"/>
              <a:t>trời</a:t>
            </a:r>
            <a:r>
              <a:rPr lang="en-US" sz="2000" smtClean="0"/>
              <a:t>,…</a:t>
            </a:r>
            <a:endParaRPr lang="vi-VN" sz="2000"/>
          </a:p>
          <a:p>
            <a:pPr algn="just">
              <a:lnSpc>
                <a:spcPct val="150000"/>
              </a:lnSpc>
            </a:pPr>
            <a:r>
              <a:rPr lang="vi-VN" sz="2000" smtClean="0"/>
              <a:t>→</a:t>
            </a:r>
            <a:r>
              <a:rPr lang="en-US" sz="2000" smtClean="0"/>
              <a:t> </a:t>
            </a:r>
            <a:r>
              <a:rPr lang="vi-VN" sz="2000" smtClean="0"/>
              <a:t>Ước </a:t>
            </a:r>
            <a:r>
              <a:rPr lang="vi-VN" sz="2000"/>
              <a:t>mơ ngàn đời của nhân dân, lòng yêu nước, đoàn kết dân tộc.</a:t>
            </a:r>
          </a:p>
        </p:txBody>
      </p:sp>
      <p:pic>
        <p:nvPicPr>
          <p:cNvPr id="24578" name="Picture 2" descr="https://i.pinimg.com/originals/08/9e/57/089e57c796d58f521c5e3135b2735f7a.jpg"/>
          <p:cNvPicPr>
            <a:picLocks noChangeAspect="1" noChangeArrowheads="1"/>
          </p:cNvPicPr>
          <p:nvPr/>
        </p:nvPicPr>
        <p:blipFill rotWithShape="1">
          <a:blip r:embed="rId3">
            <a:extLst>
              <a:ext uri="{28A0092B-C50C-407E-A947-70E740481C1C}">
                <a14:useLocalDpi xmlns:a14="http://schemas.microsoft.com/office/drawing/2010/main" val="0"/>
              </a:ext>
            </a:extLst>
          </a:blip>
          <a:srcRect t="8758" b="14615"/>
          <a:stretch/>
        </p:blipFill>
        <p:spPr bwMode="auto">
          <a:xfrm>
            <a:off x="646637" y="1425575"/>
            <a:ext cx="2473405" cy="26800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00885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500"/>
                            </p:stCondLst>
                            <p:childTnLst>
                              <p:par>
                                <p:cTn id="18" presetID="21" presetClass="entr" presetSubtype="1" fill="hold" nodeType="afterEffect">
                                  <p:stCondLst>
                                    <p:cond delay="0"/>
                                  </p:stCondLst>
                                  <p:childTnLst>
                                    <p:set>
                                      <p:cBhvr>
                                        <p:cTn id="19" dur="1" fill="hold">
                                          <p:stCondLst>
                                            <p:cond delay="0"/>
                                          </p:stCondLst>
                                        </p:cTn>
                                        <p:tgtEl>
                                          <p:spTgt spid="24578"/>
                                        </p:tgtEl>
                                        <p:attrNameLst>
                                          <p:attrName>style.visibility</p:attrName>
                                        </p:attrNameLst>
                                      </p:cBhvr>
                                      <p:to>
                                        <p:strVal val="visible"/>
                                      </p:to>
                                    </p:set>
                                    <p:animEffect transition="in" filter="wheel(1)">
                                      <p:cBhvr>
                                        <p:cTn id="20" dur="500"/>
                                        <p:tgtEl>
                                          <p:spTgt spid="2457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88"/>
        <p:cNvGrpSpPr/>
        <p:nvPr/>
      </p:nvGrpSpPr>
      <p:grpSpPr>
        <a:xfrm>
          <a:off x="0" y="0"/>
          <a:ext cx="0" cy="0"/>
          <a:chOff x="0" y="0"/>
          <a:chExt cx="0" cy="0"/>
        </a:xfrm>
      </p:grpSpPr>
      <p:sp>
        <p:nvSpPr>
          <p:cNvPr id="94" name="TextBox 93"/>
          <p:cNvSpPr txBox="1"/>
          <p:nvPr/>
        </p:nvSpPr>
        <p:spPr>
          <a:xfrm>
            <a:off x="0" y="297135"/>
            <a:ext cx="9144000" cy="600164"/>
          </a:xfrm>
          <a:prstGeom prst="rect">
            <a:avLst/>
          </a:prstGeom>
          <a:noFill/>
        </p:spPr>
        <p:txBody>
          <a:bodyPr wrap="square" rtlCol="0">
            <a:spAutoFit/>
          </a:bodyPr>
          <a:lstStyle/>
          <a:p>
            <a:pPr algn="ctr"/>
            <a:r>
              <a:rPr lang="en-US" sz="3300" b="1" smtClean="0"/>
              <a:t>HƯỚNG DẪN VỀ NHÀ</a:t>
            </a:r>
            <a:endParaRPr lang="en-US" sz="3300" b="1"/>
          </a:p>
        </p:txBody>
      </p:sp>
      <p:sp>
        <p:nvSpPr>
          <p:cNvPr id="96" name="Google Shape;3343;p52"/>
          <p:cNvSpPr/>
          <p:nvPr/>
        </p:nvSpPr>
        <p:spPr>
          <a:xfrm rot="3600841">
            <a:off x="148406" y="21689"/>
            <a:ext cx="483349" cy="1251959"/>
          </a:xfrm>
          <a:custGeom>
            <a:avLst/>
            <a:gdLst/>
            <a:ahLst/>
            <a:cxnLst/>
            <a:rect l="l" t="t" r="r" b="b"/>
            <a:pathLst>
              <a:path w="17239" h="44652" extrusionOk="0">
                <a:moveTo>
                  <a:pt x="2289" y="0"/>
                </a:moveTo>
                <a:lnTo>
                  <a:pt x="2289" y="0"/>
                </a:lnTo>
                <a:cubicBezTo>
                  <a:pt x="1923" y="6332"/>
                  <a:pt x="6177" y="8597"/>
                  <a:pt x="7384" y="9111"/>
                </a:cubicBezTo>
                <a:cubicBezTo>
                  <a:pt x="7832" y="10134"/>
                  <a:pt x="8223" y="11159"/>
                  <a:pt x="8558" y="12188"/>
                </a:cubicBezTo>
                <a:cubicBezTo>
                  <a:pt x="7693" y="10704"/>
                  <a:pt x="5979" y="9040"/>
                  <a:pt x="2647" y="9040"/>
                </a:cubicBezTo>
                <a:cubicBezTo>
                  <a:pt x="1859" y="9040"/>
                  <a:pt x="980" y="9133"/>
                  <a:pt x="0" y="9344"/>
                </a:cubicBezTo>
                <a:cubicBezTo>
                  <a:pt x="2399" y="13895"/>
                  <a:pt x="6017" y="14585"/>
                  <a:pt x="7992" y="14585"/>
                </a:cubicBezTo>
                <a:cubicBezTo>
                  <a:pt x="8558" y="14585"/>
                  <a:pt x="8989" y="14528"/>
                  <a:pt x="9217" y="14489"/>
                </a:cubicBezTo>
                <a:cubicBezTo>
                  <a:pt x="9745" y="16630"/>
                  <a:pt x="10031" y="18776"/>
                  <a:pt x="10078" y="20924"/>
                </a:cubicBezTo>
                <a:cubicBezTo>
                  <a:pt x="9600" y="18986"/>
                  <a:pt x="7992" y="15876"/>
                  <a:pt x="2599" y="15876"/>
                </a:cubicBezTo>
                <a:cubicBezTo>
                  <a:pt x="2345" y="15876"/>
                  <a:pt x="2082" y="15883"/>
                  <a:pt x="1811" y="15897"/>
                </a:cubicBezTo>
                <a:cubicBezTo>
                  <a:pt x="3907" y="22107"/>
                  <a:pt x="8956" y="22442"/>
                  <a:pt x="10064" y="22442"/>
                </a:cubicBezTo>
                <a:cubicBezTo>
                  <a:pt x="10067" y="22442"/>
                  <a:pt x="10071" y="22442"/>
                  <a:pt x="10074" y="22442"/>
                </a:cubicBezTo>
                <a:lnTo>
                  <a:pt x="10074" y="22442"/>
                </a:lnTo>
                <a:cubicBezTo>
                  <a:pt x="10011" y="24570"/>
                  <a:pt x="9710" y="26700"/>
                  <a:pt x="9178" y="28825"/>
                </a:cubicBezTo>
                <a:cubicBezTo>
                  <a:pt x="9266" y="27011"/>
                  <a:pt x="8773" y="22512"/>
                  <a:pt x="1970" y="21605"/>
                </a:cubicBezTo>
                <a:lnTo>
                  <a:pt x="1970" y="21605"/>
                </a:lnTo>
                <a:cubicBezTo>
                  <a:pt x="2922" y="28330"/>
                  <a:pt x="8145" y="29437"/>
                  <a:pt x="8982" y="29572"/>
                </a:cubicBezTo>
                <a:cubicBezTo>
                  <a:pt x="8828" y="30127"/>
                  <a:pt x="8660" y="30683"/>
                  <a:pt x="8472" y="31237"/>
                </a:cubicBezTo>
                <a:cubicBezTo>
                  <a:pt x="6995" y="35655"/>
                  <a:pt x="4538" y="39884"/>
                  <a:pt x="1172" y="43808"/>
                </a:cubicBezTo>
                <a:cubicBezTo>
                  <a:pt x="743" y="44309"/>
                  <a:pt x="685" y="44372"/>
                  <a:pt x="798" y="44544"/>
                </a:cubicBezTo>
                <a:cubicBezTo>
                  <a:pt x="800" y="44548"/>
                  <a:pt x="804" y="44550"/>
                  <a:pt x="806" y="44554"/>
                </a:cubicBezTo>
                <a:cubicBezTo>
                  <a:pt x="853" y="44618"/>
                  <a:pt x="926" y="44652"/>
                  <a:pt x="1000" y="44652"/>
                </a:cubicBezTo>
                <a:cubicBezTo>
                  <a:pt x="1047" y="44652"/>
                  <a:pt x="1093" y="44639"/>
                  <a:pt x="1136" y="44612"/>
                </a:cubicBezTo>
                <a:cubicBezTo>
                  <a:pt x="1183" y="44581"/>
                  <a:pt x="1213" y="44540"/>
                  <a:pt x="1230" y="44493"/>
                </a:cubicBezTo>
                <a:cubicBezTo>
                  <a:pt x="1275" y="44434"/>
                  <a:pt x="1404" y="44282"/>
                  <a:pt x="1543" y="44121"/>
                </a:cubicBezTo>
                <a:cubicBezTo>
                  <a:pt x="4951" y="40149"/>
                  <a:pt x="7439" y="35865"/>
                  <a:pt x="8937" y="31391"/>
                </a:cubicBezTo>
                <a:cubicBezTo>
                  <a:pt x="9096" y="30910"/>
                  <a:pt x="9246" y="30427"/>
                  <a:pt x="9383" y="29946"/>
                </a:cubicBezTo>
                <a:cubicBezTo>
                  <a:pt x="9486" y="29953"/>
                  <a:pt x="9615" y="29958"/>
                  <a:pt x="9765" y="29958"/>
                </a:cubicBezTo>
                <a:cubicBezTo>
                  <a:pt x="11508" y="29958"/>
                  <a:pt x="16140" y="29299"/>
                  <a:pt x="16633" y="22315"/>
                </a:cubicBezTo>
                <a:lnTo>
                  <a:pt x="16633" y="22315"/>
                </a:lnTo>
                <a:cubicBezTo>
                  <a:pt x="12971" y="23066"/>
                  <a:pt x="11089" y="25006"/>
                  <a:pt x="10123" y="26736"/>
                </a:cubicBezTo>
                <a:cubicBezTo>
                  <a:pt x="10354" y="25405"/>
                  <a:pt x="10502" y="24075"/>
                  <a:pt x="10553" y="22741"/>
                </a:cubicBezTo>
                <a:cubicBezTo>
                  <a:pt x="11684" y="22618"/>
                  <a:pt x="17239" y="21622"/>
                  <a:pt x="16355" y="13900"/>
                </a:cubicBezTo>
                <a:lnTo>
                  <a:pt x="16355" y="13900"/>
                </a:lnTo>
                <a:cubicBezTo>
                  <a:pt x="12398" y="15514"/>
                  <a:pt x="11013" y="18225"/>
                  <a:pt x="10545" y="20224"/>
                </a:cubicBezTo>
                <a:cubicBezTo>
                  <a:pt x="10461" y="18381"/>
                  <a:pt x="10203" y="16537"/>
                  <a:pt x="9769" y="14700"/>
                </a:cubicBezTo>
                <a:cubicBezTo>
                  <a:pt x="10974" y="14356"/>
                  <a:pt x="16110" y="12433"/>
                  <a:pt x="14043" y="5064"/>
                </a:cubicBezTo>
                <a:lnTo>
                  <a:pt x="14043" y="5064"/>
                </a:lnTo>
                <a:cubicBezTo>
                  <a:pt x="9980" y="7537"/>
                  <a:pt x="9276" y="10850"/>
                  <a:pt x="9289" y="12894"/>
                </a:cubicBezTo>
                <a:cubicBezTo>
                  <a:pt x="8892" y="11558"/>
                  <a:pt x="8401" y="10226"/>
                  <a:pt x="7822" y="8896"/>
                </a:cubicBezTo>
                <a:cubicBezTo>
                  <a:pt x="8253" y="7537"/>
                  <a:pt x="9340" y="2429"/>
                  <a:pt x="2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Rectangle 96"/>
          <p:cNvSpPr/>
          <p:nvPr/>
        </p:nvSpPr>
        <p:spPr>
          <a:xfrm>
            <a:off x="878638" y="1114164"/>
            <a:ext cx="622300" cy="62230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FFFF"/>
                </a:solidFill>
              </a:rPr>
              <a:t>1</a:t>
            </a:r>
            <a:endParaRPr lang="en-US" sz="2500" b="1">
              <a:solidFill>
                <a:srgbClr val="FFFFFF"/>
              </a:solidFill>
            </a:endParaRPr>
          </a:p>
        </p:txBody>
      </p:sp>
      <p:sp>
        <p:nvSpPr>
          <p:cNvPr id="98" name="TextBox 97"/>
          <p:cNvSpPr txBox="1"/>
          <p:nvPr/>
        </p:nvSpPr>
        <p:spPr>
          <a:xfrm>
            <a:off x="1712071" y="1225259"/>
            <a:ext cx="6825884" cy="400110"/>
          </a:xfrm>
          <a:prstGeom prst="rect">
            <a:avLst/>
          </a:prstGeom>
          <a:noFill/>
        </p:spPr>
        <p:txBody>
          <a:bodyPr wrap="square" rtlCol="0">
            <a:spAutoFit/>
          </a:bodyPr>
          <a:lstStyle/>
          <a:p>
            <a:pPr algn="just"/>
            <a:r>
              <a:rPr lang="vi-VN" sz="2000"/>
              <a:t>Ôn tập kiến thức đã học về văn bản </a:t>
            </a:r>
            <a:r>
              <a:rPr lang="vi-VN" sz="2000" i="1"/>
              <a:t>Sơn Tinh – Thủy Tinh</a:t>
            </a:r>
            <a:r>
              <a:rPr lang="vi-VN" sz="2000"/>
              <a:t>.</a:t>
            </a:r>
            <a:endParaRPr lang="en-US" sz="2000"/>
          </a:p>
        </p:txBody>
      </p:sp>
      <p:sp>
        <p:nvSpPr>
          <p:cNvPr id="99" name="Rectangle 98"/>
          <p:cNvSpPr/>
          <p:nvPr/>
        </p:nvSpPr>
        <p:spPr>
          <a:xfrm>
            <a:off x="878638" y="1986881"/>
            <a:ext cx="622300" cy="62230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FFFF"/>
                </a:solidFill>
              </a:rPr>
              <a:t>2</a:t>
            </a:r>
            <a:endParaRPr lang="en-US" sz="2500" b="1">
              <a:solidFill>
                <a:srgbClr val="FFFFFF"/>
              </a:solidFill>
            </a:endParaRPr>
          </a:p>
        </p:txBody>
      </p:sp>
      <p:sp>
        <p:nvSpPr>
          <p:cNvPr id="100" name="TextBox 99"/>
          <p:cNvSpPr txBox="1"/>
          <p:nvPr/>
        </p:nvSpPr>
        <p:spPr>
          <a:xfrm>
            <a:off x="1712071" y="2101673"/>
            <a:ext cx="6825884" cy="400110"/>
          </a:xfrm>
          <a:prstGeom prst="rect">
            <a:avLst/>
          </a:prstGeom>
          <a:noFill/>
        </p:spPr>
        <p:txBody>
          <a:bodyPr wrap="square" rtlCol="0">
            <a:spAutoFit/>
          </a:bodyPr>
          <a:lstStyle/>
          <a:p>
            <a:pPr algn="just"/>
            <a:r>
              <a:rPr lang="vi-VN" sz="2000"/>
              <a:t>Hoàn thành bài tập Luyện tập, Vận dụng (nếu chưa xong).</a:t>
            </a:r>
            <a:endParaRPr lang="en-US" sz="2000"/>
          </a:p>
        </p:txBody>
      </p:sp>
      <p:sp>
        <p:nvSpPr>
          <p:cNvPr id="101" name="Rectangle 100"/>
          <p:cNvSpPr/>
          <p:nvPr/>
        </p:nvSpPr>
        <p:spPr>
          <a:xfrm>
            <a:off x="878638" y="3185513"/>
            <a:ext cx="622300" cy="622300"/>
          </a:xfrm>
          <a:prstGeom prst="rect">
            <a:avLst/>
          </a:prstGeom>
          <a:solidFill>
            <a:srgbClr val="99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smtClean="0">
                <a:solidFill>
                  <a:srgbClr val="FFFFFF"/>
                </a:solidFill>
              </a:rPr>
              <a:t>3</a:t>
            </a:r>
            <a:endParaRPr lang="en-US" sz="2500" b="1">
              <a:solidFill>
                <a:srgbClr val="FFFFFF"/>
              </a:solidFill>
            </a:endParaRPr>
          </a:p>
        </p:txBody>
      </p:sp>
      <p:sp>
        <p:nvSpPr>
          <p:cNvPr id="102" name="TextBox 101"/>
          <p:cNvSpPr txBox="1"/>
          <p:nvPr/>
        </p:nvSpPr>
        <p:spPr>
          <a:xfrm>
            <a:off x="1712071" y="2757999"/>
            <a:ext cx="4878888" cy="1477328"/>
          </a:xfrm>
          <a:prstGeom prst="rect">
            <a:avLst/>
          </a:prstGeom>
          <a:noFill/>
        </p:spPr>
        <p:txBody>
          <a:bodyPr wrap="square" rtlCol="0">
            <a:spAutoFit/>
          </a:bodyPr>
          <a:lstStyle/>
          <a:p>
            <a:pPr algn="just">
              <a:lnSpc>
                <a:spcPct val="150000"/>
              </a:lnSpc>
            </a:pPr>
            <a:r>
              <a:rPr lang="vi-VN" sz="2000"/>
              <a:t>Chuẩn bị phần </a:t>
            </a:r>
            <a:r>
              <a:rPr lang="vi-VN" sz="2000" i="1" smtClean="0"/>
              <a:t>Viết </a:t>
            </a:r>
            <a:r>
              <a:rPr lang="vi-VN" sz="2000" i="1"/>
              <a:t>đoạn văn nghị luận về một vấn đề cần giải quyết (con người trong </a:t>
            </a:r>
            <a:r>
              <a:rPr lang="vi-VN" sz="2000" i="1" smtClean="0"/>
              <a:t>m</a:t>
            </a:r>
            <a:r>
              <a:rPr lang="en-US" sz="2000" i="1" smtClean="0"/>
              <a:t>ố</a:t>
            </a:r>
            <a:r>
              <a:rPr lang="vi-VN" sz="2000" i="1" smtClean="0"/>
              <a:t>i </a:t>
            </a:r>
            <a:r>
              <a:rPr lang="vi-VN" sz="2000" i="1"/>
              <a:t>quan hệ với tự nhiên).</a:t>
            </a:r>
            <a:endParaRPr lang="en-US" sz="2000" i="1"/>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67550" y="2757999"/>
            <a:ext cx="2076450" cy="1988814"/>
          </a:xfrm>
          <a:prstGeom prst="rect">
            <a:avLst/>
          </a:prstGeom>
        </p:spPr>
      </p:pic>
    </p:spTree>
    <p:extLst>
      <p:ext uri="{BB962C8B-B14F-4D97-AF65-F5344CB8AC3E}">
        <p14:creationId xmlns:p14="http://schemas.microsoft.com/office/powerpoint/2010/main" val="2172827858"/>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500" fill="hold"/>
                                        <p:tgtEl>
                                          <p:spTgt spid="97"/>
                                        </p:tgtEl>
                                        <p:attrNameLst>
                                          <p:attrName>ppt_x</p:attrName>
                                        </p:attrNameLst>
                                      </p:cBhvr>
                                      <p:tavLst>
                                        <p:tav tm="0">
                                          <p:val>
                                            <p:strVal val="#ppt_x"/>
                                          </p:val>
                                        </p:tav>
                                        <p:tav tm="100000">
                                          <p:val>
                                            <p:strVal val="#ppt_x"/>
                                          </p:val>
                                        </p:tav>
                                      </p:tavLst>
                                    </p:anim>
                                    <p:anim calcmode="lin" valueType="num">
                                      <p:cBhvr additive="base">
                                        <p:cTn id="8" dur="500" fill="hold"/>
                                        <p:tgtEl>
                                          <p:spTgt spid="9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500" fill="hold"/>
                                        <p:tgtEl>
                                          <p:spTgt spid="98"/>
                                        </p:tgtEl>
                                        <p:attrNameLst>
                                          <p:attrName>ppt_x</p:attrName>
                                        </p:attrNameLst>
                                      </p:cBhvr>
                                      <p:tavLst>
                                        <p:tav tm="0">
                                          <p:val>
                                            <p:strVal val="#ppt_x"/>
                                          </p:val>
                                        </p:tav>
                                        <p:tav tm="100000">
                                          <p:val>
                                            <p:strVal val="#ppt_x"/>
                                          </p:val>
                                        </p:tav>
                                      </p:tavLst>
                                    </p:anim>
                                    <p:anim calcmode="lin" valueType="num">
                                      <p:cBhvr additive="base">
                                        <p:cTn id="12"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additive="base">
                                        <p:cTn id="17" dur="500" fill="hold"/>
                                        <p:tgtEl>
                                          <p:spTgt spid="99"/>
                                        </p:tgtEl>
                                        <p:attrNameLst>
                                          <p:attrName>ppt_x</p:attrName>
                                        </p:attrNameLst>
                                      </p:cBhvr>
                                      <p:tavLst>
                                        <p:tav tm="0">
                                          <p:val>
                                            <p:strVal val="#ppt_x"/>
                                          </p:val>
                                        </p:tav>
                                        <p:tav tm="100000">
                                          <p:val>
                                            <p:strVal val="#ppt_x"/>
                                          </p:val>
                                        </p:tav>
                                      </p:tavLst>
                                    </p:anim>
                                    <p:anim calcmode="lin" valueType="num">
                                      <p:cBhvr additive="base">
                                        <p:cTn id="18" dur="500" fill="hold"/>
                                        <p:tgtEl>
                                          <p:spTgt spid="9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0"/>
                                        </p:tgtEl>
                                        <p:attrNameLst>
                                          <p:attrName>style.visibility</p:attrName>
                                        </p:attrNameLst>
                                      </p:cBhvr>
                                      <p:to>
                                        <p:strVal val="visible"/>
                                      </p:to>
                                    </p:set>
                                    <p:anim calcmode="lin" valueType="num">
                                      <p:cBhvr additive="base">
                                        <p:cTn id="21" dur="500" fill="hold"/>
                                        <p:tgtEl>
                                          <p:spTgt spid="100"/>
                                        </p:tgtEl>
                                        <p:attrNameLst>
                                          <p:attrName>ppt_x</p:attrName>
                                        </p:attrNameLst>
                                      </p:cBhvr>
                                      <p:tavLst>
                                        <p:tav tm="0">
                                          <p:val>
                                            <p:strVal val="#ppt_x"/>
                                          </p:val>
                                        </p:tav>
                                        <p:tav tm="100000">
                                          <p:val>
                                            <p:strVal val="#ppt_x"/>
                                          </p:val>
                                        </p:tav>
                                      </p:tavLst>
                                    </p:anim>
                                    <p:anim calcmode="lin" valueType="num">
                                      <p:cBhvr additive="base">
                                        <p:cTn id="22"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1"/>
                                        </p:tgtEl>
                                        <p:attrNameLst>
                                          <p:attrName>style.visibility</p:attrName>
                                        </p:attrNameLst>
                                      </p:cBhvr>
                                      <p:to>
                                        <p:strVal val="visible"/>
                                      </p:to>
                                    </p:set>
                                    <p:anim calcmode="lin" valueType="num">
                                      <p:cBhvr additive="base">
                                        <p:cTn id="27" dur="500" fill="hold"/>
                                        <p:tgtEl>
                                          <p:spTgt spid="101"/>
                                        </p:tgtEl>
                                        <p:attrNameLst>
                                          <p:attrName>ppt_x</p:attrName>
                                        </p:attrNameLst>
                                      </p:cBhvr>
                                      <p:tavLst>
                                        <p:tav tm="0">
                                          <p:val>
                                            <p:strVal val="#ppt_x"/>
                                          </p:val>
                                        </p:tav>
                                        <p:tav tm="100000">
                                          <p:val>
                                            <p:strVal val="#ppt_x"/>
                                          </p:val>
                                        </p:tav>
                                      </p:tavLst>
                                    </p:anim>
                                    <p:anim calcmode="lin" valueType="num">
                                      <p:cBhvr additive="base">
                                        <p:cTn id="28" dur="500" fill="hold"/>
                                        <p:tgtEl>
                                          <p:spTgt spid="10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2"/>
                                        </p:tgtEl>
                                        <p:attrNameLst>
                                          <p:attrName>style.visibility</p:attrName>
                                        </p:attrNameLst>
                                      </p:cBhvr>
                                      <p:to>
                                        <p:strVal val="visible"/>
                                      </p:to>
                                    </p:set>
                                    <p:anim calcmode="lin" valueType="num">
                                      <p:cBhvr additive="base">
                                        <p:cTn id="31" dur="500" fill="hold"/>
                                        <p:tgtEl>
                                          <p:spTgt spid="102"/>
                                        </p:tgtEl>
                                        <p:attrNameLst>
                                          <p:attrName>ppt_x</p:attrName>
                                        </p:attrNameLst>
                                      </p:cBhvr>
                                      <p:tavLst>
                                        <p:tav tm="0">
                                          <p:val>
                                            <p:strVal val="#ppt_x"/>
                                          </p:val>
                                        </p:tav>
                                        <p:tav tm="100000">
                                          <p:val>
                                            <p:strVal val="#ppt_x"/>
                                          </p:val>
                                        </p:tav>
                                      </p:tavLst>
                                    </p:anim>
                                    <p:anim calcmode="lin" valueType="num">
                                      <p:cBhvr additive="base">
                                        <p:cTn id="32"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p:bldP spid="99" grpId="0" animBg="1"/>
      <p:bldP spid="100" grpId="0"/>
      <p:bldP spid="101" grpId="0" animBg="1"/>
      <p:bldP spid="10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37595"/>
            <a:ext cx="9144000" cy="1708160"/>
          </a:xfrm>
          <a:prstGeom prst="rect">
            <a:avLst/>
          </a:prstGeom>
          <a:noFill/>
        </p:spPr>
        <p:txBody>
          <a:bodyPr wrap="square" rtlCol="0">
            <a:spAutoFit/>
          </a:bodyPr>
          <a:lstStyle/>
          <a:p>
            <a:pPr algn="ctr">
              <a:lnSpc>
                <a:spcPct val="150000"/>
              </a:lnSpc>
            </a:pPr>
            <a:r>
              <a:rPr lang="vi-VN" sz="3500" b="1"/>
              <a:t>CẢM ƠN </a:t>
            </a:r>
            <a:r>
              <a:rPr lang="en-US" sz="3500" b="1" smtClean="0"/>
              <a:t>CẢ LỚP </a:t>
            </a:r>
            <a:r>
              <a:rPr lang="vi-VN" sz="3500" b="1" smtClean="0"/>
              <a:t>ĐÃ </a:t>
            </a:r>
            <a:r>
              <a:rPr lang="vi-VN" sz="3500" b="1"/>
              <a:t>CHÚ Ý </a:t>
            </a:r>
            <a:endParaRPr lang="en-US" sz="3500" b="1" smtClean="0"/>
          </a:p>
          <a:p>
            <a:pPr algn="ctr">
              <a:lnSpc>
                <a:spcPct val="150000"/>
              </a:lnSpc>
            </a:pPr>
            <a:r>
              <a:rPr lang="en-US" sz="3500" b="1" smtClean="0"/>
              <a:t>THEO DÕI </a:t>
            </a:r>
            <a:r>
              <a:rPr lang="vi-VN" sz="3500" b="1" smtClean="0"/>
              <a:t>BÀI </a:t>
            </a:r>
            <a:r>
              <a:rPr lang="vi-VN" sz="3500" b="1"/>
              <a:t>GIẢNG HÔM NAY!</a:t>
            </a:r>
          </a:p>
        </p:txBody>
      </p:sp>
      <p:grpSp>
        <p:nvGrpSpPr>
          <p:cNvPr id="6" name="Google Shape;2247;p36"/>
          <p:cNvGrpSpPr/>
          <p:nvPr/>
        </p:nvGrpSpPr>
        <p:grpSpPr>
          <a:xfrm>
            <a:off x="411862" y="2929577"/>
            <a:ext cx="2687015" cy="1777658"/>
            <a:chOff x="3283374" y="2710973"/>
            <a:chExt cx="3193080" cy="2112457"/>
          </a:xfrm>
        </p:grpSpPr>
        <p:sp>
          <p:nvSpPr>
            <p:cNvPr id="7" name="Google Shape;2248;p36"/>
            <p:cNvSpPr/>
            <p:nvPr/>
          </p:nvSpPr>
          <p:spPr>
            <a:xfrm rot="-1302658" flipH="1">
              <a:off x="3474549" y="3597596"/>
              <a:ext cx="430946" cy="1116226"/>
            </a:xfrm>
            <a:custGeom>
              <a:avLst/>
              <a:gdLst/>
              <a:ahLst/>
              <a:cxnLst/>
              <a:rect l="l" t="t" r="r" b="b"/>
              <a:pathLst>
                <a:path w="17239" h="44652" extrusionOk="0">
                  <a:moveTo>
                    <a:pt x="2289" y="0"/>
                  </a:moveTo>
                  <a:lnTo>
                    <a:pt x="2289" y="0"/>
                  </a:lnTo>
                  <a:cubicBezTo>
                    <a:pt x="1923" y="6332"/>
                    <a:pt x="6177" y="8597"/>
                    <a:pt x="7384" y="9111"/>
                  </a:cubicBezTo>
                  <a:cubicBezTo>
                    <a:pt x="7832" y="10134"/>
                    <a:pt x="8223" y="11159"/>
                    <a:pt x="8558" y="12188"/>
                  </a:cubicBezTo>
                  <a:cubicBezTo>
                    <a:pt x="7693" y="10704"/>
                    <a:pt x="5979" y="9040"/>
                    <a:pt x="2647" y="9040"/>
                  </a:cubicBezTo>
                  <a:cubicBezTo>
                    <a:pt x="1859" y="9040"/>
                    <a:pt x="980" y="9133"/>
                    <a:pt x="0" y="9344"/>
                  </a:cubicBezTo>
                  <a:cubicBezTo>
                    <a:pt x="2399" y="13895"/>
                    <a:pt x="6017" y="14585"/>
                    <a:pt x="7992" y="14585"/>
                  </a:cubicBezTo>
                  <a:cubicBezTo>
                    <a:pt x="8558" y="14585"/>
                    <a:pt x="8989" y="14528"/>
                    <a:pt x="9217" y="14489"/>
                  </a:cubicBezTo>
                  <a:cubicBezTo>
                    <a:pt x="9745" y="16630"/>
                    <a:pt x="10031" y="18776"/>
                    <a:pt x="10078" y="20924"/>
                  </a:cubicBezTo>
                  <a:cubicBezTo>
                    <a:pt x="9600" y="18986"/>
                    <a:pt x="7992" y="15876"/>
                    <a:pt x="2599" y="15876"/>
                  </a:cubicBezTo>
                  <a:cubicBezTo>
                    <a:pt x="2345" y="15876"/>
                    <a:pt x="2082" y="15883"/>
                    <a:pt x="1811" y="15897"/>
                  </a:cubicBezTo>
                  <a:cubicBezTo>
                    <a:pt x="3907" y="22107"/>
                    <a:pt x="8956" y="22442"/>
                    <a:pt x="10064" y="22442"/>
                  </a:cubicBezTo>
                  <a:cubicBezTo>
                    <a:pt x="10067" y="22442"/>
                    <a:pt x="10071" y="22442"/>
                    <a:pt x="10074" y="22442"/>
                  </a:cubicBezTo>
                  <a:lnTo>
                    <a:pt x="10074" y="22442"/>
                  </a:lnTo>
                  <a:cubicBezTo>
                    <a:pt x="10011" y="24570"/>
                    <a:pt x="9710" y="26700"/>
                    <a:pt x="9178" y="28825"/>
                  </a:cubicBezTo>
                  <a:cubicBezTo>
                    <a:pt x="9266" y="27011"/>
                    <a:pt x="8773" y="22512"/>
                    <a:pt x="1970" y="21605"/>
                  </a:cubicBezTo>
                  <a:lnTo>
                    <a:pt x="1970" y="21605"/>
                  </a:lnTo>
                  <a:cubicBezTo>
                    <a:pt x="2922" y="28330"/>
                    <a:pt x="8145" y="29437"/>
                    <a:pt x="8982" y="29572"/>
                  </a:cubicBezTo>
                  <a:cubicBezTo>
                    <a:pt x="8828" y="30127"/>
                    <a:pt x="8660" y="30683"/>
                    <a:pt x="8472" y="31237"/>
                  </a:cubicBezTo>
                  <a:cubicBezTo>
                    <a:pt x="6995" y="35655"/>
                    <a:pt x="4538" y="39884"/>
                    <a:pt x="1172" y="43808"/>
                  </a:cubicBezTo>
                  <a:cubicBezTo>
                    <a:pt x="743" y="44309"/>
                    <a:pt x="685" y="44372"/>
                    <a:pt x="798" y="44544"/>
                  </a:cubicBezTo>
                  <a:cubicBezTo>
                    <a:pt x="800" y="44548"/>
                    <a:pt x="804" y="44550"/>
                    <a:pt x="806" y="44554"/>
                  </a:cubicBezTo>
                  <a:cubicBezTo>
                    <a:pt x="853" y="44618"/>
                    <a:pt x="926" y="44652"/>
                    <a:pt x="1000" y="44652"/>
                  </a:cubicBezTo>
                  <a:cubicBezTo>
                    <a:pt x="1047" y="44652"/>
                    <a:pt x="1093" y="44639"/>
                    <a:pt x="1136" y="44612"/>
                  </a:cubicBezTo>
                  <a:cubicBezTo>
                    <a:pt x="1183" y="44581"/>
                    <a:pt x="1213" y="44540"/>
                    <a:pt x="1230" y="44493"/>
                  </a:cubicBezTo>
                  <a:cubicBezTo>
                    <a:pt x="1275" y="44434"/>
                    <a:pt x="1404" y="44282"/>
                    <a:pt x="1543" y="44121"/>
                  </a:cubicBezTo>
                  <a:cubicBezTo>
                    <a:pt x="4951" y="40149"/>
                    <a:pt x="7439" y="35865"/>
                    <a:pt x="8937" y="31391"/>
                  </a:cubicBezTo>
                  <a:cubicBezTo>
                    <a:pt x="9096" y="30910"/>
                    <a:pt x="9246" y="30427"/>
                    <a:pt x="9383" y="29946"/>
                  </a:cubicBezTo>
                  <a:cubicBezTo>
                    <a:pt x="9486" y="29953"/>
                    <a:pt x="9615" y="29958"/>
                    <a:pt x="9765" y="29958"/>
                  </a:cubicBezTo>
                  <a:cubicBezTo>
                    <a:pt x="11508" y="29958"/>
                    <a:pt x="16140" y="29299"/>
                    <a:pt x="16633" y="22315"/>
                  </a:cubicBezTo>
                  <a:lnTo>
                    <a:pt x="16633" y="22315"/>
                  </a:lnTo>
                  <a:cubicBezTo>
                    <a:pt x="12971" y="23066"/>
                    <a:pt x="11089" y="25006"/>
                    <a:pt x="10123" y="26736"/>
                  </a:cubicBezTo>
                  <a:cubicBezTo>
                    <a:pt x="10354" y="25405"/>
                    <a:pt x="10502" y="24075"/>
                    <a:pt x="10553" y="22741"/>
                  </a:cubicBezTo>
                  <a:cubicBezTo>
                    <a:pt x="11684" y="22618"/>
                    <a:pt x="17239" y="21622"/>
                    <a:pt x="16355" y="13900"/>
                  </a:cubicBezTo>
                  <a:lnTo>
                    <a:pt x="16355" y="13900"/>
                  </a:lnTo>
                  <a:cubicBezTo>
                    <a:pt x="12398" y="15514"/>
                    <a:pt x="11013" y="18225"/>
                    <a:pt x="10545" y="20224"/>
                  </a:cubicBezTo>
                  <a:cubicBezTo>
                    <a:pt x="10461" y="18381"/>
                    <a:pt x="10203" y="16537"/>
                    <a:pt x="9769" y="14700"/>
                  </a:cubicBezTo>
                  <a:cubicBezTo>
                    <a:pt x="10974" y="14356"/>
                    <a:pt x="16110" y="12433"/>
                    <a:pt x="14043" y="5064"/>
                  </a:cubicBezTo>
                  <a:lnTo>
                    <a:pt x="14043" y="5064"/>
                  </a:lnTo>
                  <a:cubicBezTo>
                    <a:pt x="9980" y="7537"/>
                    <a:pt x="9276" y="10850"/>
                    <a:pt x="9289" y="12894"/>
                  </a:cubicBezTo>
                  <a:cubicBezTo>
                    <a:pt x="8892" y="11558"/>
                    <a:pt x="8401" y="10226"/>
                    <a:pt x="7822" y="8896"/>
                  </a:cubicBezTo>
                  <a:cubicBezTo>
                    <a:pt x="8253" y="7537"/>
                    <a:pt x="9340" y="2429"/>
                    <a:pt x="2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2249;p36"/>
            <p:cNvGrpSpPr/>
            <p:nvPr/>
          </p:nvGrpSpPr>
          <p:grpSpPr>
            <a:xfrm>
              <a:off x="4021025" y="3555716"/>
              <a:ext cx="2244746" cy="660292"/>
              <a:chOff x="5131550" y="1719550"/>
              <a:chExt cx="999575" cy="294025"/>
            </a:xfrm>
          </p:grpSpPr>
          <p:sp>
            <p:nvSpPr>
              <p:cNvPr id="46" name="Google Shape;2250;p36"/>
              <p:cNvSpPr/>
              <p:nvPr/>
            </p:nvSpPr>
            <p:spPr>
              <a:xfrm>
                <a:off x="5131550" y="1719550"/>
                <a:ext cx="999575" cy="294025"/>
              </a:xfrm>
              <a:custGeom>
                <a:avLst/>
                <a:gdLst/>
                <a:ahLst/>
                <a:cxnLst/>
                <a:rect l="l" t="t" r="r" b="b"/>
                <a:pathLst>
                  <a:path w="39983" h="11761" extrusionOk="0">
                    <a:moveTo>
                      <a:pt x="1" y="0"/>
                    </a:moveTo>
                    <a:lnTo>
                      <a:pt x="1" y="582"/>
                    </a:lnTo>
                    <a:cubicBezTo>
                      <a:pt x="1" y="729"/>
                      <a:pt x="26" y="870"/>
                      <a:pt x="75" y="1001"/>
                    </a:cubicBezTo>
                    <a:cubicBezTo>
                      <a:pt x="246" y="1477"/>
                      <a:pt x="702" y="1819"/>
                      <a:pt x="1239" y="1819"/>
                    </a:cubicBezTo>
                    <a:lnTo>
                      <a:pt x="33911" y="1819"/>
                    </a:lnTo>
                    <a:cubicBezTo>
                      <a:pt x="36089" y="1819"/>
                      <a:pt x="37929" y="3535"/>
                      <a:pt x="37970" y="5715"/>
                    </a:cubicBezTo>
                    <a:cubicBezTo>
                      <a:pt x="37988" y="6839"/>
                      <a:pt x="37540" y="7859"/>
                      <a:pt x="36806" y="8592"/>
                    </a:cubicBezTo>
                    <a:cubicBezTo>
                      <a:pt x="36087" y="9311"/>
                      <a:pt x="35096" y="9755"/>
                      <a:pt x="33999" y="9755"/>
                    </a:cubicBezTo>
                    <a:lnTo>
                      <a:pt x="1239" y="9755"/>
                    </a:lnTo>
                    <a:cubicBezTo>
                      <a:pt x="635" y="9755"/>
                      <a:pt x="132" y="10188"/>
                      <a:pt x="23" y="10759"/>
                    </a:cubicBezTo>
                    <a:cubicBezTo>
                      <a:pt x="7" y="10835"/>
                      <a:pt x="1" y="10914"/>
                      <a:pt x="1" y="10993"/>
                    </a:cubicBezTo>
                    <a:lnTo>
                      <a:pt x="1" y="11760"/>
                    </a:lnTo>
                    <a:lnTo>
                      <a:pt x="33966" y="11760"/>
                    </a:lnTo>
                    <a:cubicBezTo>
                      <a:pt x="37168" y="11760"/>
                      <a:pt x="39855" y="9239"/>
                      <a:pt x="39939" y="6037"/>
                    </a:cubicBezTo>
                    <a:cubicBezTo>
                      <a:pt x="39982" y="4352"/>
                      <a:pt x="39317" y="2822"/>
                      <a:pt x="38220" y="1722"/>
                    </a:cubicBezTo>
                    <a:cubicBezTo>
                      <a:pt x="37155" y="658"/>
                      <a:pt x="35686" y="0"/>
                      <a:pt x="340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251;p36"/>
              <p:cNvSpPr/>
              <p:nvPr/>
            </p:nvSpPr>
            <p:spPr>
              <a:xfrm>
                <a:off x="5132125" y="1744575"/>
                <a:ext cx="976475" cy="243975"/>
              </a:xfrm>
              <a:custGeom>
                <a:avLst/>
                <a:gdLst/>
                <a:ahLst/>
                <a:cxnLst/>
                <a:rect l="l" t="t" r="r" b="b"/>
                <a:pathLst>
                  <a:path w="39059" h="9759" extrusionOk="0">
                    <a:moveTo>
                      <a:pt x="52" y="0"/>
                    </a:moveTo>
                    <a:cubicBezTo>
                      <a:pt x="223" y="476"/>
                      <a:pt x="679" y="818"/>
                      <a:pt x="1216" y="818"/>
                    </a:cubicBezTo>
                    <a:lnTo>
                      <a:pt x="33888" y="818"/>
                    </a:lnTo>
                    <a:cubicBezTo>
                      <a:pt x="36066" y="818"/>
                      <a:pt x="37906" y="2534"/>
                      <a:pt x="37947" y="4714"/>
                    </a:cubicBezTo>
                    <a:cubicBezTo>
                      <a:pt x="37965" y="5838"/>
                      <a:pt x="37517" y="6858"/>
                      <a:pt x="36783" y="7591"/>
                    </a:cubicBezTo>
                    <a:cubicBezTo>
                      <a:pt x="36064" y="8310"/>
                      <a:pt x="35073" y="8754"/>
                      <a:pt x="33976" y="8754"/>
                    </a:cubicBezTo>
                    <a:lnTo>
                      <a:pt x="1216" y="8754"/>
                    </a:lnTo>
                    <a:cubicBezTo>
                      <a:pt x="612" y="8754"/>
                      <a:pt x="109" y="9187"/>
                      <a:pt x="0" y="9758"/>
                    </a:cubicBezTo>
                    <a:lnTo>
                      <a:pt x="34066" y="9758"/>
                    </a:lnTo>
                    <a:cubicBezTo>
                      <a:pt x="36724" y="9758"/>
                      <a:pt x="38953" y="7666"/>
                      <a:pt x="39023" y="5009"/>
                    </a:cubicBezTo>
                    <a:cubicBezTo>
                      <a:pt x="39059" y="3610"/>
                      <a:pt x="38507" y="2343"/>
                      <a:pt x="37596" y="1429"/>
                    </a:cubicBezTo>
                    <a:cubicBezTo>
                      <a:pt x="36712" y="547"/>
                      <a:pt x="35493" y="0"/>
                      <a:pt x="341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252;p36"/>
              <p:cNvSpPr/>
              <p:nvPr/>
            </p:nvSpPr>
            <p:spPr>
              <a:xfrm>
                <a:off x="5183175" y="1765000"/>
                <a:ext cx="897625" cy="198425"/>
              </a:xfrm>
              <a:custGeom>
                <a:avLst/>
                <a:gdLst/>
                <a:ahLst/>
                <a:cxnLst/>
                <a:rect l="l" t="t" r="r" b="b"/>
                <a:pathLst>
                  <a:path w="35905" h="7937" extrusionOk="0">
                    <a:moveTo>
                      <a:pt x="0" y="1"/>
                    </a:moveTo>
                    <a:lnTo>
                      <a:pt x="0" y="7937"/>
                    </a:lnTo>
                    <a:lnTo>
                      <a:pt x="31936" y="7937"/>
                    </a:lnTo>
                    <a:cubicBezTo>
                      <a:pt x="33032" y="7937"/>
                      <a:pt x="34023" y="7494"/>
                      <a:pt x="34743" y="6775"/>
                    </a:cubicBezTo>
                    <a:cubicBezTo>
                      <a:pt x="35065" y="6454"/>
                      <a:pt x="35329" y="6080"/>
                      <a:pt x="35525" y="5665"/>
                    </a:cubicBezTo>
                    <a:cubicBezTo>
                      <a:pt x="35770" y="5151"/>
                      <a:pt x="35905" y="4577"/>
                      <a:pt x="35905" y="3970"/>
                    </a:cubicBezTo>
                    <a:cubicBezTo>
                      <a:pt x="35905" y="1779"/>
                      <a:pt x="34126" y="2"/>
                      <a:pt x="319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253;p36"/>
              <p:cNvSpPr/>
              <p:nvPr/>
            </p:nvSpPr>
            <p:spPr>
              <a:xfrm>
                <a:off x="5183125" y="1795975"/>
                <a:ext cx="785225" cy="125200"/>
              </a:xfrm>
              <a:custGeom>
                <a:avLst/>
                <a:gdLst/>
                <a:ahLst/>
                <a:cxnLst/>
                <a:rect l="l" t="t" r="r" b="b"/>
                <a:pathLst>
                  <a:path w="31409" h="5008" extrusionOk="0">
                    <a:moveTo>
                      <a:pt x="1" y="0"/>
                    </a:moveTo>
                    <a:lnTo>
                      <a:pt x="1" y="349"/>
                    </a:lnTo>
                    <a:lnTo>
                      <a:pt x="28371" y="349"/>
                    </a:lnTo>
                    <a:cubicBezTo>
                      <a:pt x="28379" y="349"/>
                      <a:pt x="28386" y="342"/>
                      <a:pt x="28386" y="334"/>
                    </a:cubicBezTo>
                    <a:lnTo>
                      <a:pt x="28386" y="14"/>
                    </a:lnTo>
                    <a:cubicBezTo>
                      <a:pt x="28386" y="7"/>
                      <a:pt x="28379" y="0"/>
                      <a:pt x="28371" y="0"/>
                    </a:cubicBezTo>
                    <a:close/>
                    <a:moveTo>
                      <a:pt x="2" y="1553"/>
                    </a:moveTo>
                    <a:lnTo>
                      <a:pt x="2" y="1902"/>
                    </a:lnTo>
                    <a:lnTo>
                      <a:pt x="31394" y="1902"/>
                    </a:lnTo>
                    <a:cubicBezTo>
                      <a:pt x="31401" y="1902"/>
                      <a:pt x="31409" y="1895"/>
                      <a:pt x="31409" y="1887"/>
                    </a:cubicBezTo>
                    <a:lnTo>
                      <a:pt x="31409" y="1568"/>
                    </a:lnTo>
                    <a:cubicBezTo>
                      <a:pt x="31409" y="1560"/>
                      <a:pt x="31401" y="1553"/>
                      <a:pt x="31394" y="1553"/>
                    </a:cubicBezTo>
                    <a:close/>
                    <a:moveTo>
                      <a:pt x="2" y="3105"/>
                    </a:moveTo>
                    <a:lnTo>
                      <a:pt x="2" y="3455"/>
                    </a:lnTo>
                    <a:lnTo>
                      <a:pt x="23086" y="3455"/>
                    </a:lnTo>
                    <a:cubicBezTo>
                      <a:pt x="23094" y="3455"/>
                      <a:pt x="23101" y="3447"/>
                      <a:pt x="23101" y="3440"/>
                    </a:cubicBezTo>
                    <a:lnTo>
                      <a:pt x="23101" y="3120"/>
                    </a:lnTo>
                    <a:cubicBezTo>
                      <a:pt x="23101" y="3113"/>
                      <a:pt x="23094" y="3105"/>
                      <a:pt x="23086" y="3105"/>
                    </a:cubicBezTo>
                    <a:close/>
                    <a:moveTo>
                      <a:pt x="2" y="4659"/>
                    </a:moveTo>
                    <a:lnTo>
                      <a:pt x="2" y="5008"/>
                    </a:lnTo>
                    <a:lnTo>
                      <a:pt x="25970" y="5008"/>
                    </a:lnTo>
                    <a:cubicBezTo>
                      <a:pt x="25978" y="5008"/>
                      <a:pt x="25985" y="5001"/>
                      <a:pt x="25985" y="4993"/>
                    </a:cubicBezTo>
                    <a:lnTo>
                      <a:pt x="25985" y="4674"/>
                    </a:lnTo>
                    <a:cubicBezTo>
                      <a:pt x="25985" y="4666"/>
                      <a:pt x="25978" y="4659"/>
                      <a:pt x="25970" y="4659"/>
                    </a:cubicBezTo>
                    <a:close/>
                  </a:path>
                </a:pathLst>
              </a:custGeom>
              <a:solidFill>
                <a:srgbClr val="6BB3EA">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254;p36"/>
              <p:cNvSpPr/>
              <p:nvPr/>
            </p:nvSpPr>
            <p:spPr>
              <a:xfrm>
                <a:off x="5369925" y="1795975"/>
                <a:ext cx="121625" cy="146575"/>
              </a:xfrm>
              <a:custGeom>
                <a:avLst/>
                <a:gdLst/>
                <a:ahLst/>
                <a:cxnLst/>
                <a:rect l="l" t="t" r="r" b="b"/>
                <a:pathLst>
                  <a:path w="4865" h="5863" extrusionOk="0">
                    <a:moveTo>
                      <a:pt x="1" y="0"/>
                    </a:moveTo>
                    <a:lnTo>
                      <a:pt x="1" y="5862"/>
                    </a:lnTo>
                    <a:lnTo>
                      <a:pt x="2433" y="5431"/>
                    </a:lnTo>
                    <a:lnTo>
                      <a:pt x="4864" y="5862"/>
                    </a:lnTo>
                    <a:lnTo>
                      <a:pt x="48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2255;p36"/>
            <p:cNvGrpSpPr/>
            <p:nvPr/>
          </p:nvGrpSpPr>
          <p:grpSpPr>
            <a:xfrm>
              <a:off x="3956105" y="2710973"/>
              <a:ext cx="2520349" cy="297780"/>
              <a:chOff x="4976850" y="2145250"/>
              <a:chExt cx="1122300" cy="132600"/>
            </a:xfrm>
          </p:grpSpPr>
          <p:sp>
            <p:nvSpPr>
              <p:cNvPr id="37" name="Google Shape;2256;p36"/>
              <p:cNvSpPr/>
              <p:nvPr/>
            </p:nvSpPr>
            <p:spPr>
              <a:xfrm>
                <a:off x="4976850" y="2145250"/>
                <a:ext cx="1122300" cy="132600"/>
              </a:xfrm>
              <a:custGeom>
                <a:avLst/>
                <a:gdLst/>
                <a:ahLst/>
                <a:cxnLst/>
                <a:rect l="l" t="t" r="r" b="b"/>
                <a:pathLst>
                  <a:path w="44892" h="5304" extrusionOk="0">
                    <a:moveTo>
                      <a:pt x="0" y="1"/>
                    </a:moveTo>
                    <a:lnTo>
                      <a:pt x="0" y="5304"/>
                    </a:lnTo>
                    <a:lnTo>
                      <a:pt x="44891" y="5304"/>
                    </a:lnTo>
                    <a:lnTo>
                      <a:pt x="448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57;p36"/>
              <p:cNvSpPr/>
              <p:nvPr/>
            </p:nvSpPr>
            <p:spPr>
              <a:xfrm>
                <a:off x="5023350" y="2145250"/>
                <a:ext cx="78650" cy="132600"/>
              </a:xfrm>
              <a:custGeom>
                <a:avLst/>
                <a:gdLst/>
                <a:ahLst/>
                <a:cxnLst/>
                <a:rect l="l" t="t" r="r" b="b"/>
                <a:pathLst>
                  <a:path w="3146" h="5304" extrusionOk="0">
                    <a:moveTo>
                      <a:pt x="0" y="1"/>
                    </a:moveTo>
                    <a:lnTo>
                      <a:pt x="0" y="5304"/>
                    </a:lnTo>
                    <a:lnTo>
                      <a:pt x="3146" y="5304"/>
                    </a:lnTo>
                    <a:lnTo>
                      <a:pt x="31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58;p36"/>
              <p:cNvSpPr/>
              <p:nvPr/>
            </p:nvSpPr>
            <p:spPr>
              <a:xfrm>
                <a:off x="5038375" y="2145250"/>
                <a:ext cx="16200" cy="132050"/>
              </a:xfrm>
              <a:custGeom>
                <a:avLst/>
                <a:gdLst/>
                <a:ahLst/>
                <a:cxnLst/>
                <a:rect l="l" t="t" r="r" b="b"/>
                <a:pathLst>
                  <a:path w="648" h="5282" extrusionOk="0">
                    <a:moveTo>
                      <a:pt x="0" y="1"/>
                    </a:moveTo>
                    <a:lnTo>
                      <a:pt x="0" y="5281"/>
                    </a:lnTo>
                    <a:lnTo>
                      <a:pt x="647" y="5281"/>
                    </a:lnTo>
                    <a:lnTo>
                      <a:pt x="6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259;p36"/>
              <p:cNvSpPr/>
              <p:nvPr/>
            </p:nvSpPr>
            <p:spPr>
              <a:xfrm>
                <a:off x="5182175" y="2145250"/>
                <a:ext cx="16200" cy="132050"/>
              </a:xfrm>
              <a:custGeom>
                <a:avLst/>
                <a:gdLst/>
                <a:ahLst/>
                <a:cxnLst/>
                <a:rect l="l" t="t" r="r" b="b"/>
                <a:pathLst>
                  <a:path w="648" h="5282" extrusionOk="0">
                    <a:moveTo>
                      <a:pt x="0" y="1"/>
                    </a:moveTo>
                    <a:lnTo>
                      <a:pt x="0" y="5281"/>
                    </a:lnTo>
                    <a:lnTo>
                      <a:pt x="648" y="5281"/>
                    </a:lnTo>
                    <a:lnTo>
                      <a:pt x="6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260;p36"/>
              <p:cNvSpPr/>
              <p:nvPr/>
            </p:nvSpPr>
            <p:spPr>
              <a:xfrm>
                <a:off x="5325950" y="2145250"/>
                <a:ext cx="16200" cy="132050"/>
              </a:xfrm>
              <a:custGeom>
                <a:avLst/>
                <a:gdLst/>
                <a:ahLst/>
                <a:cxnLst/>
                <a:rect l="l" t="t" r="r" b="b"/>
                <a:pathLst>
                  <a:path w="648" h="5282" extrusionOk="0">
                    <a:moveTo>
                      <a:pt x="1" y="1"/>
                    </a:moveTo>
                    <a:lnTo>
                      <a:pt x="1" y="5281"/>
                    </a:lnTo>
                    <a:lnTo>
                      <a:pt x="648" y="5281"/>
                    </a:lnTo>
                    <a:lnTo>
                      <a:pt x="6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261;p36"/>
              <p:cNvSpPr/>
              <p:nvPr/>
            </p:nvSpPr>
            <p:spPr>
              <a:xfrm>
                <a:off x="5118300" y="2157025"/>
                <a:ext cx="32625" cy="108550"/>
              </a:xfrm>
              <a:custGeom>
                <a:avLst/>
                <a:gdLst/>
                <a:ahLst/>
                <a:cxnLst/>
                <a:rect l="l" t="t" r="r" b="b"/>
                <a:pathLst>
                  <a:path w="1305" h="4342" extrusionOk="0">
                    <a:moveTo>
                      <a:pt x="661" y="0"/>
                    </a:moveTo>
                    <a:cubicBezTo>
                      <a:pt x="610" y="0"/>
                      <a:pt x="559" y="8"/>
                      <a:pt x="510" y="26"/>
                    </a:cubicBezTo>
                    <a:cubicBezTo>
                      <a:pt x="419" y="59"/>
                      <a:pt x="336" y="110"/>
                      <a:pt x="264" y="172"/>
                    </a:cubicBezTo>
                    <a:cubicBezTo>
                      <a:pt x="96" y="320"/>
                      <a:pt x="1" y="539"/>
                      <a:pt x="76" y="770"/>
                    </a:cubicBezTo>
                    <a:cubicBezTo>
                      <a:pt x="147" y="990"/>
                      <a:pt x="371" y="1081"/>
                      <a:pt x="585" y="1116"/>
                    </a:cubicBezTo>
                    <a:cubicBezTo>
                      <a:pt x="613" y="1121"/>
                      <a:pt x="642" y="1123"/>
                      <a:pt x="670" y="1123"/>
                    </a:cubicBezTo>
                    <a:cubicBezTo>
                      <a:pt x="992" y="1123"/>
                      <a:pt x="1305" y="840"/>
                      <a:pt x="1253" y="499"/>
                    </a:cubicBezTo>
                    <a:cubicBezTo>
                      <a:pt x="1213" y="237"/>
                      <a:pt x="935" y="0"/>
                      <a:pt x="661" y="0"/>
                    </a:cubicBezTo>
                    <a:close/>
                    <a:moveTo>
                      <a:pt x="660" y="1610"/>
                    </a:moveTo>
                    <a:cubicBezTo>
                      <a:pt x="609" y="1610"/>
                      <a:pt x="558" y="1618"/>
                      <a:pt x="509" y="1636"/>
                    </a:cubicBezTo>
                    <a:cubicBezTo>
                      <a:pt x="419" y="1668"/>
                      <a:pt x="336" y="1717"/>
                      <a:pt x="263" y="1781"/>
                    </a:cubicBezTo>
                    <a:cubicBezTo>
                      <a:pt x="95" y="1930"/>
                      <a:pt x="0" y="2148"/>
                      <a:pt x="75" y="2379"/>
                    </a:cubicBezTo>
                    <a:cubicBezTo>
                      <a:pt x="147" y="2600"/>
                      <a:pt x="370" y="2691"/>
                      <a:pt x="584" y="2726"/>
                    </a:cubicBezTo>
                    <a:cubicBezTo>
                      <a:pt x="612" y="2730"/>
                      <a:pt x="640" y="2732"/>
                      <a:pt x="669" y="2732"/>
                    </a:cubicBezTo>
                    <a:cubicBezTo>
                      <a:pt x="991" y="2732"/>
                      <a:pt x="1305" y="2450"/>
                      <a:pt x="1252" y="2110"/>
                    </a:cubicBezTo>
                    <a:cubicBezTo>
                      <a:pt x="1212" y="1847"/>
                      <a:pt x="933" y="1610"/>
                      <a:pt x="660" y="1610"/>
                    </a:cubicBezTo>
                    <a:close/>
                    <a:moveTo>
                      <a:pt x="660" y="3219"/>
                    </a:moveTo>
                    <a:cubicBezTo>
                      <a:pt x="609" y="3219"/>
                      <a:pt x="558" y="3227"/>
                      <a:pt x="509" y="3245"/>
                    </a:cubicBezTo>
                    <a:cubicBezTo>
                      <a:pt x="419" y="3277"/>
                      <a:pt x="336" y="3326"/>
                      <a:pt x="263" y="3390"/>
                    </a:cubicBezTo>
                    <a:cubicBezTo>
                      <a:pt x="95" y="3539"/>
                      <a:pt x="0" y="3756"/>
                      <a:pt x="75" y="3988"/>
                    </a:cubicBezTo>
                    <a:cubicBezTo>
                      <a:pt x="147" y="4208"/>
                      <a:pt x="370" y="4299"/>
                      <a:pt x="584" y="4334"/>
                    </a:cubicBezTo>
                    <a:cubicBezTo>
                      <a:pt x="612" y="4339"/>
                      <a:pt x="640" y="4341"/>
                      <a:pt x="669" y="4341"/>
                    </a:cubicBezTo>
                    <a:cubicBezTo>
                      <a:pt x="991" y="4341"/>
                      <a:pt x="1305" y="4059"/>
                      <a:pt x="1252" y="3717"/>
                    </a:cubicBezTo>
                    <a:cubicBezTo>
                      <a:pt x="1212" y="3455"/>
                      <a:pt x="933" y="3219"/>
                      <a:pt x="660" y="321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262;p36"/>
              <p:cNvSpPr/>
              <p:nvPr/>
            </p:nvSpPr>
            <p:spPr>
              <a:xfrm>
                <a:off x="6049125" y="2157025"/>
                <a:ext cx="32625" cy="108550"/>
              </a:xfrm>
              <a:custGeom>
                <a:avLst/>
                <a:gdLst/>
                <a:ahLst/>
                <a:cxnLst/>
                <a:rect l="l" t="t" r="r" b="b"/>
                <a:pathLst>
                  <a:path w="1305" h="4342" extrusionOk="0">
                    <a:moveTo>
                      <a:pt x="660" y="0"/>
                    </a:moveTo>
                    <a:cubicBezTo>
                      <a:pt x="609" y="0"/>
                      <a:pt x="558" y="8"/>
                      <a:pt x="509" y="26"/>
                    </a:cubicBezTo>
                    <a:cubicBezTo>
                      <a:pt x="421" y="59"/>
                      <a:pt x="335" y="110"/>
                      <a:pt x="263" y="172"/>
                    </a:cubicBezTo>
                    <a:cubicBezTo>
                      <a:pt x="95" y="320"/>
                      <a:pt x="0" y="539"/>
                      <a:pt x="75" y="770"/>
                    </a:cubicBezTo>
                    <a:cubicBezTo>
                      <a:pt x="146" y="990"/>
                      <a:pt x="370" y="1081"/>
                      <a:pt x="584" y="1116"/>
                    </a:cubicBezTo>
                    <a:cubicBezTo>
                      <a:pt x="612" y="1121"/>
                      <a:pt x="641" y="1123"/>
                      <a:pt x="669" y="1123"/>
                    </a:cubicBezTo>
                    <a:cubicBezTo>
                      <a:pt x="991" y="1123"/>
                      <a:pt x="1304" y="840"/>
                      <a:pt x="1252" y="499"/>
                    </a:cubicBezTo>
                    <a:cubicBezTo>
                      <a:pt x="1212" y="237"/>
                      <a:pt x="934" y="0"/>
                      <a:pt x="660" y="0"/>
                    </a:cubicBezTo>
                    <a:close/>
                    <a:moveTo>
                      <a:pt x="660" y="1610"/>
                    </a:moveTo>
                    <a:cubicBezTo>
                      <a:pt x="609" y="1610"/>
                      <a:pt x="558" y="1618"/>
                      <a:pt x="509" y="1636"/>
                    </a:cubicBezTo>
                    <a:cubicBezTo>
                      <a:pt x="421" y="1668"/>
                      <a:pt x="335" y="1717"/>
                      <a:pt x="263" y="1781"/>
                    </a:cubicBezTo>
                    <a:cubicBezTo>
                      <a:pt x="95" y="1930"/>
                      <a:pt x="0" y="2148"/>
                      <a:pt x="75" y="2379"/>
                    </a:cubicBezTo>
                    <a:cubicBezTo>
                      <a:pt x="148" y="2600"/>
                      <a:pt x="370" y="2691"/>
                      <a:pt x="584" y="2726"/>
                    </a:cubicBezTo>
                    <a:cubicBezTo>
                      <a:pt x="612" y="2730"/>
                      <a:pt x="641" y="2732"/>
                      <a:pt x="669" y="2732"/>
                    </a:cubicBezTo>
                    <a:cubicBezTo>
                      <a:pt x="992" y="2732"/>
                      <a:pt x="1305" y="2450"/>
                      <a:pt x="1252" y="2110"/>
                    </a:cubicBezTo>
                    <a:cubicBezTo>
                      <a:pt x="1212" y="1847"/>
                      <a:pt x="934" y="1610"/>
                      <a:pt x="660" y="1610"/>
                    </a:cubicBezTo>
                    <a:close/>
                    <a:moveTo>
                      <a:pt x="660" y="3219"/>
                    </a:moveTo>
                    <a:cubicBezTo>
                      <a:pt x="609" y="3219"/>
                      <a:pt x="558" y="3227"/>
                      <a:pt x="509" y="3245"/>
                    </a:cubicBezTo>
                    <a:cubicBezTo>
                      <a:pt x="421" y="3277"/>
                      <a:pt x="335" y="3326"/>
                      <a:pt x="263" y="3390"/>
                    </a:cubicBezTo>
                    <a:cubicBezTo>
                      <a:pt x="95" y="3539"/>
                      <a:pt x="0" y="3756"/>
                      <a:pt x="75" y="3988"/>
                    </a:cubicBezTo>
                    <a:cubicBezTo>
                      <a:pt x="148" y="4208"/>
                      <a:pt x="370" y="4299"/>
                      <a:pt x="584" y="4334"/>
                    </a:cubicBezTo>
                    <a:cubicBezTo>
                      <a:pt x="612" y="4339"/>
                      <a:pt x="641" y="4341"/>
                      <a:pt x="669" y="4341"/>
                    </a:cubicBezTo>
                    <a:cubicBezTo>
                      <a:pt x="992" y="4341"/>
                      <a:pt x="1305" y="4059"/>
                      <a:pt x="1252" y="3717"/>
                    </a:cubicBezTo>
                    <a:cubicBezTo>
                      <a:pt x="1212" y="3455"/>
                      <a:pt x="934" y="3219"/>
                      <a:pt x="660" y="321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263;p36"/>
              <p:cNvSpPr/>
              <p:nvPr/>
            </p:nvSpPr>
            <p:spPr>
              <a:xfrm>
                <a:off x="5372050" y="2171075"/>
                <a:ext cx="657200" cy="81000"/>
              </a:xfrm>
              <a:custGeom>
                <a:avLst/>
                <a:gdLst/>
                <a:ahLst/>
                <a:cxnLst/>
                <a:rect l="l" t="t" r="r" b="b"/>
                <a:pathLst>
                  <a:path w="26288" h="3240" extrusionOk="0">
                    <a:moveTo>
                      <a:pt x="103" y="0"/>
                    </a:moveTo>
                    <a:cubicBezTo>
                      <a:pt x="103" y="58"/>
                      <a:pt x="58" y="104"/>
                      <a:pt x="0" y="104"/>
                    </a:cubicBezTo>
                    <a:lnTo>
                      <a:pt x="0" y="3137"/>
                    </a:lnTo>
                    <a:cubicBezTo>
                      <a:pt x="58" y="3137"/>
                      <a:pt x="103" y="3182"/>
                      <a:pt x="103" y="3240"/>
                    </a:cubicBezTo>
                    <a:lnTo>
                      <a:pt x="26185" y="3240"/>
                    </a:lnTo>
                    <a:cubicBezTo>
                      <a:pt x="26185" y="3182"/>
                      <a:pt x="26232" y="3137"/>
                      <a:pt x="26287" y="3137"/>
                    </a:cubicBezTo>
                    <a:lnTo>
                      <a:pt x="26287" y="104"/>
                    </a:lnTo>
                    <a:cubicBezTo>
                      <a:pt x="26231" y="104"/>
                      <a:pt x="26184" y="57"/>
                      <a:pt x="2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264;p36"/>
              <p:cNvSpPr/>
              <p:nvPr/>
            </p:nvSpPr>
            <p:spPr>
              <a:xfrm>
                <a:off x="5419775" y="2183275"/>
                <a:ext cx="569600" cy="56000"/>
              </a:xfrm>
              <a:custGeom>
                <a:avLst/>
                <a:gdLst/>
                <a:ahLst/>
                <a:cxnLst/>
                <a:rect l="l" t="t" r="r" b="b"/>
                <a:pathLst>
                  <a:path w="22784" h="2240" extrusionOk="0">
                    <a:moveTo>
                      <a:pt x="21071" y="144"/>
                    </a:moveTo>
                    <a:cubicBezTo>
                      <a:pt x="21440" y="144"/>
                      <a:pt x="21926" y="159"/>
                      <a:pt x="22360" y="224"/>
                    </a:cubicBezTo>
                    <a:cubicBezTo>
                      <a:pt x="22384" y="330"/>
                      <a:pt x="22400" y="440"/>
                      <a:pt x="22416" y="545"/>
                    </a:cubicBezTo>
                    <a:cubicBezTo>
                      <a:pt x="22439" y="695"/>
                      <a:pt x="22463" y="850"/>
                      <a:pt x="22505" y="1003"/>
                    </a:cubicBezTo>
                    <a:cubicBezTo>
                      <a:pt x="22563" y="1221"/>
                      <a:pt x="22665" y="1743"/>
                      <a:pt x="22336" y="1888"/>
                    </a:cubicBezTo>
                    <a:cubicBezTo>
                      <a:pt x="22233" y="1933"/>
                      <a:pt x="22119" y="1946"/>
                      <a:pt x="22001" y="1946"/>
                    </a:cubicBezTo>
                    <a:cubicBezTo>
                      <a:pt x="21923" y="1946"/>
                      <a:pt x="21844" y="1940"/>
                      <a:pt x="21766" y="1935"/>
                    </a:cubicBezTo>
                    <a:lnTo>
                      <a:pt x="21703" y="1930"/>
                    </a:lnTo>
                    <a:cubicBezTo>
                      <a:pt x="21576" y="1922"/>
                      <a:pt x="21451" y="1919"/>
                      <a:pt x="21326" y="1919"/>
                    </a:cubicBezTo>
                    <a:cubicBezTo>
                      <a:pt x="21172" y="1919"/>
                      <a:pt x="21018" y="1924"/>
                      <a:pt x="20858" y="1927"/>
                    </a:cubicBezTo>
                    <a:lnTo>
                      <a:pt x="20731" y="1929"/>
                    </a:lnTo>
                    <a:cubicBezTo>
                      <a:pt x="20526" y="1935"/>
                      <a:pt x="20318" y="1940"/>
                      <a:pt x="20113" y="1945"/>
                    </a:cubicBezTo>
                    <a:cubicBezTo>
                      <a:pt x="19564" y="1960"/>
                      <a:pt x="19002" y="1975"/>
                      <a:pt x="18440" y="1975"/>
                    </a:cubicBezTo>
                    <a:cubicBezTo>
                      <a:pt x="18216" y="1975"/>
                      <a:pt x="17992" y="1973"/>
                      <a:pt x="17768" y="1967"/>
                    </a:cubicBezTo>
                    <a:cubicBezTo>
                      <a:pt x="16446" y="1934"/>
                      <a:pt x="15104" y="1926"/>
                      <a:pt x="13805" y="1919"/>
                    </a:cubicBezTo>
                    <a:cubicBezTo>
                      <a:pt x="12447" y="1911"/>
                      <a:pt x="11045" y="1903"/>
                      <a:pt x="9666" y="1865"/>
                    </a:cubicBezTo>
                    <a:cubicBezTo>
                      <a:pt x="9285" y="1855"/>
                      <a:pt x="8901" y="1850"/>
                      <a:pt x="8518" y="1850"/>
                    </a:cubicBezTo>
                    <a:cubicBezTo>
                      <a:pt x="7089" y="1850"/>
                      <a:pt x="5656" y="1914"/>
                      <a:pt x="4292" y="1982"/>
                    </a:cubicBezTo>
                    <a:cubicBezTo>
                      <a:pt x="4044" y="1994"/>
                      <a:pt x="3786" y="2010"/>
                      <a:pt x="3525" y="2028"/>
                    </a:cubicBezTo>
                    <a:cubicBezTo>
                      <a:pt x="2958" y="2064"/>
                      <a:pt x="2381" y="2101"/>
                      <a:pt x="1817" y="2101"/>
                    </a:cubicBezTo>
                    <a:cubicBezTo>
                      <a:pt x="1326" y="2101"/>
                      <a:pt x="845" y="2073"/>
                      <a:pt x="390" y="1991"/>
                    </a:cubicBezTo>
                    <a:cubicBezTo>
                      <a:pt x="158" y="1950"/>
                      <a:pt x="157" y="1842"/>
                      <a:pt x="174" y="1581"/>
                    </a:cubicBezTo>
                    <a:cubicBezTo>
                      <a:pt x="176" y="1552"/>
                      <a:pt x="178" y="1522"/>
                      <a:pt x="179" y="1493"/>
                    </a:cubicBezTo>
                    <a:cubicBezTo>
                      <a:pt x="187" y="1341"/>
                      <a:pt x="201" y="1186"/>
                      <a:pt x="216" y="1035"/>
                    </a:cubicBezTo>
                    <a:cubicBezTo>
                      <a:pt x="237" y="805"/>
                      <a:pt x="260" y="567"/>
                      <a:pt x="258" y="335"/>
                    </a:cubicBezTo>
                    <a:lnTo>
                      <a:pt x="258" y="335"/>
                    </a:lnTo>
                    <a:cubicBezTo>
                      <a:pt x="396" y="340"/>
                      <a:pt x="527" y="343"/>
                      <a:pt x="653" y="343"/>
                    </a:cubicBezTo>
                    <a:cubicBezTo>
                      <a:pt x="1053" y="343"/>
                      <a:pt x="1400" y="318"/>
                      <a:pt x="1738" y="294"/>
                    </a:cubicBezTo>
                    <a:cubicBezTo>
                      <a:pt x="1836" y="288"/>
                      <a:pt x="1933" y="281"/>
                      <a:pt x="2032" y="275"/>
                    </a:cubicBezTo>
                    <a:cubicBezTo>
                      <a:pt x="2189" y="265"/>
                      <a:pt x="2346" y="261"/>
                      <a:pt x="2503" y="261"/>
                    </a:cubicBezTo>
                    <a:cubicBezTo>
                      <a:pt x="2851" y="261"/>
                      <a:pt x="3199" y="281"/>
                      <a:pt x="3539" y="301"/>
                    </a:cubicBezTo>
                    <a:cubicBezTo>
                      <a:pt x="3768" y="314"/>
                      <a:pt x="3998" y="328"/>
                      <a:pt x="4228" y="336"/>
                    </a:cubicBezTo>
                    <a:cubicBezTo>
                      <a:pt x="4514" y="345"/>
                      <a:pt x="4801" y="349"/>
                      <a:pt x="5088" y="349"/>
                    </a:cubicBezTo>
                    <a:cubicBezTo>
                      <a:pt x="5862" y="349"/>
                      <a:pt x="6638" y="320"/>
                      <a:pt x="7395" y="293"/>
                    </a:cubicBezTo>
                    <a:cubicBezTo>
                      <a:pt x="8155" y="266"/>
                      <a:pt x="8934" y="238"/>
                      <a:pt x="9709" y="238"/>
                    </a:cubicBezTo>
                    <a:cubicBezTo>
                      <a:pt x="9934" y="238"/>
                      <a:pt x="10159" y="240"/>
                      <a:pt x="10383" y="246"/>
                    </a:cubicBezTo>
                    <a:cubicBezTo>
                      <a:pt x="10742" y="255"/>
                      <a:pt x="11102" y="265"/>
                      <a:pt x="11461" y="276"/>
                    </a:cubicBezTo>
                    <a:cubicBezTo>
                      <a:pt x="12617" y="308"/>
                      <a:pt x="13796" y="341"/>
                      <a:pt x="14978" y="341"/>
                    </a:cubicBezTo>
                    <a:cubicBezTo>
                      <a:pt x="15796" y="341"/>
                      <a:pt x="16615" y="325"/>
                      <a:pt x="17429" y="282"/>
                    </a:cubicBezTo>
                    <a:cubicBezTo>
                      <a:pt x="18580" y="221"/>
                      <a:pt x="19770" y="158"/>
                      <a:pt x="20955" y="144"/>
                    </a:cubicBezTo>
                    <a:cubicBezTo>
                      <a:pt x="20992" y="144"/>
                      <a:pt x="21031" y="144"/>
                      <a:pt x="21071" y="144"/>
                    </a:cubicBezTo>
                    <a:close/>
                    <a:moveTo>
                      <a:pt x="21117" y="1"/>
                    </a:moveTo>
                    <a:cubicBezTo>
                      <a:pt x="21060" y="1"/>
                      <a:pt x="21006" y="1"/>
                      <a:pt x="20955" y="2"/>
                    </a:cubicBezTo>
                    <a:cubicBezTo>
                      <a:pt x="19767" y="15"/>
                      <a:pt x="18576" y="78"/>
                      <a:pt x="17424" y="139"/>
                    </a:cubicBezTo>
                    <a:cubicBezTo>
                      <a:pt x="16608" y="182"/>
                      <a:pt x="15788" y="198"/>
                      <a:pt x="14968" y="198"/>
                    </a:cubicBezTo>
                    <a:cubicBezTo>
                      <a:pt x="13792" y="198"/>
                      <a:pt x="12618" y="165"/>
                      <a:pt x="11468" y="132"/>
                    </a:cubicBezTo>
                    <a:cubicBezTo>
                      <a:pt x="11108" y="123"/>
                      <a:pt x="10749" y="112"/>
                      <a:pt x="10388" y="104"/>
                    </a:cubicBezTo>
                    <a:cubicBezTo>
                      <a:pt x="10158" y="98"/>
                      <a:pt x="9927" y="95"/>
                      <a:pt x="9696" y="95"/>
                    </a:cubicBezTo>
                    <a:cubicBezTo>
                      <a:pt x="8923" y="95"/>
                      <a:pt x="8148" y="124"/>
                      <a:pt x="7392" y="152"/>
                    </a:cubicBezTo>
                    <a:cubicBezTo>
                      <a:pt x="6638" y="180"/>
                      <a:pt x="5866" y="208"/>
                      <a:pt x="5096" y="208"/>
                    </a:cubicBezTo>
                    <a:cubicBezTo>
                      <a:pt x="4808" y="208"/>
                      <a:pt x="4520" y="204"/>
                      <a:pt x="4234" y="194"/>
                    </a:cubicBezTo>
                    <a:cubicBezTo>
                      <a:pt x="4005" y="186"/>
                      <a:pt x="3776" y="173"/>
                      <a:pt x="3548" y="159"/>
                    </a:cubicBezTo>
                    <a:cubicBezTo>
                      <a:pt x="3205" y="139"/>
                      <a:pt x="2852" y="118"/>
                      <a:pt x="2497" y="118"/>
                    </a:cubicBezTo>
                    <a:cubicBezTo>
                      <a:pt x="2340" y="118"/>
                      <a:pt x="2182" y="122"/>
                      <a:pt x="2024" y="132"/>
                    </a:cubicBezTo>
                    <a:cubicBezTo>
                      <a:pt x="1927" y="138"/>
                      <a:pt x="1827" y="146"/>
                      <a:pt x="1729" y="153"/>
                    </a:cubicBezTo>
                    <a:cubicBezTo>
                      <a:pt x="1392" y="177"/>
                      <a:pt x="1045" y="203"/>
                      <a:pt x="647" y="203"/>
                    </a:cubicBezTo>
                    <a:cubicBezTo>
                      <a:pt x="503" y="203"/>
                      <a:pt x="352" y="199"/>
                      <a:pt x="192" y="191"/>
                    </a:cubicBezTo>
                    <a:cubicBezTo>
                      <a:pt x="191" y="191"/>
                      <a:pt x="190" y="191"/>
                      <a:pt x="188" y="191"/>
                    </a:cubicBezTo>
                    <a:cubicBezTo>
                      <a:pt x="170" y="191"/>
                      <a:pt x="152" y="199"/>
                      <a:pt x="140" y="212"/>
                    </a:cubicBezTo>
                    <a:cubicBezTo>
                      <a:pt x="125" y="227"/>
                      <a:pt x="118" y="245"/>
                      <a:pt x="118" y="264"/>
                    </a:cubicBezTo>
                    <a:cubicBezTo>
                      <a:pt x="125" y="512"/>
                      <a:pt x="101" y="772"/>
                      <a:pt x="77" y="1021"/>
                    </a:cubicBezTo>
                    <a:cubicBezTo>
                      <a:pt x="62" y="1174"/>
                      <a:pt x="48" y="1333"/>
                      <a:pt x="39" y="1485"/>
                    </a:cubicBezTo>
                    <a:cubicBezTo>
                      <a:pt x="38" y="1515"/>
                      <a:pt x="35" y="1543"/>
                      <a:pt x="34" y="1571"/>
                    </a:cubicBezTo>
                    <a:cubicBezTo>
                      <a:pt x="18" y="1814"/>
                      <a:pt x="1" y="2062"/>
                      <a:pt x="363" y="2127"/>
                    </a:cubicBezTo>
                    <a:cubicBezTo>
                      <a:pt x="829" y="2211"/>
                      <a:pt x="1317" y="2240"/>
                      <a:pt x="1815" y="2240"/>
                    </a:cubicBezTo>
                    <a:cubicBezTo>
                      <a:pt x="2383" y="2240"/>
                      <a:pt x="2963" y="2202"/>
                      <a:pt x="3532" y="2164"/>
                    </a:cubicBezTo>
                    <a:cubicBezTo>
                      <a:pt x="3792" y="2148"/>
                      <a:pt x="4049" y="2130"/>
                      <a:pt x="4297" y="2119"/>
                    </a:cubicBezTo>
                    <a:cubicBezTo>
                      <a:pt x="5658" y="2051"/>
                      <a:pt x="7089" y="1987"/>
                      <a:pt x="8515" y="1987"/>
                    </a:cubicBezTo>
                    <a:cubicBezTo>
                      <a:pt x="8898" y="1987"/>
                      <a:pt x="9280" y="1992"/>
                      <a:pt x="9661" y="2002"/>
                    </a:cubicBezTo>
                    <a:cubicBezTo>
                      <a:pt x="11041" y="2039"/>
                      <a:pt x="12445" y="2047"/>
                      <a:pt x="13802" y="2054"/>
                    </a:cubicBezTo>
                    <a:cubicBezTo>
                      <a:pt x="15100" y="2061"/>
                      <a:pt x="16442" y="2068"/>
                      <a:pt x="17763" y="2103"/>
                    </a:cubicBezTo>
                    <a:cubicBezTo>
                      <a:pt x="17981" y="2108"/>
                      <a:pt x="18200" y="2110"/>
                      <a:pt x="18419" y="2110"/>
                    </a:cubicBezTo>
                    <a:cubicBezTo>
                      <a:pt x="18989" y="2110"/>
                      <a:pt x="19559" y="2095"/>
                      <a:pt x="20115" y="2081"/>
                    </a:cubicBezTo>
                    <a:cubicBezTo>
                      <a:pt x="20322" y="2076"/>
                      <a:pt x="20528" y="2071"/>
                      <a:pt x="20734" y="2065"/>
                    </a:cubicBezTo>
                    <a:lnTo>
                      <a:pt x="20863" y="2062"/>
                    </a:lnTo>
                    <a:cubicBezTo>
                      <a:pt x="21012" y="2059"/>
                      <a:pt x="21157" y="2055"/>
                      <a:pt x="21300" y="2055"/>
                    </a:cubicBezTo>
                    <a:cubicBezTo>
                      <a:pt x="21432" y="2055"/>
                      <a:pt x="21563" y="2058"/>
                      <a:pt x="21696" y="2066"/>
                    </a:cubicBezTo>
                    <a:lnTo>
                      <a:pt x="21758" y="2069"/>
                    </a:lnTo>
                    <a:cubicBezTo>
                      <a:pt x="21837" y="2075"/>
                      <a:pt x="21920" y="2081"/>
                      <a:pt x="22004" y="2081"/>
                    </a:cubicBezTo>
                    <a:cubicBezTo>
                      <a:pt x="22135" y="2081"/>
                      <a:pt x="22269" y="2066"/>
                      <a:pt x="22392" y="2013"/>
                    </a:cubicBezTo>
                    <a:cubicBezTo>
                      <a:pt x="22693" y="1880"/>
                      <a:pt x="22784" y="1498"/>
                      <a:pt x="22638" y="964"/>
                    </a:cubicBezTo>
                    <a:cubicBezTo>
                      <a:pt x="22600" y="819"/>
                      <a:pt x="22576" y="667"/>
                      <a:pt x="22554" y="522"/>
                    </a:cubicBezTo>
                    <a:cubicBezTo>
                      <a:pt x="22536" y="398"/>
                      <a:pt x="22515" y="269"/>
                      <a:pt x="22485" y="143"/>
                    </a:cubicBezTo>
                    <a:cubicBezTo>
                      <a:pt x="22479" y="116"/>
                      <a:pt x="22457" y="95"/>
                      <a:pt x="22430" y="92"/>
                    </a:cubicBezTo>
                    <a:cubicBezTo>
                      <a:pt x="21993" y="19"/>
                      <a:pt x="21499" y="1"/>
                      <a:pt x="211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 name="Google Shape;2265;p36"/>
            <p:cNvGrpSpPr/>
            <p:nvPr/>
          </p:nvGrpSpPr>
          <p:grpSpPr>
            <a:xfrm>
              <a:off x="3850718" y="4216024"/>
              <a:ext cx="2585362" cy="607406"/>
              <a:chOff x="4972650" y="1317400"/>
              <a:chExt cx="1151250" cy="270475"/>
            </a:xfrm>
          </p:grpSpPr>
          <p:sp>
            <p:nvSpPr>
              <p:cNvPr id="24" name="Google Shape;2266;p36"/>
              <p:cNvSpPr/>
              <p:nvPr/>
            </p:nvSpPr>
            <p:spPr>
              <a:xfrm>
                <a:off x="4972650" y="1317400"/>
                <a:ext cx="1151250" cy="270475"/>
              </a:xfrm>
              <a:custGeom>
                <a:avLst/>
                <a:gdLst/>
                <a:ahLst/>
                <a:cxnLst/>
                <a:rect l="l" t="t" r="r" b="b"/>
                <a:pathLst>
                  <a:path w="46050" h="10819" extrusionOk="0">
                    <a:moveTo>
                      <a:pt x="0" y="1"/>
                    </a:moveTo>
                    <a:lnTo>
                      <a:pt x="0" y="10819"/>
                    </a:lnTo>
                    <a:lnTo>
                      <a:pt x="46050" y="10819"/>
                    </a:lnTo>
                    <a:lnTo>
                      <a:pt x="460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67;p36"/>
              <p:cNvSpPr/>
              <p:nvPr/>
            </p:nvSpPr>
            <p:spPr>
              <a:xfrm>
                <a:off x="5045125" y="1317400"/>
                <a:ext cx="192100" cy="270475"/>
              </a:xfrm>
              <a:custGeom>
                <a:avLst/>
                <a:gdLst/>
                <a:ahLst/>
                <a:cxnLst/>
                <a:rect l="l" t="t" r="r" b="b"/>
                <a:pathLst>
                  <a:path w="7684" h="10819" extrusionOk="0">
                    <a:moveTo>
                      <a:pt x="1" y="1"/>
                    </a:moveTo>
                    <a:lnTo>
                      <a:pt x="1" y="10819"/>
                    </a:lnTo>
                    <a:lnTo>
                      <a:pt x="7684" y="10819"/>
                    </a:lnTo>
                    <a:lnTo>
                      <a:pt x="76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268;p36"/>
              <p:cNvSpPr/>
              <p:nvPr/>
            </p:nvSpPr>
            <p:spPr>
              <a:xfrm>
                <a:off x="6012050" y="1317400"/>
                <a:ext cx="62425" cy="270475"/>
              </a:xfrm>
              <a:custGeom>
                <a:avLst/>
                <a:gdLst/>
                <a:ahLst/>
                <a:cxnLst/>
                <a:rect l="l" t="t" r="r" b="b"/>
                <a:pathLst>
                  <a:path w="2497" h="10819" extrusionOk="0">
                    <a:moveTo>
                      <a:pt x="1" y="1"/>
                    </a:moveTo>
                    <a:lnTo>
                      <a:pt x="1" y="10819"/>
                    </a:lnTo>
                    <a:lnTo>
                      <a:pt x="2496" y="10819"/>
                    </a:lnTo>
                    <a:lnTo>
                      <a:pt x="24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69;p36"/>
              <p:cNvSpPr/>
              <p:nvPr/>
            </p:nvSpPr>
            <p:spPr>
              <a:xfrm>
                <a:off x="5066800" y="1317400"/>
                <a:ext cx="148425" cy="270475"/>
              </a:xfrm>
              <a:custGeom>
                <a:avLst/>
                <a:gdLst/>
                <a:ahLst/>
                <a:cxnLst/>
                <a:rect l="l" t="t" r="r" b="b"/>
                <a:pathLst>
                  <a:path w="5937" h="10819" extrusionOk="0">
                    <a:moveTo>
                      <a:pt x="0" y="1"/>
                    </a:moveTo>
                    <a:lnTo>
                      <a:pt x="0" y="10819"/>
                    </a:lnTo>
                    <a:lnTo>
                      <a:pt x="857" y="10819"/>
                    </a:lnTo>
                    <a:lnTo>
                      <a:pt x="857" y="1"/>
                    </a:lnTo>
                    <a:close/>
                    <a:moveTo>
                      <a:pt x="1692" y="1"/>
                    </a:moveTo>
                    <a:lnTo>
                      <a:pt x="1692" y="10819"/>
                    </a:lnTo>
                    <a:lnTo>
                      <a:pt x="2549" y="10819"/>
                    </a:lnTo>
                    <a:lnTo>
                      <a:pt x="2549" y="1"/>
                    </a:lnTo>
                    <a:close/>
                    <a:moveTo>
                      <a:pt x="3385" y="1"/>
                    </a:moveTo>
                    <a:lnTo>
                      <a:pt x="3385" y="10819"/>
                    </a:lnTo>
                    <a:lnTo>
                      <a:pt x="4242" y="10819"/>
                    </a:lnTo>
                    <a:lnTo>
                      <a:pt x="4242" y="1"/>
                    </a:lnTo>
                    <a:close/>
                    <a:moveTo>
                      <a:pt x="5079" y="1"/>
                    </a:moveTo>
                    <a:lnTo>
                      <a:pt x="5079" y="10819"/>
                    </a:lnTo>
                    <a:lnTo>
                      <a:pt x="5936" y="10819"/>
                    </a:lnTo>
                    <a:lnTo>
                      <a:pt x="59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270;p36"/>
              <p:cNvSpPr/>
              <p:nvPr/>
            </p:nvSpPr>
            <p:spPr>
              <a:xfrm>
                <a:off x="6031500" y="1317400"/>
                <a:ext cx="21450" cy="270475"/>
              </a:xfrm>
              <a:custGeom>
                <a:avLst/>
                <a:gdLst/>
                <a:ahLst/>
                <a:cxnLst/>
                <a:rect l="l" t="t" r="r" b="b"/>
                <a:pathLst>
                  <a:path w="858" h="10819" extrusionOk="0">
                    <a:moveTo>
                      <a:pt x="0" y="1"/>
                    </a:moveTo>
                    <a:lnTo>
                      <a:pt x="0" y="10819"/>
                    </a:lnTo>
                    <a:lnTo>
                      <a:pt x="857" y="10819"/>
                    </a:lnTo>
                    <a:lnTo>
                      <a:pt x="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271;p36"/>
              <p:cNvSpPr/>
              <p:nvPr/>
            </p:nvSpPr>
            <p:spPr>
              <a:xfrm>
                <a:off x="5288000" y="1342250"/>
                <a:ext cx="686950" cy="220775"/>
              </a:xfrm>
              <a:custGeom>
                <a:avLst/>
                <a:gdLst/>
                <a:ahLst/>
                <a:cxnLst/>
                <a:rect l="l" t="t" r="r" b="b"/>
                <a:pathLst>
                  <a:path w="27478" h="8831" extrusionOk="0">
                    <a:moveTo>
                      <a:pt x="202" y="1"/>
                    </a:moveTo>
                    <a:cubicBezTo>
                      <a:pt x="202" y="112"/>
                      <a:pt x="112" y="202"/>
                      <a:pt x="1" y="202"/>
                    </a:cubicBezTo>
                    <a:lnTo>
                      <a:pt x="1" y="8631"/>
                    </a:lnTo>
                    <a:cubicBezTo>
                      <a:pt x="112" y="8631"/>
                      <a:pt x="202" y="8721"/>
                      <a:pt x="202" y="8831"/>
                    </a:cubicBezTo>
                    <a:lnTo>
                      <a:pt x="27277" y="8831"/>
                    </a:lnTo>
                    <a:cubicBezTo>
                      <a:pt x="27277" y="8721"/>
                      <a:pt x="27366" y="8631"/>
                      <a:pt x="27477" y="8631"/>
                    </a:cubicBezTo>
                    <a:lnTo>
                      <a:pt x="27477" y="202"/>
                    </a:lnTo>
                    <a:cubicBezTo>
                      <a:pt x="27367" y="202"/>
                      <a:pt x="27277" y="112"/>
                      <a:pt x="272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272;p36"/>
              <p:cNvSpPr/>
              <p:nvPr/>
            </p:nvSpPr>
            <p:spPr>
              <a:xfrm>
                <a:off x="5539475" y="1419300"/>
                <a:ext cx="198225" cy="105900"/>
              </a:xfrm>
              <a:custGeom>
                <a:avLst/>
                <a:gdLst/>
                <a:ahLst/>
                <a:cxnLst/>
                <a:rect l="l" t="t" r="r" b="b"/>
                <a:pathLst>
                  <a:path w="7929" h="4236" extrusionOk="0">
                    <a:moveTo>
                      <a:pt x="3643" y="1"/>
                    </a:moveTo>
                    <a:cubicBezTo>
                      <a:pt x="3041" y="1"/>
                      <a:pt x="2515" y="141"/>
                      <a:pt x="2064" y="352"/>
                    </a:cubicBezTo>
                    <a:cubicBezTo>
                      <a:pt x="678" y="1002"/>
                      <a:pt x="0" y="2325"/>
                      <a:pt x="0" y="2325"/>
                    </a:cubicBezTo>
                    <a:cubicBezTo>
                      <a:pt x="0" y="2325"/>
                      <a:pt x="1952" y="4235"/>
                      <a:pt x="4232" y="4235"/>
                    </a:cubicBezTo>
                    <a:cubicBezTo>
                      <a:pt x="5453" y="4235"/>
                      <a:pt x="6768" y="3688"/>
                      <a:pt x="7929" y="2009"/>
                    </a:cubicBezTo>
                    <a:cubicBezTo>
                      <a:pt x="7410" y="1555"/>
                      <a:pt x="6918" y="1193"/>
                      <a:pt x="6453" y="905"/>
                    </a:cubicBezTo>
                    <a:cubicBezTo>
                      <a:pt x="5380" y="248"/>
                      <a:pt x="4444" y="1"/>
                      <a:pt x="36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273;p36"/>
              <p:cNvSpPr/>
              <p:nvPr/>
            </p:nvSpPr>
            <p:spPr>
              <a:xfrm>
                <a:off x="5590575" y="1419300"/>
                <a:ext cx="110200" cy="71575"/>
              </a:xfrm>
              <a:custGeom>
                <a:avLst/>
                <a:gdLst/>
                <a:ahLst/>
                <a:cxnLst/>
                <a:rect l="l" t="t" r="r" b="b"/>
                <a:pathLst>
                  <a:path w="4408" h="2863" extrusionOk="0">
                    <a:moveTo>
                      <a:pt x="1598" y="0"/>
                    </a:moveTo>
                    <a:cubicBezTo>
                      <a:pt x="996" y="0"/>
                      <a:pt x="471" y="140"/>
                      <a:pt x="21" y="351"/>
                    </a:cubicBezTo>
                    <a:cubicBezTo>
                      <a:pt x="8" y="449"/>
                      <a:pt x="0" y="550"/>
                      <a:pt x="0" y="651"/>
                    </a:cubicBezTo>
                    <a:cubicBezTo>
                      <a:pt x="0" y="1872"/>
                      <a:pt x="992" y="2862"/>
                      <a:pt x="2212" y="2862"/>
                    </a:cubicBezTo>
                    <a:cubicBezTo>
                      <a:pt x="3347" y="2862"/>
                      <a:pt x="4282" y="2007"/>
                      <a:pt x="4408" y="906"/>
                    </a:cubicBezTo>
                    <a:cubicBezTo>
                      <a:pt x="3335" y="248"/>
                      <a:pt x="2399" y="0"/>
                      <a:pt x="1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274;p36"/>
              <p:cNvSpPr/>
              <p:nvPr/>
            </p:nvSpPr>
            <p:spPr>
              <a:xfrm>
                <a:off x="5524250" y="1370550"/>
                <a:ext cx="224900" cy="78000"/>
              </a:xfrm>
              <a:custGeom>
                <a:avLst/>
                <a:gdLst/>
                <a:ahLst/>
                <a:cxnLst/>
                <a:rect l="l" t="t" r="r" b="b"/>
                <a:pathLst>
                  <a:path w="8996" h="3120" extrusionOk="0">
                    <a:moveTo>
                      <a:pt x="5076" y="1"/>
                    </a:moveTo>
                    <a:cubicBezTo>
                      <a:pt x="5012" y="1"/>
                      <a:pt x="4955" y="45"/>
                      <a:pt x="4940" y="109"/>
                    </a:cubicBezTo>
                    <a:lnTo>
                      <a:pt x="4740" y="969"/>
                    </a:lnTo>
                    <a:cubicBezTo>
                      <a:pt x="4604" y="959"/>
                      <a:pt x="4471" y="954"/>
                      <a:pt x="4339" y="954"/>
                    </a:cubicBezTo>
                    <a:cubicBezTo>
                      <a:pt x="4091" y="954"/>
                      <a:pt x="3850" y="971"/>
                      <a:pt x="3617" y="1001"/>
                    </a:cubicBezTo>
                    <a:lnTo>
                      <a:pt x="3515" y="124"/>
                    </a:lnTo>
                    <a:cubicBezTo>
                      <a:pt x="3507" y="53"/>
                      <a:pt x="3448" y="1"/>
                      <a:pt x="3380" y="1"/>
                    </a:cubicBezTo>
                    <a:cubicBezTo>
                      <a:pt x="3374" y="1"/>
                      <a:pt x="3368" y="2"/>
                      <a:pt x="3362" y="2"/>
                    </a:cubicBezTo>
                    <a:cubicBezTo>
                      <a:pt x="3285" y="12"/>
                      <a:pt x="3231" y="79"/>
                      <a:pt x="3240" y="156"/>
                    </a:cubicBezTo>
                    <a:lnTo>
                      <a:pt x="3343" y="1042"/>
                    </a:lnTo>
                    <a:cubicBezTo>
                      <a:pt x="2966" y="1109"/>
                      <a:pt x="2613" y="1208"/>
                      <a:pt x="2288" y="1325"/>
                    </a:cubicBezTo>
                    <a:lnTo>
                      <a:pt x="1988" y="379"/>
                    </a:lnTo>
                    <a:cubicBezTo>
                      <a:pt x="1969" y="320"/>
                      <a:pt x="1913" y="282"/>
                      <a:pt x="1854" y="282"/>
                    </a:cubicBezTo>
                    <a:cubicBezTo>
                      <a:pt x="1840" y="282"/>
                      <a:pt x="1826" y="284"/>
                      <a:pt x="1812" y="288"/>
                    </a:cubicBezTo>
                    <a:cubicBezTo>
                      <a:pt x="1739" y="311"/>
                      <a:pt x="1699" y="389"/>
                      <a:pt x="1721" y="463"/>
                    </a:cubicBezTo>
                    <a:lnTo>
                      <a:pt x="2027" y="1425"/>
                    </a:lnTo>
                    <a:cubicBezTo>
                      <a:pt x="1651" y="1580"/>
                      <a:pt x="1317" y="1753"/>
                      <a:pt x="1037" y="1922"/>
                    </a:cubicBezTo>
                    <a:lnTo>
                      <a:pt x="736" y="1276"/>
                    </a:lnTo>
                    <a:cubicBezTo>
                      <a:pt x="713" y="1226"/>
                      <a:pt x="663" y="1196"/>
                      <a:pt x="611" y="1196"/>
                    </a:cubicBezTo>
                    <a:cubicBezTo>
                      <a:pt x="591" y="1196"/>
                      <a:pt x="571" y="1200"/>
                      <a:pt x="551" y="1210"/>
                    </a:cubicBezTo>
                    <a:cubicBezTo>
                      <a:pt x="482" y="1242"/>
                      <a:pt x="451" y="1324"/>
                      <a:pt x="485" y="1394"/>
                    </a:cubicBezTo>
                    <a:lnTo>
                      <a:pt x="801" y="2071"/>
                    </a:lnTo>
                    <a:cubicBezTo>
                      <a:pt x="335" y="2374"/>
                      <a:pt x="69" y="2622"/>
                      <a:pt x="58" y="2632"/>
                    </a:cubicBezTo>
                    <a:cubicBezTo>
                      <a:pt x="2" y="2686"/>
                      <a:pt x="0" y="2772"/>
                      <a:pt x="53" y="2828"/>
                    </a:cubicBezTo>
                    <a:cubicBezTo>
                      <a:pt x="80" y="2857"/>
                      <a:pt x="117" y="2871"/>
                      <a:pt x="153" y="2871"/>
                    </a:cubicBezTo>
                    <a:cubicBezTo>
                      <a:pt x="188" y="2871"/>
                      <a:pt x="222" y="2859"/>
                      <a:pt x="250" y="2833"/>
                    </a:cubicBezTo>
                    <a:cubicBezTo>
                      <a:pt x="259" y="2825"/>
                      <a:pt x="1267" y="1878"/>
                      <a:pt x="2791" y="1441"/>
                    </a:cubicBezTo>
                    <a:cubicBezTo>
                      <a:pt x="3314" y="1291"/>
                      <a:pt x="3831" y="1216"/>
                      <a:pt x="4341" y="1216"/>
                    </a:cubicBezTo>
                    <a:cubicBezTo>
                      <a:pt x="5814" y="1216"/>
                      <a:pt x="7230" y="1840"/>
                      <a:pt x="8567" y="3082"/>
                    </a:cubicBezTo>
                    <a:cubicBezTo>
                      <a:pt x="8593" y="3106"/>
                      <a:pt x="8627" y="3119"/>
                      <a:pt x="8662" y="3119"/>
                    </a:cubicBezTo>
                    <a:cubicBezTo>
                      <a:pt x="8699" y="3119"/>
                      <a:pt x="8737" y="3104"/>
                      <a:pt x="8764" y="3074"/>
                    </a:cubicBezTo>
                    <a:cubicBezTo>
                      <a:pt x="8816" y="3019"/>
                      <a:pt x="8813" y="2930"/>
                      <a:pt x="8757" y="2878"/>
                    </a:cubicBezTo>
                    <a:cubicBezTo>
                      <a:pt x="8613" y="2745"/>
                      <a:pt x="8468" y="2618"/>
                      <a:pt x="8325" y="2501"/>
                    </a:cubicBezTo>
                    <a:lnTo>
                      <a:pt x="8934" y="1975"/>
                    </a:lnTo>
                    <a:cubicBezTo>
                      <a:pt x="8990" y="1923"/>
                      <a:pt x="8996" y="1837"/>
                      <a:pt x="8946" y="1778"/>
                    </a:cubicBezTo>
                    <a:cubicBezTo>
                      <a:pt x="8919" y="1746"/>
                      <a:pt x="8880" y="1730"/>
                      <a:pt x="8841" y="1730"/>
                    </a:cubicBezTo>
                    <a:cubicBezTo>
                      <a:pt x="8808" y="1730"/>
                      <a:pt x="8776" y="1741"/>
                      <a:pt x="8750" y="1763"/>
                    </a:cubicBezTo>
                    <a:lnTo>
                      <a:pt x="8101" y="2324"/>
                    </a:lnTo>
                    <a:cubicBezTo>
                      <a:pt x="7863" y="2141"/>
                      <a:pt x="7625" y="1981"/>
                      <a:pt x="7391" y="1840"/>
                    </a:cubicBezTo>
                    <a:lnTo>
                      <a:pt x="7919" y="1302"/>
                    </a:lnTo>
                    <a:cubicBezTo>
                      <a:pt x="7972" y="1247"/>
                      <a:pt x="7972" y="1159"/>
                      <a:pt x="7915" y="1105"/>
                    </a:cubicBezTo>
                    <a:cubicBezTo>
                      <a:pt x="7888" y="1079"/>
                      <a:pt x="7853" y="1065"/>
                      <a:pt x="7818" y="1065"/>
                    </a:cubicBezTo>
                    <a:cubicBezTo>
                      <a:pt x="7782" y="1065"/>
                      <a:pt x="7746" y="1079"/>
                      <a:pt x="7719" y="1108"/>
                    </a:cubicBezTo>
                    <a:lnTo>
                      <a:pt x="7143" y="1697"/>
                    </a:lnTo>
                    <a:cubicBezTo>
                      <a:pt x="6844" y="1532"/>
                      <a:pt x="6547" y="1399"/>
                      <a:pt x="6256" y="1294"/>
                    </a:cubicBezTo>
                    <a:lnTo>
                      <a:pt x="6679" y="487"/>
                    </a:lnTo>
                    <a:cubicBezTo>
                      <a:pt x="6715" y="418"/>
                      <a:pt x="6689" y="334"/>
                      <a:pt x="6620" y="300"/>
                    </a:cubicBezTo>
                    <a:cubicBezTo>
                      <a:pt x="6599" y="289"/>
                      <a:pt x="6577" y="283"/>
                      <a:pt x="6555" y="283"/>
                    </a:cubicBezTo>
                    <a:cubicBezTo>
                      <a:pt x="6505" y="283"/>
                      <a:pt x="6457" y="311"/>
                      <a:pt x="6433" y="358"/>
                    </a:cubicBezTo>
                    <a:lnTo>
                      <a:pt x="5989" y="1206"/>
                    </a:lnTo>
                    <a:cubicBezTo>
                      <a:pt x="5659" y="1104"/>
                      <a:pt x="5336" y="1036"/>
                      <a:pt x="5020" y="997"/>
                    </a:cubicBezTo>
                    <a:lnTo>
                      <a:pt x="5210" y="172"/>
                    </a:lnTo>
                    <a:cubicBezTo>
                      <a:pt x="5229" y="97"/>
                      <a:pt x="5182" y="23"/>
                      <a:pt x="5107" y="4"/>
                    </a:cubicBezTo>
                    <a:cubicBezTo>
                      <a:pt x="5096" y="2"/>
                      <a:pt x="5086" y="1"/>
                      <a:pt x="50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275;p36"/>
              <p:cNvSpPr/>
              <p:nvPr/>
            </p:nvSpPr>
            <p:spPr>
              <a:xfrm>
                <a:off x="5359600" y="1359225"/>
                <a:ext cx="26175" cy="182850"/>
              </a:xfrm>
              <a:custGeom>
                <a:avLst/>
                <a:gdLst/>
                <a:ahLst/>
                <a:cxnLst/>
                <a:rect l="l" t="t" r="r" b="b"/>
                <a:pathLst>
                  <a:path w="1047" h="7314" extrusionOk="0">
                    <a:moveTo>
                      <a:pt x="511" y="1"/>
                    </a:moveTo>
                    <a:cubicBezTo>
                      <a:pt x="252" y="1"/>
                      <a:pt x="1" y="227"/>
                      <a:pt x="43" y="501"/>
                    </a:cubicBezTo>
                    <a:cubicBezTo>
                      <a:pt x="74" y="711"/>
                      <a:pt x="297" y="901"/>
                      <a:pt x="516" y="901"/>
                    </a:cubicBezTo>
                    <a:cubicBezTo>
                      <a:pt x="557" y="901"/>
                      <a:pt x="598" y="894"/>
                      <a:pt x="638" y="880"/>
                    </a:cubicBezTo>
                    <a:cubicBezTo>
                      <a:pt x="711" y="852"/>
                      <a:pt x="778" y="813"/>
                      <a:pt x="835" y="761"/>
                    </a:cubicBezTo>
                    <a:cubicBezTo>
                      <a:pt x="970" y="642"/>
                      <a:pt x="1046" y="467"/>
                      <a:pt x="986" y="283"/>
                    </a:cubicBezTo>
                    <a:cubicBezTo>
                      <a:pt x="928" y="107"/>
                      <a:pt x="750" y="33"/>
                      <a:pt x="578" y="6"/>
                    </a:cubicBezTo>
                    <a:cubicBezTo>
                      <a:pt x="555" y="3"/>
                      <a:pt x="533" y="1"/>
                      <a:pt x="511" y="1"/>
                    </a:cubicBezTo>
                    <a:close/>
                    <a:moveTo>
                      <a:pt x="511" y="1290"/>
                    </a:moveTo>
                    <a:cubicBezTo>
                      <a:pt x="252" y="1290"/>
                      <a:pt x="1" y="1515"/>
                      <a:pt x="43" y="1790"/>
                    </a:cubicBezTo>
                    <a:cubicBezTo>
                      <a:pt x="74" y="2000"/>
                      <a:pt x="298" y="2191"/>
                      <a:pt x="517" y="2191"/>
                    </a:cubicBezTo>
                    <a:cubicBezTo>
                      <a:pt x="558" y="2191"/>
                      <a:pt x="598" y="2184"/>
                      <a:pt x="638" y="2170"/>
                    </a:cubicBezTo>
                    <a:cubicBezTo>
                      <a:pt x="711" y="2140"/>
                      <a:pt x="778" y="2100"/>
                      <a:pt x="835" y="2050"/>
                    </a:cubicBezTo>
                    <a:cubicBezTo>
                      <a:pt x="970" y="1931"/>
                      <a:pt x="1046" y="1756"/>
                      <a:pt x="986" y="1572"/>
                    </a:cubicBezTo>
                    <a:cubicBezTo>
                      <a:pt x="928" y="1395"/>
                      <a:pt x="750" y="1322"/>
                      <a:pt x="578" y="1295"/>
                    </a:cubicBezTo>
                    <a:cubicBezTo>
                      <a:pt x="555" y="1291"/>
                      <a:pt x="533" y="1290"/>
                      <a:pt x="511" y="1290"/>
                    </a:cubicBezTo>
                    <a:close/>
                    <a:moveTo>
                      <a:pt x="510" y="2576"/>
                    </a:moveTo>
                    <a:cubicBezTo>
                      <a:pt x="251" y="2576"/>
                      <a:pt x="1" y="2803"/>
                      <a:pt x="43" y="3076"/>
                    </a:cubicBezTo>
                    <a:cubicBezTo>
                      <a:pt x="75" y="3287"/>
                      <a:pt x="298" y="3476"/>
                      <a:pt x="517" y="3476"/>
                    </a:cubicBezTo>
                    <a:cubicBezTo>
                      <a:pt x="558" y="3476"/>
                      <a:pt x="598" y="3470"/>
                      <a:pt x="638" y="3455"/>
                    </a:cubicBezTo>
                    <a:cubicBezTo>
                      <a:pt x="711" y="3429"/>
                      <a:pt x="778" y="3389"/>
                      <a:pt x="835" y="3337"/>
                    </a:cubicBezTo>
                    <a:cubicBezTo>
                      <a:pt x="970" y="3218"/>
                      <a:pt x="1046" y="3043"/>
                      <a:pt x="986" y="2858"/>
                    </a:cubicBezTo>
                    <a:cubicBezTo>
                      <a:pt x="928" y="2681"/>
                      <a:pt x="749" y="2609"/>
                      <a:pt x="578" y="2582"/>
                    </a:cubicBezTo>
                    <a:cubicBezTo>
                      <a:pt x="555" y="2578"/>
                      <a:pt x="532" y="2576"/>
                      <a:pt x="510" y="2576"/>
                    </a:cubicBezTo>
                    <a:close/>
                    <a:moveTo>
                      <a:pt x="511" y="3836"/>
                    </a:moveTo>
                    <a:cubicBezTo>
                      <a:pt x="252" y="3836"/>
                      <a:pt x="1" y="4062"/>
                      <a:pt x="43" y="4337"/>
                    </a:cubicBezTo>
                    <a:cubicBezTo>
                      <a:pt x="74" y="4548"/>
                      <a:pt x="297" y="4737"/>
                      <a:pt x="517" y="4737"/>
                    </a:cubicBezTo>
                    <a:cubicBezTo>
                      <a:pt x="557" y="4737"/>
                      <a:pt x="598" y="4731"/>
                      <a:pt x="638" y="4716"/>
                    </a:cubicBezTo>
                    <a:cubicBezTo>
                      <a:pt x="711" y="4687"/>
                      <a:pt x="778" y="4647"/>
                      <a:pt x="835" y="4598"/>
                    </a:cubicBezTo>
                    <a:cubicBezTo>
                      <a:pt x="970" y="4478"/>
                      <a:pt x="1046" y="4304"/>
                      <a:pt x="986" y="4119"/>
                    </a:cubicBezTo>
                    <a:cubicBezTo>
                      <a:pt x="928" y="3942"/>
                      <a:pt x="750" y="3868"/>
                      <a:pt x="578" y="3842"/>
                    </a:cubicBezTo>
                    <a:cubicBezTo>
                      <a:pt x="555" y="3838"/>
                      <a:pt x="533" y="3836"/>
                      <a:pt x="511" y="3836"/>
                    </a:cubicBezTo>
                    <a:close/>
                    <a:moveTo>
                      <a:pt x="511" y="5124"/>
                    </a:moveTo>
                    <a:cubicBezTo>
                      <a:pt x="252" y="5124"/>
                      <a:pt x="1" y="5350"/>
                      <a:pt x="43" y="5625"/>
                    </a:cubicBezTo>
                    <a:cubicBezTo>
                      <a:pt x="74" y="5835"/>
                      <a:pt x="298" y="6025"/>
                      <a:pt x="517" y="6025"/>
                    </a:cubicBezTo>
                    <a:cubicBezTo>
                      <a:pt x="558" y="6025"/>
                      <a:pt x="598" y="6019"/>
                      <a:pt x="638" y="6004"/>
                    </a:cubicBezTo>
                    <a:cubicBezTo>
                      <a:pt x="711" y="5975"/>
                      <a:pt x="778" y="5936"/>
                      <a:pt x="835" y="5884"/>
                    </a:cubicBezTo>
                    <a:cubicBezTo>
                      <a:pt x="970" y="5766"/>
                      <a:pt x="1046" y="5590"/>
                      <a:pt x="986" y="5406"/>
                    </a:cubicBezTo>
                    <a:cubicBezTo>
                      <a:pt x="928" y="5230"/>
                      <a:pt x="750" y="5156"/>
                      <a:pt x="578" y="5129"/>
                    </a:cubicBezTo>
                    <a:cubicBezTo>
                      <a:pt x="555" y="5126"/>
                      <a:pt x="533" y="5124"/>
                      <a:pt x="511" y="5124"/>
                    </a:cubicBezTo>
                    <a:close/>
                    <a:moveTo>
                      <a:pt x="511" y="6413"/>
                    </a:moveTo>
                    <a:cubicBezTo>
                      <a:pt x="252" y="6413"/>
                      <a:pt x="1" y="6639"/>
                      <a:pt x="43" y="6913"/>
                    </a:cubicBezTo>
                    <a:cubicBezTo>
                      <a:pt x="74" y="7124"/>
                      <a:pt x="298" y="7314"/>
                      <a:pt x="517" y="7314"/>
                    </a:cubicBezTo>
                    <a:cubicBezTo>
                      <a:pt x="558" y="7314"/>
                      <a:pt x="598" y="7307"/>
                      <a:pt x="638" y="7293"/>
                    </a:cubicBezTo>
                    <a:cubicBezTo>
                      <a:pt x="711" y="7264"/>
                      <a:pt x="778" y="7225"/>
                      <a:pt x="835" y="7173"/>
                    </a:cubicBezTo>
                    <a:cubicBezTo>
                      <a:pt x="970" y="7055"/>
                      <a:pt x="1046" y="6879"/>
                      <a:pt x="986" y="6695"/>
                    </a:cubicBezTo>
                    <a:cubicBezTo>
                      <a:pt x="928" y="6519"/>
                      <a:pt x="750" y="6445"/>
                      <a:pt x="578" y="6418"/>
                    </a:cubicBezTo>
                    <a:cubicBezTo>
                      <a:pt x="555" y="6415"/>
                      <a:pt x="533" y="6413"/>
                      <a:pt x="511" y="64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276;p36"/>
              <p:cNvSpPr/>
              <p:nvPr/>
            </p:nvSpPr>
            <p:spPr>
              <a:xfrm>
                <a:off x="5881250" y="1359225"/>
                <a:ext cx="26175" cy="182850"/>
              </a:xfrm>
              <a:custGeom>
                <a:avLst/>
                <a:gdLst/>
                <a:ahLst/>
                <a:cxnLst/>
                <a:rect l="l" t="t" r="r" b="b"/>
                <a:pathLst>
                  <a:path w="1047" h="7314" extrusionOk="0">
                    <a:moveTo>
                      <a:pt x="510" y="1"/>
                    </a:moveTo>
                    <a:cubicBezTo>
                      <a:pt x="252" y="1"/>
                      <a:pt x="1" y="227"/>
                      <a:pt x="42" y="501"/>
                    </a:cubicBezTo>
                    <a:cubicBezTo>
                      <a:pt x="74" y="711"/>
                      <a:pt x="297" y="901"/>
                      <a:pt x="516" y="901"/>
                    </a:cubicBezTo>
                    <a:cubicBezTo>
                      <a:pt x="557" y="901"/>
                      <a:pt x="598" y="894"/>
                      <a:pt x="638" y="880"/>
                    </a:cubicBezTo>
                    <a:cubicBezTo>
                      <a:pt x="710" y="852"/>
                      <a:pt x="778" y="813"/>
                      <a:pt x="836" y="761"/>
                    </a:cubicBezTo>
                    <a:cubicBezTo>
                      <a:pt x="970" y="642"/>
                      <a:pt x="1046" y="467"/>
                      <a:pt x="987" y="283"/>
                    </a:cubicBezTo>
                    <a:cubicBezTo>
                      <a:pt x="929" y="107"/>
                      <a:pt x="749" y="33"/>
                      <a:pt x="577" y="6"/>
                    </a:cubicBezTo>
                    <a:cubicBezTo>
                      <a:pt x="555" y="3"/>
                      <a:pt x="532" y="1"/>
                      <a:pt x="510" y="1"/>
                    </a:cubicBezTo>
                    <a:close/>
                    <a:moveTo>
                      <a:pt x="510" y="1290"/>
                    </a:moveTo>
                    <a:cubicBezTo>
                      <a:pt x="252" y="1290"/>
                      <a:pt x="1" y="1515"/>
                      <a:pt x="42" y="1790"/>
                    </a:cubicBezTo>
                    <a:cubicBezTo>
                      <a:pt x="74" y="2000"/>
                      <a:pt x="298" y="2191"/>
                      <a:pt x="517" y="2191"/>
                    </a:cubicBezTo>
                    <a:cubicBezTo>
                      <a:pt x="558" y="2191"/>
                      <a:pt x="599" y="2184"/>
                      <a:pt x="638" y="2170"/>
                    </a:cubicBezTo>
                    <a:cubicBezTo>
                      <a:pt x="710" y="2140"/>
                      <a:pt x="778" y="2100"/>
                      <a:pt x="836" y="2050"/>
                    </a:cubicBezTo>
                    <a:cubicBezTo>
                      <a:pt x="970" y="1931"/>
                      <a:pt x="1046" y="1756"/>
                      <a:pt x="987" y="1572"/>
                    </a:cubicBezTo>
                    <a:cubicBezTo>
                      <a:pt x="929" y="1395"/>
                      <a:pt x="749" y="1322"/>
                      <a:pt x="577" y="1295"/>
                    </a:cubicBezTo>
                    <a:cubicBezTo>
                      <a:pt x="555" y="1291"/>
                      <a:pt x="532" y="1290"/>
                      <a:pt x="510" y="1290"/>
                    </a:cubicBezTo>
                    <a:close/>
                    <a:moveTo>
                      <a:pt x="509" y="2576"/>
                    </a:moveTo>
                    <a:cubicBezTo>
                      <a:pt x="251" y="2576"/>
                      <a:pt x="1" y="2803"/>
                      <a:pt x="42" y="3076"/>
                    </a:cubicBezTo>
                    <a:cubicBezTo>
                      <a:pt x="75" y="3287"/>
                      <a:pt x="298" y="3476"/>
                      <a:pt x="517" y="3476"/>
                    </a:cubicBezTo>
                    <a:cubicBezTo>
                      <a:pt x="558" y="3476"/>
                      <a:pt x="599" y="3470"/>
                      <a:pt x="638" y="3455"/>
                    </a:cubicBezTo>
                    <a:cubicBezTo>
                      <a:pt x="710" y="3429"/>
                      <a:pt x="778" y="3389"/>
                      <a:pt x="836" y="3337"/>
                    </a:cubicBezTo>
                    <a:cubicBezTo>
                      <a:pt x="970" y="3218"/>
                      <a:pt x="1046" y="3043"/>
                      <a:pt x="987" y="2858"/>
                    </a:cubicBezTo>
                    <a:cubicBezTo>
                      <a:pt x="929" y="2681"/>
                      <a:pt x="748" y="2609"/>
                      <a:pt x="577" y="2582"/>
                    </a:cubicBezTo>
                    <a:cubicBezTo>
                      <a:pt x="554" y="2578"/>
                      <a:pt x="532" y="2576"/>
                      <a:pt x="509" y="2576"/>
                    </a:cubicBezTo>
                    <a:close/>
                    <a:moveTo>
                      <a:pt x="510" y="3836"/>
                    </a:moveTo>
                    <a:cubicBezTo>
                      <a:pt x="252" y="3836"/>
                      <a:pt x="1" y="4062"/>
                      <a:pt x="42" y="4337"/>
                    </a:cubicBezTo>
                    <a:cubicBezTo>
                      <a:pt x="74" y="4548"/>
                      <a:pt x="297" y="4737"/>
                      <a:pt x="517" y="4737"/>
                    </a:cubicBezTo>
                    <a:cubicBezTo>
                      <a:pt x="558" y="4737"/>
                      <a:pt x="598" y="4731"/>
                      <a:pt x="638" y="4716"/>
                    </a:cubicBezTo>
                    <a:cubicBezTo>
                      <a:pt x="710" y="4687"/>
                      <a:pt x="778" y="4647"/>
                      <a:pt x="836" y="4598"/>
                    </a:cubicBezTo>
                    <a:cubicBezTo>
                      <a:pt x="970" y="4478"/>
                      <a:pt x="1046" y="4304"/>
                      <a:pt x="987" y="4119"/>
                    </a:cubicBezTo>
                    <a:cubicBezTo>
                      <a:pt x="929" y="3942"/>
                      <a:pt x="749" y="3868"/>
                      <a:pt x="577" y="3842"/>
                    </a:cubicBezTo>
                    <a:cubicBezTo>
                      <a:pt x="555" y="3838"/>
                      <a:pt x="532" y="3836"/>
                      <a:pt x="510" y="3836"/>
                    </a:cubicBezTo>
                    <a:close/>
                    <a:moveTo>
                      <a:pt x="510" y="5124"/>
                    </a:moveTo>
                    <a:cubicBezTo>
                      <a:pt x="252" y="5124"/>
                      <a:pt x="1" y="5350"/>
                      <a:pt x="42" y="5625"/>
                    </a:cubicBezTo>
                    <a:cubicBezTo>
                      <a:pt x="74" y="5835"/>
                      <a:pt x="298" y="6025"/>
                      <a:pt x="517" y="6025"/>
                    </a:cubicBezTo>
                    <a:cubicBezTo>
                      <a:pt x="558" y="6025"/>
                      <a:pt x="599" y="6019"/>
                      <a:pt x="638" y="6004"/>
                    </a:cubicBezTo>
                    <a:cubicBezTo>
                      <a:pt x="710" y="5975"/>
                      <a:pt x="778" y="5936"/>
                      <a:pt x="836" y="5884"/>
                    </a:cubicBezTo>
                    <a:cubicBezTo>
                      <a:pt x="970" y="5766"/>
                      <a:pt x="1046" y="5590"/>
                      <a:pt x="987" y="5406"/>
                    </a:cubicBezTo>
                    <a:cubicBezTo>
                      <a:pt x="929" y="5230"/>
                      <a:pt x="749" y="5156"/>
                      <a:pt x="577" y="5129"/>
                    </a:cubicBezTo>
                    <a:cubicBezTo>
                      <a:pt x="555" y="5126"/>
                      <a:pt x="532" y="5124"/>
                      <a:pt x="510" y="5124"/>
                    </a:cubicBezTo>
                    <a:close/>
                    <a:moveTo>
                      <a:pt x="510" y="6413"/>
                    </a:moveTo>
                    <a:cubicBezTo>
                      <a:pt x="252" y="6413"/>
                      <a:pt x="1" y="6639"/>
                      <a:pt x="42" y="6913"/>
                    </a:cubicBezTo>
                    <a:cubicBezTo>
                      <a:pt x="74" y="7124"/>
                      <a:pt x="298" y="7314"/>
                      <a:pt x="517" y="7314"/>
                    </a:cubicBezTo>
                    <a:cubicBezTo>
                      <a:pt x="558" y="7314"/>
                      <a:pt x="599" y="7307"/>
                      <a:pt x="638" y="7293"/>
                    </a:cubicBezTo>
                    <a:cubicBezTo>
                      <a:pt x="710" y="7264"/>
                      <a:pt x="778" y="7225"/>
                      <a:pt x="836" y="7173"/>
                    </a:cubicBezTo>
                    <a:cubicBezTo>
                      <a:pt x="970" y="7055"/>
                      <a:pt x="1046" y="6879"/>
                      <a:pt x="987" y="6695"/>
                    </a:cubicBezTo>
                    <a:cubicBezTo>
                      <a:pt x="929" y="6519"/>
                      <a:pt x="749" y="6445"/>
                      <a:pt x="577" y="6418"/>
                    </a:cubicBezTo>
                    <a:cubicBezTo>
                      <a:pt x="555" y="6415"/>
                      <a:pt x="532" y="6413"/>
                      <a:pt x="510" y="64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277;p36"/>
              <p:cNvSpPr/>
              <p:nvPr/>
            </p:nvSpPr>
            <p:spPr>
              <a:xfrm>
                <a:off x="5410150" y="1342250"/>
                <a:ext cx="44300" cy="220775"/>
              </a:xfrm>
              <a:custGeom>
                <a:avLst/>
                <a:gdLst/>
                <a:ahLst/>
                <a:cxnLst/>
                <a:rect l="l" t="t" r="r" b="b"/>
                <a:pathLst>
                  <a:path w="1772" h="8831" extrusionOk="0">
                    <a:moveTo>
                      <a:pt x="1" y="1"/>
                    </a:moveTo>
                    <a:lnTo>
                      <a:pt x="1" y="8831"/>
                    </a:lnTo>
                    <a:lnTo>
                      <a:pt x="526" y="8831"/>
                    </a:lnTo>
                    <a:lnTo>
                      <a:pt x="526" y="1"/>
                    </a:lnTo>
                    <a:close/>
                    <a:moveTo>
                      <a:pt x="1247" y="1"/>
                    </a:moveTo>
                    <a:lnTo>
                      <a:pt x="1247" y="8831"/>
                    </a:lnTo>
                    <a:lnTo>
                      <a:pt x="1772" y="8831"/>
                    </a:lnTo>
                    <a:lnTo>
                      <a:pt x="17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278;p36"/>
              <p:cNvSpPr/>
              <p:nvPr/>
            </p:nvSpPr>
            <p:spPr>
              <a:xfrm>
                <a:off x="5810725" y="1342250"/>
                <a:ext cx="44325" cy="220775"/>
              </a:xfrm>
              <a:custGeom>
                <a:avLst/>
                <a:gdLst/>
                <a:ahLst/>
                <a:cxnLst/>
                <a:rect l="l" t="t" r="r" b="b"/>
                <a:pathLst>
                  <a:path w="1773" h="8831" extrusionOk="0">
                    <a:moveTo>
                      <a:pt x="1" y="1"/>
                    </a:moveTo>
                    <a:lnTo>
                      <a:pt x="1" y="8831"/>
                    </a:lnTo>
                    <a:lnTo>
                      <a:pt x="526" y="8831"/>
                    </a:lnTo>
                    <a:lnTo>
                      <a:pt x="526" y="1"/>
                    </a:lnTo>
                    <a:close/>
                    <a:moveTo>
                      <a:pt x="1247" y="1"/>
                    </a:moveTo>
                    <a:lnTo>
                      <a:pt x="1247" y="8831"/>
                    </a:lnTo>
                    <a:lnTo>
                      <a:pt x="1772" y="8831"/>
                    </a:lnTo>
                    <a:lnTo>
                      <a:pt x="17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2279;p36"/>
            <p:cNvGrpSpPr/>
            <p:nvPr/>
          </p:nvGrpSpPr>
          <p:grpSpPr>
            <a:xfrm rot="5400000">
              <a:off x="4759677" y="2049432"/>
              <a:ext cx="545275" cy="2467372"/>
              <a:chOff x="1325375" y="1908925"/>
              <a:chExt cx="291950" cy="1321075"/>
            </a:xfrm>
          </p:grpSpPr>
          <p:sp>
            <p:nvSpPr>
              <p:cNvPr id="12" name="Google Shape;2280;p36"/>
              <p:cNvSpPr/>
              <p:nvPr/>
            </p:nvSpPr>
            <p:spPr>
              <a:xfrm>
                <a:off x="1325375" y="1908925"/>
                <a:ext cx="291950" cy="1321075"/>
              </a:xfrm>
              <a:custGeom>
                <a:avLst/>
                <a:gdLst/>
                <a:ahLst/>
                <a:cxnLst/>
                <a:rect l="l" t="t" r="r" b="b"/>
                <a:pathLst>
                  <a:path w="11678" h="52843" extrusionOk="0">
                    <a:moveTo>
                      <a:pt x="0" y="0"/>
                    </a:moveTo>
                    <a:lnTo>
                      <a:pt x="0" y="52843"/>
                    </a:lnTo>
                    <a:lnTo>
                      <a:pt x="11678" y="52843"/>
                    </a:lnTo>
                    <a:lnTo>
                      <a:pt x="116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81;p36"/>
              <p:cNvSpPr/>
              <p:nvPr/>
            </p:nvSpPr>
            <p:spPr>
              <a:xfrm>
                <a:off x="1353550" y="2212325"/>
                <a:ext cx="235600" cy="714275"/>
              </a:xfrm>
              <a:custGeom>
                <a:avLst/>
                <a:gdLst/>
                <a:ahLst/>
                <a:cxnLst/>
                <a:rect l="l" t="t" r="r" b="b"/>
                <a:pathLst>
                  <a:path w="9424" h="28571" extrusionOk="0">
                    <a:moveTo>
                      <a:pt x="454" y="1"/>
                    </a:moveTo>
                    <a:cubicBezTo>
                      <a:pt x="204" y="1"/>
                      <a:pt x="1" y="204"/>
                      <a:pt x="1" y="454"/>
                    </a:cubicBezTo>
                    <a:lnTo>
                      <a:pt x="1" y="28117"/>
                    </a:lnTo>
                    <a:cubicBezTo>
                      <a:pt x="1" y="28367"/>
                      <a:pt x="204" y="28570"/>
                      <a:pt x="454" y="28570"/>
                    </a:cubicBezTo>
                    <a:lnTo>
                      <a:pt x="8971" y="28570"/>
                    </a:lnTo>
                    <a:cubicBezTo>
                      <a:pt x="9220" y="28570"/>
                      <a:pt x="9423" y="28367"/>
                      <a:pt x="9423" y="28117"/>
                    </a:cubicBezTo>
                    <a:lnTo>
                      <a:pt x="9423" y="454"/>
                    </a:lnTo>
                    <a:cubicBezTo>
                      <a:pt x="9423" y="204"/>
                      <a:pt x="9220" y="1"/>
                      <a:pt x="89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82;p36"/>
              <p:cNvSpPr/>
              <p:nvPr/>
            </p:nvSpPr>
            <p:spPr>
              <a:xfrm>
                <a:off x="1434675" y="2308350"/>
                <a:ext cx="72500" cy="522250"/>
              </a:xfrm>
              <a:custGeom>
                <a:avLst/>
                <a:gdLst/>
                <a:ahLst/>
                <a:cxnLst/>
                <a:rect l="l" t="t" r="r" b="b"/>
                <a:pathLst>
                  <a:path w="2900" h="20890" extrusionOk="0">
                    <a:moveTo>
                      <a:pt x="140" y="1"/>
                    </a:moveTo>
                    <a:cubicBezTo>
                      <a:pt x="64" y="1"/>
                      <a:pt x="1" y="62"/>
                      <a:pt x="1" y="140"/>
                    </a:cubicBezTo>
                    <a:lnTo>
                      <a:pt x="1" y="20750"/>
                    </a:lnTo>
                    <a:cubicBezTo>
                      <a:pt x="1" y="20826"/>
                      <a:pt x="63" y="20889"/>
                      <a:pt x="140" y="20889"/>
                    </a:cubicBezTo>
                    <a:lnTo>
                      <a:pt x="2760" y="20889"/>
                    </a:lnTo>
                    <a:cubicBezTo>
                      <a:pt x="2836" y="20889"/>
                      <a:pt x="2899" y="20826"/>
                      <a:pt x="2899" y="20750"/>
                    </a:cubicBezTo>
                    <a:lnTo>
                      <a:pt x="2899" y="140"/>
                    </a:lnTo>
                    <a:cubicBezTo>
                      <a:pt x="2899" y="64"/>
                      <a:pt x="2838" y="1"/>
                      <a:pt x="27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83;p36"/>
              <p:cNvSpPr/>
              <p:nvPr/>
            </p:nvSpPr>
            <p:spPr>
              <a:xfrm>
                <a:off x="1374725" y="2233750"/>
                <a:ext cx="193275" cy="671450"/>
              </a:xfrm>
              <a:custGeom>
                <a:avLst/>
                <a:gdLst/>
                <a:ahLst/>
                <a:cxnLst/>
                <a:rect l="l" t="t" r="r" b="b"/>
                <a:pathLst>
                  <a:path w="7731" h="26858" extrusionOk="0">
                    <a:moveTo>
                      <a:pt x="3865" y="266"/>
                    </a:moveTo>
                    <a:cubicBezTo>
                      <a:pt x="5849" y="266"/>
                      <a:pt x="7463" y="1920"/>
                      <a:pt x="7463" y="3957"/>
                    </a:cubicBezTo>
                    <a:lnTo>
                      <a:pt x="7463" y="22901"/>
                    </a:lnTo>
                    <a:cubicBezTo>
                      <a:pt x="7463" y="24937"/>
                      <a:pt x="5849" y="26593"/>
                      <a:pt x="3865" y="26593"/>
                    </a:cubicBezTo>
                    <a:cubicBezTo>
                      <a:pt x="1881" y="26593"/>
                      <a:pt x="268" y="24937"/>
                      <a:pt x="268" y="22901"/>
                    </a:cubicBezTo>
                    <a:lnTo>
                      <a:pt x="268" y="3957"/>
                    </a:lnTo>
                    <a:cubicBezTo>
                      <a:pt x="268" y="1921"/>
                      <a:pt x="1881" y="266"/>
                      <a:pt x="3865" y="266"/>
                    </a:cubicBezTo>
                    <a:close/>
                    <a:moveTo>
                      <a:pt x="3865" y="0"/>
                    </a:moveTo>
                    <a:cubicBezTo>
                      <a:pt x="1734" y="0"/>
                      <a:pt x="1" y="1734"/>
                      <a:pt x="1" y="3866"/>
                    </a:cubicBezTo>
                    <a:lnTo>
                      <a:pt x="1" y="22992"/>
                    </a:lnTo>
                    <a:cubicBezTo>
                      <a:pt x="1" y="25124"/>
                      <a:pt x="1734" y="26857"/>
                      <a:pt x="3865" y="26857"/>
                    </a:cubicBezTo>
                    <a:cubicBezTo>
                      <a:pt x="5997" y="26857"/>
                      <a:pt x="7730" y="25124"/>
                      <a:pt x="7730" y="22992"/>
                    </a:cubicBezTo>
                    <a:lnTo>
                      <a:pt x="7730" y="3866"/>
                    </a:lnTo>
                    <a:cubicBezTo>
                      <a:pt x="7730" y="1734"/>
                      <a:pt x="5997" y="0"/>
                      <a:pt x="38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84;p36"/>
              <p:cNvSpPr/>
              <p:nvPr/>
            </p:nvSpPr>
            <p:spPr>
              <a:xfrm>
                <a:off x="1325400" y="1971525"/>
                <a:ext cx="291925" cy="94975"/>
              </a:xfrm>
              <a:custGeom>
                <a:avLst/>
                <a:gdLst/>
                <a:ahLst/>
                <a:cxnLst/>
                <a:rect l="l" t="t" r="r" b="b"/>
                <a:pathLst>
                  <a:path w="11677" h="3799" extrusionOk="0">
                    <a:moveTo>
                      <a:pt x="0" y="0"/>
                    </a:moveTo>
                    <a:lnTo>
                      <a:pt x="0" y="1520"/>
                    </a:lnTo>
                    <a:lnTo>
                      <a:pt x="11677" y="1520"/>
                    </a:lnTo>
                    <a:lnTo>
                      <a:pt x="11677" y="0"/>
                    </a:lnTo>
                    <a:close/>
                    <a:moveTo>
                      <a:pt x="0" y="2278"/>
                    </a:moveTo>
                    <a:lnTo>
                      <a:pt x="0" y="3798"/>
                    </a:lnTo>
                    <a:lnTo>
                      <a:pt x="11677" y="3798"/>
                    </a:lnTo>
                    <a:lnTo>
                      <a:pt x="11677" y="227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85;p36"/>
              <p:cNvSpPr/>
              <p:nvPr/>
            </p:nvSpPr>
            <p:spPr>
              <a:xfrm>
                <a:off x="1325375" y="2094300"/>
                <a:ext cx="291950" cy="11275"/>
              </a:xfrm>
              <a:custGeom>
                <a:avLst/>
                <a:gdLst/>
                <a:ahLst/>
                <a:cxnLst/>
                <a:rect l="l" t="t" r="r" b="b"/>
                <a:pathLst>
                  <a:path w="11678" h="451" extrusionOk="0">
                    <a:moveTo>
                      <a:pt x="0" y="1"/>
                    </a:moveTo>
                    <a:lnTo>
                      <a:pt x="0" y="451"/>
                    </a:lnTo>
                    <a:lnTo>
                      <a:pt x="11678" y="451"/>
                    </a:lnTo>
                    <a:lnTo>
                      <a:pt x="116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86;p36"/>
              <p:cNvSpPr/>
              <p:nvPr/>
            </p:nvSpPr>
            <p:spPr>
              <a:xfrm>
                <a:off x="1346000" y="1926775"/>
                <a:ext cx="249825" cy="13375"/>
              </a:xfrm>
              <a:custGeom>
                <a:avLst/>
                <a:gdLst/>
                <a:ahLst/>
                <a:cxnLst/>
                <a:rect l="l" t="t" r="r" b="b"/>
                <a:pathLst>
                  <a:path w="9993" h="535" extrusionOk="0">
                    <a:moveTo>
                      <a:pt x="1" y="1"/>
                    </a:moveTo>
                    <a:lnTo>
                      <a:pt x="1" y="534"/>
                    </a:lnTo>
                    <a:lnTo>
                      <a:pt x="535" y="534"/>
                    </a:lnTo>
                    <a:lnTo>
                      <a:pt x="535" y="1"/>
                    </a:lnTo>
                    <a:close/>
                    <a:moveTo>
                      <a:pt x="1184" y="1"/>
                    </a:moveTo>
                    <a:lnTo>
                      <a:pt x="1184" y="534"/>
                    </a:lnTo>
                    <a:lnTo>
                      <a:pt x="1718" y="534"/>
                    </a:lnTo>
                    <a:lnTo>
                      <a:pt x="1718" y="1"/>
                    </a:lnTo>
                    <a:close/>
                    <a:moveTo>
                      <a:pt x="2366" y="1"/>
                    </a:moveTo>
                    <a:lnTo>
                      <a:pt x="2366" y="534"/>
                    </a:lnTo>
                    <a:lnTo>
                      <a:pt x="2899" y="534"/>
                    </a:lnTo>
                    <a:lnTo>
                      <a:pt x="2899" y="1"/>
                    </a:lnTo>
                    <a:close/>
                    <a:moveTo>
                      <a:pt x="3548" y="1"/>
                    </a:moveTo>
                    <a:lnTo>
                      <a:pt x="3548" y="534"/>
                    </a:lnTo>
                    <a:lnTo>
                      <a:pt x="4081" y="534"/>
                    </a:lnTo>
                    <a:lnTo>
                      <a:pt x="4081" y="1"/>
                    </a:lnTo>
                    <a:close/>
                    <a:moveTo>
                      <a:pt x="4731" y="1"/>
                    </a:moveTo>
                    <a:lnTo>
                      <a:pt x="4731" y="534"/>
                    </a:lnTo>
                    <a:lnTo>
                      <a:pt x="5264" y="534"/>
                    </a:lnTo>
                    <a:lnTo>
                      <a:pt x="5264" y="1"/>
                    </a:lnTo>
                    <a:close/>
                    <a:moveTo>
                      <a:pt x="5912" y="1"/>
                    </a:moveTo>
                    <a:lnTo>
                      <a:pt x="5912" y="534"/>
                    </a:lnTo>
                    <a:lnTo>
                      <a:pt x="6446" y="534"/>
                    </a:lnTo>
                    <a:lnTo>
                      <a:pt x="6446" y="1"/>
                    </a:lnTo>
                    <a:close/>
                    <a:moveTo>
                      <a:pt x="7094" y="1"/>
                    </a:moveTo>
                    <a:lnTo>
                      <a:pt x="7094" y="534"/>
                    </a:lnTo>
                    <a:lnTo>
                      <a:pt x="7628" y="534"/>
                    </a:lnTo>
                    <a:lnTo>
                      <a:pt x="7628" y="1"/>
                    </a:lnTo>
                    <a:close/>
                    <a:moveTo>
                      <a:pt x="8276" y="1"/>
                    </a:moveTo>
                    <a:lnTo>
                      <a:pt x="8276" y="534"/>
                    </a:lnTo>
                    <a:lnTo>
                      <a:pt x="8810" y="534"/>
                    </a:lnTo>
                    <a:lnTo>
                      <a:pt x="8810" y="1"/>
                    </a:lnTo>
                    <a:close/>
                    <a:moveTo>
                      <a:pt x="9460" y="1"/>
                    </a:moveTo>
                    <a:lnTo>
                      <a:pt x="9460" y="534"/>
                    </a:lnTo>
                    <a:lnTo>
                      <a:pt x="9993" y="534"/>
                    </a:lnTo>
                    <a:lnTo>
                      <a:pt x="999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87;p36"/>
              <p:cNvSpPr/>
              <p:nvPr/>
            </p:nvSpPr>
            <p:spPr>
              <a:xfrm>
                <a:off x="1325400" y="3068575"/>
                <a:ext cx="291925" cy="95000"/>
              </a:xfrm>
              <a:custGeom>
                <a:avLst/>
                <a:gdLst/>
                <a:ahLst/>
                <a:cxnLst/>
                <a:rect l="l" t="t" r="r" b="b"/>
                <a:pathLst>
                  <a:path w="11677" h="3800" extrusionOk="0">
                    <a:moveTo>
                      <a:pt x="0" y="1"/>
                    </a:moveTo>
                    <a:lnTo>
                      <a:pt x="0" y="1521"/>
                    </a:lnTo>
                    <a:lnTo>
                      <a:pt x="11677" y="1521"/>
                    </a:lnTo>
                    <a:lnTo>
                      <a:pt x="11677" y="1"/>
                    </a:lnTo>
                    <a:close/>
                    <a:moveTo>
                      <a:pt x="0" y="2279"/>
                    </a:moveTo>
                    <a:lnTo>
                      <a:pt x="0" y="3800"/>
                    </a:lnTo>
                    <a:lnTo>
                      <a:pt x="11677" y="3800"/>
                    </a:lnTo>
                    <a:lnTo>
                      <a:pt x="11677" y="227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88;p36"/>
              <p:cNvSpPr/>
              <p:nvPr/>
            </p:nvSpPr>
            <p:spPr>
              <a:xfrm>
                <a:off x="1325375" y="3029450"/>
                <a:ext cx="291950" cy="11300"/>
              </a:xfrm>
              <a:custGeom>
                <a:avLst/>
                <a:gdLst/>
                <a:ahLst/>
                <a:cxnLst/>
                <a:rect l="l" t="t" r="r" b="b"/>
                <a:pathLst>
                  <a:path w="11678" h="452" extrusionOk="0">
                    <a:moveTo>
                      <a:pt x="0" y="1"/>
                    </a:moveTo>
                    <a:lnTo>
                      <a:pt x="0" y="451"/>
                    </a:lnTo>
                    <a:lnTo>
                      <a:pt x="11678" y="451"/>
                    </a:lnTo>
                    <a:lnTo>
                      <a:pt x="116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89;p36"/>
              <p:cNvSpPr/>
              <p:nvPr/>
            </p:nvSpPr>
            <p:spPr>
              <a:xfrm>
                <a:off x="1346000" y="3194900"/>
                <a:ext cx="249825" cy="13400"/>
              </a:xfrm>
              <a:custGeom>
                <a:avLst/>
                <a:gdLst/>
                <a:ahLst/>
                <a:cxnLst/>
                <a:rect l="l" t="t" r="r" b="b"/>
                <a:pathLst>
                  <a:path w="9993" h="536" extrusionOk="0">
                    <a:moveTo>
                      <a:pt x="1184" y="0"/>
                    </a:moveTo>
                    <a:lnTo>
                      <a:pt x="1184" y="534"/>
                    </a:lnTo>
                    <a:lnTo>
                      <a:pt x="1718" y="534"/>
                    </a:lnTo>
                    <a:lnTo>
                      <a:pt x="1718" y="0"/>
                    </a:lnTo>
                    <a:close/>
                    <a:moveTo>
                      <a:pt x="2366" y="0"/>
                    </a:moveTo>
                    <a:lnTo>
                      <a:pt x="2366" y="534"/>
                    </a:lnTo>
                    <a:lnTo>
                      <a:pt x="2899" y="534"/>
                    </a:lnTo>
                    <a:lnTo>
                      <a:pt x="2899" y="0"/>
                    </a:lnTo>
                    <a:close/>
                    <a:moveTo>
                      <a:pt x="3548" y="0"/>
                    </a:moveTo>
                    <a:lnTo>
                      <a:pt x="3548" y="534"/>
                    </a:lnTo>
                    <a:lnTo>
                      <a:pt x="4081" y="534"/>
                    </a:lnTo>
                    <a:lnTo>
                      <a:pt x="4081" y="0"/>
                    </a:lnTo>
                    <a:close/>
                    <a:moveTo>
                      <a:pt x="4731" y="0"/>
                    </a:moveTo>
                    <a:lnTo>
                      <a:pt x="4731" y="534"/>
                    </a:lnTo>
                    <a:lnTo>
                      <a:pt x="5264" y="534"/>
                    </a:lnTo>
                    <a:lnTo>
                      <a:pt x="5264" y="0"/>
                    </a:lnTo>
                    <a:close/>
                    <a:moveTo>
                      <a:pt x="5912" y="0"/>
                    </a:moveTo>
                    <a:lnTo>
                      <a:pt x="5912" y="534"/>
                    </a:lnTo>
                    <a:lnTo>
                      <a:pt x="6446" y="534"/>
                    </a:lnTo>
                    <a:lnTo>
                      <a:pt x="6446" y="0"/>
                    </a:lnTo>
                    <a:close/>
                    <a:moveTo>
                      <a:pt x="7094" y="0"/>
                    </a:moveTo>
                    <a:lnTo>
                      <a:pt x="7094" y="534"/>
                    </a:lnTo>
                    <a:lnTo>
                      <a:pt x="7628" y="534"/>
                    </a:lnTo>
                    <a:lnTo>
                      <a:pt x="7628" y="0"/>
                    </a:lnTo>
                    <a:close/>
                    <a:moveTo>
                      <a:pt x="8276" y="0"/>
                    </a:moveTo>
                    <a:lnTo>
                      <a:pt x="8276" y="534"/>
                    </a:lnTo>
                    <a:lnTo>
                      <a:pt x="8810" y="534"/>
                    </a:lnTo>
                    <a:lnTo>
                      <a:pt x="8810" y="0"/>
                    </a:lnTo>
                    <a:close/>
                    <a:moveTo>
                      <a:pt x="9460" y="0"/>
                    </a:moveTo>
                    <a:lnTo>
                      <a:pt x="9460" y="534"/>
                    </a:lnTo>
                    <a:lnTo>
                      <a:pt x="9993" y="534"/>
                    </a:lnTo>
                    <a:lnTo>
                      <a:pt x="9993" y="0"/>
                    </a:lnTo>
                    <a:close/>
                    <a:moveTo>
                      <a:pt x="1" y="1"/>
                    </a:moveTo>
                    <a:lnTo>
                      <a:pt x="1" y="535"/>
                    </a:lnTo>
                    <a:lnTo>
                      <a:pt x="535" y="535"/>
                    </a:lnTo>
                    <a:lnTo>
                      <a:pt x="5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90;p36"/>
              <p:cNvSpPr/>
              <p:nvPr/>
            </p:nvSpPr>
            <p:spPr>
              <a:xfrm>
                <a:off x="1347725" y="2130850"/>
                <a:ext cx="244875" cy="58575"/>
              </a:xfrm>
              <a:custGeom>
                <a:avLst/>
                <a:gdLst/>
                <a:ahLst/>
                <a:cxnLst/>
                <a:rect l="l" t="t" r="r" b="b"/>
                <a:pathLst>
                  <a:path w="9795" h="2343" extrusionOk="0">
                    <a:moveTo>
                      <a:pt x="4924" y="0"/>
                    </a:moveTo>
                    <a:cubicBezTo>
                      <a:pt x="4649" y="0"/>
                      <a:pt x="4564" y="404"/>
                      <a:pt x="4546" y="807"/>
                    </a:cubicBezTo>
                    <a:lnTo>
                      <a:pt x="4537" y="807"/>
                    </a:lnTo>
                    <a:cubicBezTo>
                      <a:pt x="4329" y="820"/>
                      <a:pt x="3952" y="821"/>
                      <a:pt x="3816" y="1010"/>
                    </a:cubicBezTo>
                    <a:cubicBezTo>
                      <a:pt x="3649" y="1244"/>
                      <a:pt x="3868" y="1369"/>
                      <a:pt x="4071" y="1438"/>
                    </a:cubicBezTo>
                    <a:cubicBezTo>
                      <a:pt x="4222" y="1491"/>
                      <a:pt x="4391" y="1520"/>
                      <a:pt x="4563" y="1538"/>
                    </a:cubicBezTo>
                    <a:cubicBezTo>
                      <a:pt x="4563" y="1545"/>
                      <a:pt x="4564" y="1552"/>
                      <a:pt x="4564" y="1559"/>
                    </a:cubicBezTo>
                    <a:cubicBezTo>
                      <a:pt x="4576" y="1768"/>
                      <a:pt x="4578" y="2144"/>
                      <a:pt x="4769" y="2281"/>
                    </a:cubicBezTo>
                    <a:cubicBezTo>
                      <a:pt x="4826" y="2322"/>
                      <a:pt x="4878" y="2340"/>
                      <a:pt x="4923" y="2340"/>
                    </a:cubicBezTo>
                    <a:cubicBezTo>
                      <a:pt x="5060" y="2340"/>
                      <a:pt x="5144" y="2178"/>
                      <a:pt x="5196" y="2025"/>
                    </a:cubicBezTo>
                    <a:cubicBezTo>
                      <a:pt x="5248" y="1879"/>
                      <a:pt x="5277" y="1715"/>
                      <a:pt x="5293" y="1547"/>
                    </a:cubicBezTo>
                    <a:cubicBezTo>
                      <a:pt x="5339" y="1545"/>
                      <a:pt x="5382" y="1543"/>
                      <a:pt x="5426" y="1542"/>
                    </a:cubicBezTo>
                    <a:cubicBezTo>
                      <a:pt x="5555" y="1536"/>
                      <a:pt x="5771" y="1539"/>
                      <a:pt x="5886" y="1475"/>
                    </a:cubicBezTo>
                    <a:cubicBezTo>
                      <a:pt x="5995" y="1416"/>
                      <a:pt x="6023" y="1308"/>
                      <a:pt x="6094" y="1214"/>
                    </a:cubicBezTo>
                    <a:cubicBezTo>
                      <a:pt x="6143" y="907"/>
                      <a:pt x="5728" y="811"/>
                      <a:pt x="5305" y="790"/>
                    </a:cubicBezTo>
                    <a:cubicBezTo>
                      <a:pt x="5303" y="751"/>
                      <a:pt x="5302" y="710"/>
                      <a:pt x="5300" y="671"/>
                    </a:cubicBezTo>
                    <a:cubicBezTo>
                      <a:pt x="5295" y="543"/>
                      <a:pt x="5297" y="328"/>
                      <a:pt x="5233" y="211"/>
                    </a:cubicBezTo>
                    <a:cubicBezTo>
                      <a:pt x="5174" y="103"/>
                      <a:pt x="5066" y="75"/>
                      <a:pt x="4972" y="4"/>
                    </a:cubicBezTo>
                    <a:cubicBezTo>
                      <a:pt x="4955" y="1"/>
                      <a:pt x="4939" y="0"/>
                      <a:pt x="4924" y="0"/>
                    </a:cubicBezTo>
                    <a:close/>
                    <a:moveTo>
                      <a:pt x="8574" y="0"/>
                    </a:moveTo>
                    <a:cubicBezTo>
                      <a:pt x="8298" y="0"/>
                      <a:pt x="8215" y="404"/>
                      <a:pt x="8195" y="807"/>
                    </a:cubicBezTo>
                    <a:lnTo>
                      <a:pt x="8188" y="807"/>
                    </a:lnTo>
                    <a:cubicBezTo>
                      <a:pt x="7979" y="820"/>
                      <a:pt x="7602" y="821"/>
                      <a:pt x="7466" y="1010"/>
                    </a:cubicBezTo>
                    <a:cubicBezTo>
                      <a:pt x="7298" y="1244"/>
                      <a:pt x="7517" y="1369"/>
                      <a:pt x="7721" y="1438"/>
                    </a:cubicBezTo>
                    <a:cubicBezTo>
                      <a:pt x="7872" y="1491"/>
                      <a:pt x="8040" y="1520"/>
                      <a:pt x="8213" y="1538"/>
                    </a:cubicBezTo>
                    <a:cubicBezTo>
                      <a:pt x="8213" y="1545"/>
                      <a:pt x="8215" y="1552"/>
                      <a:pt x="8215" y="1559"/>
                    </a:cubicBezTo>
                    <a:cubicBezTo>
                      <a:pt x="8226" y="1768"/>
                      <a:pt x="8228" y="2144"/>
                      <a:pt x="8418" y="2281"/>
                    </a:cubicBezTo>
                    <a:cubicBezTo>
                      <a:pt x="8476" y="2322"/>
                      <a:pt x="8527" y="2340"/>
                      <a:pt x="8572" y="2340"/>
                    </a:cubicBezTo>
                    <a:cubicBezTo>
                      <a:pt x="8709" y="2340"/>
                      <a:pt x="8793" y="2178"/>
                      <a:pt x="8846" y="2025"/>
                    </a:cubicBezTo>
                    <a:cubicBezTo>
                      <a:pt x="8896" y="1879"/>
                      <a:pt x="8926" y="1715"/>
                      <a:pt x="8942" y="1547"/>
                    </a:cubicBezTo>
                    <a:cubicBezTo>
                      <a:pt x="8987" y="1545"/>
                      <a:pt x="9031" y="1543"/>
                      <a:pt x="9076" y="1542"/>
                    </a:cubicBezTo>
                    <a:cubicBezTo>
                      <a:pt x="9204" y="1536"/>
                      <a:pt x="9419" y="1539"/>
                      <a:pt x="9536" y="1475"/>
                    </a:cubicBezTo>
                    <a:cubicBezTo>
                      <a:pt x="9644" y="1416"/>
                      <a:pt x="9671" y="1308"/>
                      <a:pt x="9742" y="1214"/>
                    </a:cubicBezTo>
                    <a:cubicBezTo>
                      <a:pt x="9794" y="907"/>
                      <a:pt x="9377" y="811"/>
                      <a:pt x="8955" y="790"/>
                    </a:cubicBezTo>
                    <a:cubicBezTo>
                      <a:pt x="8954" y="751"/>
                      <a:pt x="8953" y="710"/>
                      <a:pt x="8949" y="671"/>
                    </a:cubicBezTo>
                    <a:cubicBezTo>
                      <a:pt x="8944" y="543"/>
                      <a:pt x="8947" y="328"/>
                      <a:pt x="8883" y="211"/>
                    </a:cubicBezTo>
                    <a:cubicBezTo>
                      <a:pt x="8824" y="103"/>
                      <a:pt x="8715" y="75"/>
                      <a:pt x="8622" y="4"/>
                    </a:cubicBezTo>
                    <a:cubicBezTo>
                      <a:pt x="8606" y="1"/>
                      <a:pt x="8589" y="0"/>
                      <a:pt x="8574" y="0"/>
                    </a:cubicBezTo>
                    <a:close/>
                    <a:moveTo>
                      <a:pt x="1274" y="3"/>
                    </a:moveTo>
                    <a:cubicBezTo>
                      <a:pt x="999" y="3"/>
                      <a:pt x="916" y="407"/>
                      <a:pt x="897" y="810"/>
                    </a:cubicBezTo>
                    <a:lnTo>
                      <a:pt x="889" y="810"/>
                    </a:lnTo>
                    <a:cubicBezTo>
                      <a:pt x="681" y="822"/>
                      <a:pt x="305" y="823"/>
                      <a:pt x="167" y="1014"/>
                    </a:cubicBezTo>
                    <a:cubicBezTo>
                      <a:pt x="0" y="1245"/>
                      <a:pt x="220" y="1372"/>
                      <a:pt x="423" y="1441"/>
                    </a:cubicBezTo>
                    <a:cubicBezTo>
                      <a:pt x="574" y="1494"/>
                      <a:pt x="742" y="1524"/>
                      <a:pt x="915" y="1540"/>
                    </a:cubicBezTo>
                    <a:cubicBezTo>
                      <a:pt x="915" y="1548"/>
                      <a:pt x="916" y="1555"/>
                      <a:pt x="916" y="1561"/>
                    </a:cubicBezTo>
                    <a:cubicBezTo>
                      <a:pt x="928" y="1770"/>
                      <a:pt x="929" y="2146"/>
                      <a:pt x="1119" y="2283"/>
                    </a:cubicBezTo>
                    <a:cubicBezTo>
                      <a:pt x="1177" y="2325"/>
                      <a:pt x="1228" y="2343"/>
                      <a:pt x="1273" y="2343"/>
                    </a:cubicBezTo>
                    <a:cubicBezTo>
                      <a:pt x="1410" y="2343"/>
                      <a:pt x="1495" y="2181"/>
                      <a:pt x="1547" y="2029"/>
                    </a:cubicBezTo>
                    <a:cubicBezTo>
                      <a:pt x="1596" y="1880"/>
                      <a:pt x="1626" y="1718"/>
                      <a:pt x="1643" y="1549"/>
                    </a:cubicBezTo>
                    <a:cubicBezTo>
                      <a:pt x="1688" y="1548"/>
                      <a:pt x="1734" y="1545"/>
                      <a:pt x="1777" y="1544"/>
                    </a:cubicBezTo>
                    <a:cubicBezTo>
                      <a:pt x="1905" y="1538"/>
                      <a:pt x="2120" y="1542"/>
                      <a:pt x="2237" y="1478"/>
                    </a:cubicBezTo>
                    <a:cubicBezTo>
                      <a:pt x="2344" y="1418"/>
                      <a:pt x="2373" y="1310"/>
                      <a:pt x="2444" y="1217"/>
                    </a:cubicBezTo>
                    <a:cubicBezTo>
                      <a:pt x="2494" y="907"/>
                      <a:pt x="2077" y="811"/>
                      <a:pt x="1656" y="793"/>
                    </a:cubicBezTo>
                    <a:cubicBezTo>
                      <a:pt x="1655" y="753"/>
                      <a:pt x="1653" y="713"/>
                      <a:pt x="1651" y="674"/>
                    </a:cubicBezTo>
                    <a:cubicBezTo>
                      <a:pt x="1644" y="545"/>
                      <a:pt x="1649" y="330"/>
                      <a:pt x="1584" y="214"/>
                    </a:cubicBezTo>
                    <a:cubicBezTo>
                      <a:pt x="1526" y="107"/>
                      <a:pt x="1418" y="78"/>
                      <a:pt x="1323" y="7"/>
                    </a:cubicBezTo>
                    <a:cubicBezTo>
                      <a:pt x="1306" y="4"/>
                      <a:pt x="1290" y="3"/>
                      <a:pt x="1274"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91;p36"/>
              <p:cNvSpPr/>
              <p:nvPr/>
            </p:nvSpPr>
            <p:spPr>
              <a:xfrm>
                <a:off x="1347675" y="2946950"/>
                <a:ext cx="244925" cy="58600"/>
              </a:xfrm>
              <a:custGeom>
                <a:avLst/>
                <a:gdLst/>
                <a:ahLst/>
                <a:cxnLst/>
                <a:rect l="l" t="t" r="r" b="b"/>
                <a:pathLst>
                  <a:path w="9797" h="2344" extrusionOk="0">
                    <a:moveTo>
                      <a:pt x="4927" y="0"/>
                    </a:moveTo>
                    <a:cubicBezTo>
                      <a:pt x="4881" y="0"/>
                      <a:pt x="4830" y="18"/>
                      <a:pt x="4773" y="60"/>
                    </a:cubicBezTo>
                    <a:cubicBezTo>
                      <a:pt x="4582" y="197"/>
                      <a:pt x="4581" y="572"/>
                      <a:pt x="4567" y="782"/>
                    </a:cubicBezTo>
                    <a:cubicBezTo>
                      <a:pt x="4567" y="788"/>
                      <a:pt x="4566" y="795"/>
                      <a:pt x="4566" y="803"/>
                    </a:cubicBezTo>
                    <a:cubicBezTo>
                      <a:pt x="4394" y="819"/>
                      <a:pt x="4225" y="849"/>
                      <a:pt x="4074" y="902"/>
                    </a:cubicBezTo>
                    <a:cubicBezTo>
                      <a:pt x="3871" y="971"/>
                      <a:pt x="3652" y="1099"/>
                      <a:pt x="3819" y="1330"/>
                    </a:cubicBezTo>
                    <a:cubicBezTo>
                      <a:pt x="3957" y="1519"/>
                      <a:pt x="4332" y="1521"/>
                      <a:pt x="4541" y="1533"/>
                    </a:cubicBezTo>
                    <a:lnTo>
                      <a:pt x="4549" y="1533"/>
                    </a:lnTo>
                    <a:cubicBezTo>
                      <a:pt x="4568" y="1937"/>
                      <a:pt x="4652" y="2340"/>
                      <a:pt x="4927" y="2340"/>
                    </a:cubicBezTo>
                    <a:cubicBezTo>
                      <a:pt x="4942" y="2340"/>
                      <a:pt x="4959" y="2339"/>
                      <a:pt x="4976" y="2336"/>
                    </a:cubicBezTo>
                    <a:cubicBezTo>
                      <a:pt x="5069" y="2266"/>
                      <a:pt x="5177" y="2237"/>
                      <a:pt x="5236" y="2130"/>
                    </a:cubicBezTo>
                    <a:cubicBezTo>
                      <a:pt x="5300" y="2013"/>
                      <a:pt x="5297" y="1798"/>
                      <a:pt x="5303" y="1670"/>
                    </a:cubicBezTo>
                    <a:cubicBezTo>
                      <a:pt x="5304" y="1630"/>
                      <a:pt x="5307" y="1591"/>
                      <a:pt x="5309" y="1550"/>
                    </a:cubicBezTo>
                    <a:cubicBezTo>
                      <a:pt x="5730" y="1532"/>
                      <a:pt x="6145" y="1437"/>
                      <a:pt x="6097" y="1126"/>
                    </a:cubicBezTo>
                    <a:cubicBezTo>
                      <a:pt x="6026" y="1033"/>
                      <a:pt x="5997" y="924"/>
                      <a:pt x="5890" y="865"/>
                    </a:cubicBezTo>
                    <a:cubicBezTo>
                      <a:pt x="5774" y="801"/>
                      <a:pt x="5559" y="806"/>
                      <a:pt x="5430" y="799"/>
                    </a:cubicBezTo>
                    <a:cubicBezTo>
                      <a:pt x="5388" y="797"/>
                      <a:pt x="5342" y="795"/>
                      <a:pt x="5297" y="794"/>
                    </a:cubicBezTo>
                    <a:cubicBezTo>
                      <a:pt x="5279" y="625"/>
                      <a:pt x="5250" y="463"/>
                      <a:pt x="5200" y="315"/>
                    </a:cubicBezTo>
                    <a:cubicBezTo>
                      <a:pt x="5148" y="162"/>
                      <a:pt x="5064" y="0"/>
                      <a:pt x="4927" y="0"/>
                    </a:cubicBezTo>
                    <a:close/>
                    <a:moveTo>
                      <a:pt x="8576" y="0"/>
                    </a:moveTo>
                    <a:cubicBezTo>
                      <a:pt x="8531" y="0"/>
                      <a:pt x="8480" y="18"/>
                      <a:pt x="8422" y="60"/>
                    </a:cubicBezTo>
                    <a:cubicBezTo>
                      <a:pt x="8233" y="197"/>
                      <a:pt x="8231" y="572"/>
                      <a:pt x="8219" y="782"/>
                    </a:cubicBezTo>
                    <a:cubicBezTo>
                      <a:pt x="8219" y="788"/>
                      <a:pt x="8218" y="795"/>
                      <a:pt x="8218" y="803"/>
                    </a:cubicBezTo>
                    <a:cubicBezTo>
                      <a:pt x="8046" y="819"/>
                      <a:pt x="7877" y="849"/>
                      <a:pt x="7726" y="902"/>
                    </a:cubicBezTo>
                    <a:cubicBezTo>
                      <a:pt x="7523" y="971"/>
                      <a:pt x="7303" y="1099"/>
                      <a:pt x="7470" y="1330"/>
                    </a:cubicBezTo>
                    <a:cubicBezTo>
                      <a:pt x="7608" y="1519"/>
                      <a:pt x="7984" y="1521"/>
                      <a:pt x="8192" y="1533"/>
                    </a:cubicBezTo>
                    <a:lnTo>
                      <a:pt x="8201" y="1533"/>
                    </a:lnTo>
                    <a:cubicBezTo>
                      <a:pt x="8219" y="1937"/>
                      <a:pt x="8303" y="2340"/>
                      <a:pt x="8577" y="2340"/>
                    </a:cubicBezTo>
                    <a:cubicBezTo>
                      <a:pt x="8593" y="2340"/>
                      <a:pt x="8609" y="2339"/>
                      <a:pt x="8626" y="2336"/>
                    </a:cubicBezTo>
                    <a:cubicBezTo>
                      <a:pt x="8720" y="2266"/>
                      <a:pt x="8828" y="2237"/>
                      <a:pt x="8887" y="2130"/>
                    </a:cubicBezTo>
                    <a:cubicBezTo>
                      <a:pt x="8951" y="2013"/>
                      <a:pt x="8947" y="1798"/>
                      <a:pt x="8955" y="1670"/>
                    </a:cubicBezTo>
                    <a:cubicBezTo>
                      <a:pt x="8956" y="1630"/>
                      <a:pt x="8958" y="1591"/>
                      <a:pt x="8960" y="1550"/>
                    </a:cubicBezTo>
                    <a:cubicBezTo>
                      <a:pt x="9379" y="1532"/>
                      <a:pt x="9796" y="1437"/>
                      <a:pt x="9747" y="1126"/>
                    </a:cubicBezTo>
                    <a:cubicBezTo>
                      <a:pt x="9677" y="1033"/>
                      <a:pt x="9647" y="924"/>
                      <a:pt x="9540" y="865"/>
                    </a:cubicBezTo>
                    <a:cubicBezTo>
                      <a:pt x="9423" y="801"/>
                      <a:pt x="9208" y="806"/>
                      <a:pt x="9080" y="799"/>
                    </a:cubicBezTo>
                    <a:cubicBezTo>
                      <a:pt x="9037" y="797"/>
                      <a:pt x="8992" y="795"/>
                      <a:pt x="8946" y="794"/>
                    </a:cubicBezTo>
                    <a:cubicBezTo>
                      <a:pt x="8929" y="625"/>
                      <a:pt x="8899" y="463"/>
                      <a:pt x="8850" y="315"/>
                    </a:cubicBezTo>
                    <a:cubicBezTo>
                      <a:pt x="8798" y="162"/>
                      <a:pt x="8713" y="0"/>
                      <a:pt x="8576" y="0"/>
                    </a:cubicBezTo>
                    <a:close/>
                    <a:moveTo>
                      <a:pt x="1274" y="3"/>
                    </a:moveTo>
                    <a:cubicBezTo>
                      <a:pt x="1229" y="3"/>
                      <a:pt x="1178" y="21"/>
                      <a:pt x="1120" y="62"/>
                    </a:cubicBezTo>
                    <a:cubicBezTo>
                      <a:pt x="930" y="198"/>
                      <a:pt x="929" y="576"/>
                      <a:pt x="917" y="784"/>
                    </a:cubicBezTo>
                    <a:cubicBezTo>
                      <a:pt x="917" y="791"/>
                      <a:pt x="915" y="797"/>
                      <a:pt x="915" y="806"/>
                    </a:cubicBezTo>
                    <a:cubicBezTo>
                      <a:pt x="743" y="823"/>
                      <a:pt x="575" y="853"/>
                      <a:pt x="423" y="904"/>
                    </a:cubicBezTo>
                    <a:cubicBezTo>
                      <a:pt x="219" y="973"/>
                      <a:pt x="0" y="1100"/>
                      <a:pt x="168" y="1332"/>
                    </a:cubicBezTo>
                    <a:cubicBezTo>
                      <a:pt x="304" y="1522"/>
                      <a:pt x="682" y="1523"/>
                      <a:pt x="890" y="1535"/>
                    </a:cubicBezTo>
                    <a:lnTo>
                      <a:pt x="898" y="1535"/>
                    </a:lnTo>
                    <a:cubicBezTo>
                      <a:pt x="917" y="1939"/>
                      <a:pt x="1000" y="2343"/>
                      <a:pt x="1276" y="2343"/>
                    </a:cubicBezTo>
                    <a:cubicBezTo>
                      <a:pt x="1292" y="2343"/>
                      <a:pt x="1308" y="2342"/>
                      <a:pt x="1324" y="2339"/>
                    </a:cubicBezTo>
                    <a:cubicBezTo>
                      <a:pt x="1417" y="2268"/>
                      <a:pt x="1527" y="2240"/>
                      <a:pt x="1585" y="2132"/>
                    </a:cubicBezTo>
                    <a:cubicBezTo>
                      <a:pt x="1650" y="2015"/>
                      <a:pt x="1646" y="1800"/>
                      <a:pt x="1652" y="1672"/>
                    </a:cubicBezTo>
                    <a:cubicBezTo>
                      <a:pt x="1655" y="1633"/>
                      <a:pt x="1656" y="1593"/>
                      <a:pt x="1657" y="1553"/>
                    </a:cubicBezTo>
                    <a:cubicBezTo>
                      <a:pt x="2079" y="1532"/>
                      <a:pt x="2496" y="1437"/>
                      <a:pt x="2444" y="1129"/>
                    </a:cubicBezTo>
                    <a:cubicBezTo>
                      <a:pt x="2374" y="1036"/>
                      <a:pt x="2346" y="927"/>
                      <a:pt x="2238" y="869"/>
                    </a:cubicBezTo>
                    <a:cubicBezTo>
                      <a:pt x="2121" y="804"/>
                      <a:pt x="1906" y="807"/>
                      <a:pt x="1778" y="801"/>
                    </a:cubicBezTo>
                    <a:cubicBezTo>
                      <a:pt x="1733" y="800"/>
                      <a:pt x="1689" y="797"/>
                      <a:pt x="1644" y="796"/>
                    </a:cubicBezTo>
                    <a:cubicBezTo>
                      <a:pt x="1628" y="628"/>
                      <a:pt x="1598" y="464"/>
                      <a:pt x="1548" y="318"/>
                    </a:cubicBezTo>
                    <a:cubicBezTo>
                      <a:pt x="1496" y="165"/>
                      <a:pt x="1411" y="3"/>
                      <a:pt x="1274" y="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1" name="Google Shape;2292;p36"/>
          <p:cNvGrpSpPr/>
          <p:nvPr/>
        </p:nvGrpSpPr>
        <p:grpSpPr>
          <a:xfrm>
            <a:off x="7205290" y="2326802"/>
            <a:ext cx="1524128" cy="2469653"/>
            <a:chOff x="6619593" y="1918141"/>
            <a:chExt cx="1811178" cy="2934780"/>
          </a:xfrm>
        </p:grpSpPr>
        <p:sp>
          <p:nvSpPr>
            <p:cNvPr id="52" name="Google Shape;2293;p36"/>
            <p:cNvSpPr/>
            <p:nvPr/>
          </p:nvSpPr>
          <p:spPr>
            <a:xfrm rot="801400">
              <a:off x="7876714" y="1952822"/>
              <a:ext cx="430952" cy="1116242"/>
            </a:xfrm>
            <a:custGeom>
              <a:avLst/>
              <a:gdLst/>
              <a:ahLst/>
              <a:cxnLst/>
              <a:rect l="l" t="t" r="r" b="b"/>
              <a:pathLst>
                <a:path w="17239" h="44652" extrusionOk="0">
                  <a:moveTo>
                    <a:pt x="2289" y="0"/>
                  </a:moveTo>
                  <a:lnTo>
                    <a:pt x="2289" y="0"/>
                  </a:lnTo>
                  <a:cubicBezTo>
                    <a:pt x="1923" y="6332"/>
                    <a:pt x="6177" y="8597"/>
                    <a:pt x="7384" y="9111"/>
                  </a:cubicBezTo>
                  <a:cubicBezTo>
                    <a:pt x="7832" y="10134"/>
                    <a:pt x="8223" y="11159"/>
                    <a:pt x="8558" y="12188"/>
                  </a:cubicBezTo>
                  <a:cubicBezTo>
                    <a:pt x="7693" y="10704"/>
                    <a:pt x="5979" y="9040"/>
                    <a:pt x="2647" y="9040"/>
                  </a:cubicBezTo>
                  <a:cubicBezTo>
                    <a:pt x="1859" y="9040"/>
                    <a:pt x="980" y="9133"/>
                    <a:pt x="0" y="9344"/>
                  </a:cubicBezTo>
                  <a:cubicBezTo>
                    <a:pt x="2399" y="13895"/>
                    <a:pt x="6017" y="14585"/>
                    <a:pt x="7992" y="14585"/>
                  </a:cubicBezTo>
                  <a:cubicBezTo>
                    <a:pt x="8558" y="14585"/>
                    <a:pt x="8989" y="14528"/>
                    <a:pt x="9217" y="14489"/>
                  </a:cubicBezTo>
                  <a:cubicBezTo>
                    <a:pt x="9745" y="16630"/>
                    <a:pt x="10031" y="18776"/>
                    <a:pt x="10078" y="20924"/>
                  </a:cubicBezTo>
                  <a:cubicBezTo>
                    <a:pt x="9600" y="18986"/>
                    <a:pt x="7992" y="15876"/>
                    <a:pt x="2599" y="15876"/>
                  </a:cubicBezTo>
                  <a:cubicBezTo>
                    <a:pt x="2345" y="15876"/>
                    <a:pt x="2082" y="15883"/>
                    <a:pt x="1811" y="15897"/>
                  </a:cubicBezTo>
                  <a:cubicBezTo>
                    <a:pt x="3907" y="22107"/>
                    <a:pt x="8956" y="22442"/>
                    <a:pt x="10064" y="22442"/>
                  </a:cubicBezTo>
                  <a:cubicBezTo>
                    <a:pt x="10067" y="22442"/>
                    <a:pt x="10071" y="22442"/>
                    <a:pt x="10074" y="22442"/>
                  </a:cubicBezTo>
                  <a:lnTo>
                    <a:pt x="10074" y="22442"/>
                  </a:lnTo>
                  <a:cubicBezTo>
                    <a:pt x="10011" y="24570"/>
                    <a:pt x="9710" y="26700"/>
                    <a:pt x="9178" y="28825"/>
                  </a:cubicBezTo>
                  <a:cubicBezTo>
                    <a:pt x="9266" y="27011"/>
                    <a:pt x="8773" y="22512"/>
                    <a:pt x="1970" y="21605"/>
                  </a:cubicBezTo>
                  <a:lnTo>
                    <a:pt x="1970" y="21605"/>
                  </a:lnTo>
                  <a:cubicBezTo>
                    <a:pt x="2922" y="28330"/>
                    <a:pt x="8145" y="29437"/>
                    <a:pt x="8982" y="29572"/>
                  </a:cubicBezTo>
                  <a:cubicBezTo>
                    <a:pt x="8828" y="30127"/>
                    <a:pt x="8660" y="30683"/>
                    <a:pt x="8472" y="31237"/>
                  </a:cubicBezTo>
                  <a:cubicBezTo>
                    <a:pt x="6995" y="35655"/>
                    <a:pt x="4538" y="39884"/>
                    <a:pt x="1172" y="43808"/>
                  </a:cubicBezTo>
                  <a:cubicBezTo>
                    <a:pt x="743" y="44309"/>
                    <a:pt x="685" y="44372"/>
                    <a:pt x="798" y="44544"/>
                  </a:cubicBezTo>
                  <a:cubicBezTo>
                    <a:pt x="800" y="44548"/>
                    <a:pt x="804" y="44550"/>
                    <a:pt x="806" y="44554"/>
                  </a:cubicBezTo>
                  <a:cubicBezTo>
                    <a:pt x="853" y="44618"/>
                    <a:pt x="926" y="44652"/>
                    <a:pt x="1000" y="44652"/>
                  </a:cubicBezTo>
                  <a:cubicBezTo>
                    <a:pt x="1047" y="44652"/>
                    <a:pt x="1093" y="44639"/>
                    <a:pt x="1136" y="44612"/>
                  </a:cubicBezTo>
                  <a:cubicBezTo>
                    <a:pt x="1183" y="44581"/>
                    <a:pt x="1213" y="44540"/>
                    <a:pt x="1230" y="44493"/>
                  </a:cubicBezTo>
                  <a:cubicBezTo>
                    <a:pt x="1275" y="44434"/>
                    <a:pt x="1404" y="44282"/>
                    <a:pt x="1543" y="44121"/>
                  </a:cubicBezTo>
                  <a:cubicBezTo>
                    <a:pt x="4951" y="40149"/>
                    <a:pt x="7439" y="35865"/>
                    <a:pt x="8937" y="31391"/>
                  </a:cubicBezTo>
                  <a:cubicBezTo>
                    <a:pt x="9096" y="30910"/>
                    <a:pt x="9246" y="30427"/>
                    <a:pt x="9383" y="29946"/>
                  </a:cubicBezTo>
                  <a:cubicBezTo>
                    <a:pt x="9486" y="29953"/>
                    <a:pt x="9615" y="29958"/>
                    <a:pt x="9765" y="29958"/>
                  </a:cubicBezTo>
                  <a:cubicBezTo>
                    <a:pt x="11508" y="29958"/>
                    <a:pt x="16140" y="29299"/>
                    <a:pt x="16633" y="22315"/>
                  </a:cubicBezTo>
                  <a:lnTo>
                    <a:pt x="16633" y="22315"/>
                  </a:lnTo>
                  <a:cubicBezTo>
                    <a:pt x="12971" y="23066"/>
                    <a:pt x="11089" y="25006"/>
                    <a:pt x="10123" y="26736"/>
                  </a:cubicBezTo>
                  <a:cubicBezTo>
                    <a:pt x="10354" y="25405"/>
                    <a:pt x="10502" y="24075"/>
                    <a:pt x="10553" y="22741"/>
                  </a:cubicBezTo>
                  <a:cubicBezTo>
                    <a:pt x="11684" y="22618"/>
                    <a:pt x="17239" y="21622"/>
                    <a:pt x="16355" y="13900"/>
                  </a:cubicBezTo>
                  <a:lnTo>
                    <a:pt x="16355" y="13900"/>
                  </a:lnTo>
                  <a:cubicBezTo>
                    <a:pt x="12398" y="15514"/>
                    <a:pt x="11013" y="18225"/>
                    <a:pt x="10545" y="20224"/>
                  </a:cubicBezTo>
                  <a:cubicBezTo>
                    <a:pt x="10461" y="18381"/>
                    <a:pt x="10203" y="16537"/>
                    <a:pt x="9769" y="14700"/>
                  </a:cubicBezTo>
                  <a:cubicBezTo>
                    <a:pt x="10974" y="14356"/>
                    <a:pt x="16110" y="12433"/>
                    <a:pt x="14043" y="5064"/>
                  </a:cubicBezTo>
                  <a:lnTo>
                    <a:pt x="14043" y="5064"/>
                  </a:lnTo>
                  <a:cubicBezTo>
                    <a:pt x="9980" y="7537"/>
                    <a:pt x="9276" y="10850"/>
                    <a:pt x="9289" y="12894"/>
                  </a:cubicBezTo>
                  <a:cubicBezTo>
                    <a:pt x="8892" y="11558"/>
                    <a:pt x="8401" y="10226"/>
                    <a:pt x="7822" y="8896"/>
                  </a:cubicBezTo>
                  <a:cubicBezTo>
                    <a:pt x="8253" y="7537"/>
                    <a:pt x="9340" y="2429"/>
                    <a:pt x="2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2294;p36"/>
            <p:cNvGrpSpPr/>
            <p:nvPr/>
          </p:nvGrpSpPr>
          <p:grpSpPr>
            <a:xfrm rot="5400000">
              <a:off x="6090604" y="3382381"/>
              <a:ext cx="2357199" cy="524427"/>
              <a:chOff x="6959925" y="2252125"/>
              <a:chExt cx="1049650" cy="233525"/>
            </a:xfrm>
          </p:grpSpPr>
          <p:sp>
            <p:nvSpPr>
              <p:cNvPr id="72" name="Google Shape;2295;p36"/>
              <p:cNvSpPr/>
              <p:nvPr/>
            </p:nvSpPr>
            <p:spPr>
              <a:xfrm>
                <a:off x="6959925" y="2252125"/>
                <a:ext cx="1049650" cy="233500"/>
              </a:xfrm>
              <a:custGeom>
                <a:avLst/>
                <a:gdLst/>
                <a:ahLst/>
                <a:cxnLst/>
                <a:rect l="l" t="t" r="r" b="b"/>
                <a:pathLst>
                  <a:path w="41986" h="9340" extrusionOk="0">
                    <a:moveTo>
                      <a:pt x="0" y="0"/>
                    </a:moveTo>
                    <a:lnTo>
                      <a:pt x="0" y="9340"/>
                    </a:lnTo>
                    <a:lnTo>
                      <a:pt x="41985" y="9340"/>
                    </a:lnTo>
                    <a:lnTo>
                      <a:pt x="419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296;p36"/>
              <p:cNvSpPr/>
              <p:nvPr/>
            </p:nvSpPr>
            <p:spPr>
              <a:xfrm>
                <a:off x="7048750" y="2299300"/>
                <a:ext cx="558425" cy="141100"/>
              </a:xfrm>
              <a:custGeom>
                <a:avLst/>
                <a:gdLst/>
                <a:ahLst/>
                <a:cxnLst/>
                <a:rect l="l" t="t" r="r" b="b"/>
                <a:pathLst>
                  <a:path w="22337" h="5644" extrusionOk="0">
                    <a:moveTo>
                      <a:pt x="177" y="1"/>
                    </a:moveTo>
                    <a:cubicBezTo>
                      <a:pt x="177" y="98"/>
                      <a:pt x="98" y="177"/>
                      <a:pt x="0" y="177"/>
                    </a:cubicBezTo>
                    <a:lnTo>
                      <a:pt x="0" y="5467"/>
                    </a:lnTo>
                    <a:cubicBezTo>
                      <a:pt x="98" y="5467"/>
                      <a:pt x="177" y="5547"/>
                      <a:pt x="177" y="5644"/>
                    </a:cubicBezTo>
                    <a:lnTo>
                      <a:pt x="22160" y="5644"/>
                    </a:lnTo>
                    <a:cubicBezTo>
                      <a:pt x="22160" y="5547"/>
                      <a:pt x="22239" y="5467"/>
                      <a:pt x="22336" y="5467"/>
                    </a:cubicBezTo>
                    <a:lnTo>
                      <a:pt x="22336" y="177"/>
                    </a:lnTo>
                    <a:cubicBezTo>
                      <a:pt x="22239" y="177"/>
                      <a:pt x="22160" y="98"/>
                      <a:pt x="22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297;p36"/>
              <p:cNvSpPr/>
              <p:nvPr/>
            </p:nvSpPr>
            <p:spPr>
              <a:xfrm>
                <a:off x="7648425" y="2252125"/>
                <a:ext cx="153775" cy="233525"/>
              </a:xfrm>
              <a:custGeom>
                <a:avLst/>
                <a:gdLst/>
                <a:ahLst/>
                <a:cxnLst/>
                <a:rect l="l" t="t" r="r" b="b"/>
                <a:pathLst>
                  <a:path w="6151" h="9341" extrusionOk="0">
                    <a:moveTo>
                      <a:pt x="1" y="0"/>
                    </a:moveTo>
                    <a:lnTo>
                      <a:pt x="1" y="9341"/>
                    </a:lnTo>
                    <a:lnTo>
                      <a:pt x="695" y="9341"/>
                    </a:lnTo>
                    <a:lnTo>
                      <a:pt x="695" y="0"/>
                    </a:lnTo>
                    <a:close/>
                    <a:moveTo>
                      <a:pt x="1758" y="0"/>
                    </a:moveTo>
                    <a:lnTo>
                      <a:pt x="1758" y="9341"/>
                    </a:lnTo>
                    <a:lnTo>
                      <a:pt x="2451" y="9341"/>
                    </a:lnTo>
                    <a:lnTo>
                      <a:pt x="2451" y="0"/>
                    </a:lnTo>
                    <a:close/>
                    <a:moveTo>
                      <a:pt x="5457" y="0"/>
                    </a:moveTo>
                    <a:lnTo>
                      <a:pt x="5457" y="9341"/>
                    </a:lnTo>
                    <a:lnTo>
                      <a:pt x="6151" y="9341"/>
                    </a:lnTo>
                    <a:lnTo>
                      <a:pt x="61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98;p36"/>
              <p:cNvSpPr/>
              <p:nvPr/>
            </p:nvSpPr>
            <p:spPr>
              <a:xfrm>
                <a:off x="7728350" y="2273500"/>
                <a:ext cx="39225" cy="189100"/>
              </a:xfrm>
              <a:custGeom>
                <a:avLst/>
                <a:gdLst/>
                <a:ahLst/>
                <a:cxnLst/>
                <a:rect l="l" t="t" r="r" b="b"/>
                <a:pathLst>
                  <a:path w="1569" h="7564" extrusionOk="0">
                    <a:moveTo>
                      <a:pt x="768" y="1"/>
                    </a:moveTo>
                    <a:cubicBezTo>
                      <a:pt x="639" y="1"/>
                      <a:pt x="511" y="36"/>
                      <a:pt x="404" y="112"/>
                    </a:cubicBezTo>
                    <a:cubicBezTo>
                      <a:pt x="372" y="133"/>
                      <a:pt x="344" y="159"/>
                      <a:pt x="318" y="186"/>
                    </a:cubicBezTo>
                    <a:cubicBezTo>
                      <a:pt x="2" y="509"/>
                      <a:pt x="71" y="1124"/>
                      <a:pt x="574" y="1233"/>
                    </a:cubicBezTo>
                    <a:cubicBezTo>
                      <a:pt x="622" y="1243"/>
                      <a:pt x="673" y="1248"/>
                      <a:pt x="724" y="1248"/>
                    </a:cubicBezTo>
                    <a:cubicBezTo>
                      <a:pt x="1035" y="1248"/>
                      <a:pt x="1387" y="1066"/>
                      <a:pt x="1462" y="760"/>
                    </a:cubicBezTo>
                    <a:cubicBezTo>
                      <a:pt x="1569" y="320"/>
                      <a:pt x="1161" y="1"/>
                      <a:pt x="768" y="1"/>
                    </a:cubicBezTo>
                    <a:close/>
                    <a:moveTo>
                      <a:pt x="766" y="2105"/>
                    </a:moveTo>
                    <a:cubicBezTo>
                      <a:pt x="637" y="2105"/>
                      <a:pt x="510" y="2140"/>
                      <a:pt x="403" y="2216"/>
                    </a:cubicBezTo>
                    <a:cubicBezTo>
                      <a:pt x="372" y="2239"/>
                      <a:pt x="344" y="2263"/>
                      <a:pt x="317" y="2290"/>
                    </a:cubicBezTo>
                    <a:cubicBezTo>
                      <a:pt x="1" y="2614"/>
                      <a:pt x="71" y="3229"/>
                      <a:pt x="573" y="3338"/>
                    </a:cubicBezTo>
                    <a:cubicBezTo>
                      <a:pt x="620" y="3348"/>
                      <a:pt x="670" y="3353"/>
                      <a:pt x="721" y="3353"/>
                    </a:cubicBezTo>
                    <a:cubicBezTo>
                      <a:pt x="1031" y="3353"/>
                      <a:pt x="1386" y="3171"/>
                      <a:pt x="1461" y="2864"/>
                    </a:cubicBezTo>
                    <a:cubicBezTo>
                      <a:pt x="1567" y="2424"/>
                      <a:pt x="1159" y="2105"/>
                      <a:pt x="766" y="2105"/>
                    </a:cubicBezTo>
                    <a:close/>
                    <a:moveTo>
                      <a:pt x="767" y="4210"/>
                    </a:moveTo>
                    <a:cubicBezTo>
                      <a:pt x="637" y="4210"/>
                      <a:pt x="510" y="4244"/>
                      <a:pt x="403" y="4321"/>
                    </a:cubicBezTo>
                    <a:cubicBezTo>
                      <a:pt x="372" y="4343"/>
                      <a:pt x="344" y="4369"/>
                      <a:pt x="317" y="4395"/>
                    </a:cubicBezTo>
                    <a:cubicBezTo>
                      <a:pt x="1" y="4718"/>
                      <a:pt x="71" y="5333"/>
                      <a:pt x="573" y="5443"/>
                    </a:cubicBezTo>
                    <a:cubicBezTo>
                      <a:pt x="620" y="5453"/>
                      <a:pt x="670" y="5458"/>
                      <a:pt x="721" y="5458"/>
                    </a:cubicBezTo>
                    <a:cubicBezTo>
                      <a:pt x="1031" y="5458"/>
                      <a:pt x="1386" y="5276"/>
                      <a:pt x="1461" y="4969"/>
                    </a:cubicBezTo>
                    <a:cubicBezTo>
                      <a:pt x="1567" y="4529"/>
                      <a:pt x="1159" y="4210"/>
                      <a:pt x="767" y="4210"/>
                    </a:cubicBezTo>
                    <a:close/>
                    <a:moveTo>
                      <a:pt x="767" y="6316"/>
                    </a:moveTo>
                    <a:cubicBezTo>
                      <a:pt x="638" y="6316"/>
                      <a:pt x="510" y="6350"/>
                      <a:pt x="403" y="6427"/>
                    </a:cubicBezTo>
                    <a:cubicBezTo>
                      <a:pt x="372" y="6449"/>
                      <a:pt x="344" y="6473"/>
                      <a:pt x="317" y="6499"/>
                    </a:cubicBezTo>
                    <a:cubicBezTo>
                      <a:pt x="1" y="6824"/>
                      <a:pt x="71" y="7439"/>
                      <a:pt x="573" y="7548"/>
                    </a:cubicBezTo>
                    <a:cubicBezTo>
                      <a:pt x="620" y="7558"/>
                      <a:pt x="671" y="7563"/>
                      <a:pt x="723" y="7563"/>
                    </a:cubicBezTo>
                    <a:cubicBezTo>
                      <a:pt x="1032" y="7563"/>
                      <a:pt x="1386" y="7381"/>
                      <a:pt x="1461" y="7075"/>
                    </a:cubicBezTo>
                    <a:cubicBezTo>
                      <a:pt x="1567" y="6634"/>
                      <a:pt x="1159" y="6316"/>
                      <a:pt x="767" y="6316"/>
                    </a:cubicBezTo>
                    <a:close/>
                  </a:path>
                </a:pathLst>
              </a:custGeom>
              <a:solidFill>
                <a:srgbClr val="23376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99;p36"/>
              <p:cNvSpPr/>
              <p:nvPr/>
            </p:nvSpPr>
            <p:spPr>
              <a:xfrm>
                <a:off x="6982300" y="2273500"/>
                <a:ext cx="39175" cy="189100"/>
              </a:xfrm>
              <a:custGeom>
                <a:avLst/>
                <a:gdLst/>
                <a:ahLst/>
                <a:cxnLst/>
                <a:rect l="l" t="t" r="r" b="b"/>
                <a:pathLst>
                  <a:path w="1567" h="7564" extrusionOk="0">
                    <a:moveTo>
                      <a:pt x="767" y="1"/>
                    </a:moveTo>
                    <a:cubicBezTo>
                      <a:pt x="637" y="1"/>
                      <a:pt x="510" y="36"/>
                      <a:pt x="403" y="112"/>
                    </a:cubicBezTo>
                    <a:cubicBezTo>
                      <a:pt x="372" y="133"/>
                      <a:pt x="344" y="159"/>
                      <a:pt x="317" y="186"/>
                    </a:cubicBezTo>
                    <a:cubicBezTo>
                      <a:pt x="0" y="509"/>
                      <a:pt x="70" y="1124"/>
                      <a:pt x="573" y="1233"/>
                    </a:cubicBezTo>
                    <a:cubicBezTo>
                      <a:pt x="620" y="1243"/>
                      <a:pt x="671" y="1248"/>
                      <a:pt x="723" y="1248"/>
                    </a:cubicBezTo>
                    <a:cubicBezTo>
                      <a:pt x="1033" y="1248"/>
                      <a:pt x="1385" y="1066"/>
                      <a:pt x="1460" y="760"/>
                    </a:cubicBezTo>
                    <a:cubicBezTo>
                      <a:pt x="1567" y="320"/>
                      <a:pt x="1159" y="1"/>
                      <a:pt x="767" y="1"/>
                    </a:cubicBezTo>
                    <a:close/>
                    <a:moveTo>
                      <a:pt x="766" y="2105"/>
                    </a:moveTo>
                    <a:cubicBezTo>
                      <a:pt x="637" y="2105"/>
                      <a:pt x="510" y="2140"/>
                      <a:pt x="403" y="2216"/>
                    </a:cubicBezTo>
                    <a:cubicBezTo>
                      <a:pt x="372" y="2239"/>
                      <a:pt x="344" y="2263"/>
                      <a:pt x="317" y="2290"/>
                    </a:cubicBezTo>
                    <a:cubicBezTo>
                      <a:pt x="0" y="2614"/>
                      <a:pt x="71" y="3229"/>
                      <a:pt x="573" y="3338"/>
                    </a:cubicBezTo>
                    <a:cubicBezTo>
                      <a:pt x="620" y="3348"/>
                      <a:pt x="670" y="3353"/>
                      <a:pt x="721" y="3353"/>
                    </a:cubicBezTo>
                    <a:cubicBezTo>
                      <a:pt x="1031" y="3353"/>
                      <a:pt x="1385" y="3171"/>
                      <a:pt x="1460" y="2864"/>
                    </a:cubicBezTo>
                    <a:cubicBezTo>
                      <a:pt x="1567" y="2424"/>
                      <a:pt x="1159" y="2105"/>
                      <a:pt x="766" y="2105"/>
                    </a:cubicBezTo>
                    <a:close/>
                    <a:moveTo>
                      <a:pt x="767" y="4210"/>
                    </a:moveTo>
                    <a:cubicBezTo>
                      <a:pt x="637" y="4210"/>
                      <a:pt x="510" y="4244"/>
                      <a:pt x="403" y="4321"/>
                    </a:cubicBezTo>
                    <a:cubicBezTo>
                      <a:pt x="372" y="4343"/>
                      <a:pt x="344" y="4369"/>
                      <a:pt x="317" y="4395"/>
                    </a:cubicBezTo>
                    <a:cubicBezTo>
                      <a:pt x="0" y="4718"/>
                      <a:pt x="71" y="5333"/>
                      <a:pt x="573" y="5443"/>
                    </a:cubicBezTo>
                    <a:cubicBezTo>
                      <a:pt x="620" y="5453"/>
                      <a:pt x="670" y="5458"/>
                      <a:pt x="721" y="5458"/>
                    </a:cubicBezTo>
                    <a:cubicBezTo>
                      <a:pt x="1031" y="5458"/>
                      <a:pt x="1385" y="5276"/>
                      <a:pt x="1460" y="4969"/>
                    </a:cubicBezTo>
                    <a:cubicBezTo>
                      <a:pt x="1567" y="4529"/>
                      <a:pt x="1159" y="4210"/>
                      <a:pt x="767" y="4210"/>
                    </a:cubicBezTo>
                    <a:close/>
                    <a:moveTo>
                      <a:pt x="767" y="6316"/>
                    </a:moveTo>
                    <a:cubicBezTo>
                      <a:pt x="638" y="6316"/>
                      <a:pt x="510" y="6350"/>
                      <a:pt x="403" y="6427"/>
                    </a:cubicBezTo>
                    <a:cubicBezTo>
                      <a:pt x="372" y="6449"/>
                      <a:pt x="344" y="6473"/>
                      <a:pt x="317" y="6499"/>
                    </a:cubicBezTo>
                    <a:cubicBezTo>
                      <a:pt x="0" y="6824"/>
                      <a:pt x="71" y="7439"/>
                      <a:pt x="573" y="7548"/>
                    </a:cubicBezTo>
                    <a:cubicBezTo>
                      <a:pt x="620" y="7558"/>
                      <a:pt x="671" y="7563"/>
                      <a:pt x="722" y="7563"/>
                    </a:cubicBezTo>
                    <a:cubicBezTo>
                      <a:pt x="1032" y="7563"/>
                      <a:pt x="1385" y="7381"/>
                      <a:pt x="1460" y="7075"/>
                    </a:cubicBezTo>
                    <a:cubicBezTo>
                      <a:pt x="1567" y="6634"/>
                      <a:pt x="1159" y="6316"/>
                      <a:pt x="767" y="6316"/>
                    </a:cubicBezTo>
                    <a:close/>
                  </a:path>
                </a:pathLst>
              </a:custGeom>
              <a:solidFill>
                <a:srgbClr val="23376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300;p36"/>
              <p:cNvSpPr/>
              <p:nvPr/>
            </p:nvSpPr>
            <p:spPr>
              <a:xfrm>
                <a:off x="7839050" y="2289125"/>
                <a:ext cx="136550" cy="157875"/>
              </a:xfrm>
              <a:custGeom>
                <a:avLst/>
                <a:gdLst/>
                <a:ahLst/>
                <a:cxnLst/>
                <a:rect l="l" t="t" r="r" b="b"/>
                <a:pathLst>
                  <a:path w="5462" h="6315" extrusionOk="0">
                    <a:moveTo>
                      <a:pt x="1" y="0"/>
                    </a:moveTo>
                    <a:lnTo>
                      <a:pt x="1" y="6314"/>
                    </a:lnTo>
                    <a:lnTo>
                      <a:pt x="5462" y="6314"/>
                    </a:lnTo>
                    <a:lnTo>
                      <a:pt x="5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301;p36"/>
              <p:cNvSpPr/>
              <p:nvPr/>
            </p:nvSpPr>
            <p:spPr>
              <a:xfrm>
                <a:off x="7853275" y="2315675"/>
                <a:ext cx="101825" cy="95275"/>
              </a:xfrm>
              <a:custGeom>
                <a:avLst/>
                <a:gdLst/>
                <a:ahLst/>
                <a:cxnLst/>
                <a:rect l="l" t="t" r="r" b="b"/>
                <a:pathLst>
                  <a:path w="4073" h="3811" extrusionOk="0">
                    <a:moveTo>
                      <a:pt x="2287" y="0"/>
                    </a:moveTo>
                    <a:cubicBezTo>
                      <a:pt x="2277" y="153"/>
                      <a:pt x="2298" y="315"/>
                      <a:pt x="2329" y="467"/>
                    </a:cubicBezTo>
                    <a:cubicBezTo>
                      <a:pt x="2386" y="740"/>
                      <a:pt x="2492" y="932"/>
                      <a:pt x="2659" y="1147"/>
                    </a:cubicBezTo>
                    <a:cubicBezTo>
                      <a:pt x="2794" y="1322"/>
                      <a:pt x="2960" y="1435"/>
                      <a:pt x="3138" y="1560"/>
                    </a:cubicBezTo>
                    <a:cubicBezTo>
                      <a:pt x="3305" y="1676"/>
                      <a:pt x="3441" y="1695"/>
                      <a:pt x="3643" y="1719"/>
                    </a:cubicBezTo>
                    <a:cubicBezTo>
                      <a:pt x="3740" y="1731"/>
                      <a:pt x="3868" y="1771"/>
                      <a:pt x="3978" y="1771"/>
                    </a:cubicBezTo>
                    <a:cubicBezTo>
                      <a:pt x="4007" y="1771"/>
                      <a:pt x="4034" y="1769"/>
                      <a:pt x="4060" y="1762"/>
                    </a:cubicBezTo>
                    <a:cubicBezTo>
                      <a:pt x="4072" y="1697"/>
                      <a:pt x="4047" y="1625"/>
                      <a:pt x="4040" y="1558"/>
                    </a:cubicBezTo>
                    <a:cubicBezTo>
                      <a:pt x="4023" y="1388"/>
                      <a:pt x="4020" y="1229"/>
                      <a:pt x="3961" y="1068"/>
                    </a:cubicBezTo>
                    <a:cubicBezTo>
                      <a:pt x="3855" y="775"/>
                      <a:pt x="3541" y="538"/>
                      <a:pt x="3257" y="430"/>
                    </a:cubicBezTo>
                    <a:cubicBezTo>
                      <a:pt x="3156" y="392"/>
                      <a:pt x="2282" y="84"/>
                      <a:pt x="2287" y="0"/>
                    </a:cubicBezTo>
                    <a:close/>
                    <a:moveTo>
                      <a:pt x="1542" y="1469"/>
                    </a:moveTo>
                    <a:cubicBezTo>
                      <a:pt x="1352" y="1469"/>
                      <a:pt x="1158" y="1513"/>
                      <a:pt x="1000" y="1580"/>
                    </a:cubicBezTo>
                    <a:cubicBezTo>
                      <a:pt x="907" y="1620"/>
                      <a:pt x="179" y="1947"/>
                      <a:pt x="26" y="1947"/>
                    </a:cubicBezTo>
                    <a:cubicBezTo>
                      <a:pt x="13" y="1947"/>
                      <a:pt x="5" y="1944"/>
                      <a:pt x="1" y="1940"/>
                    </a:cubicBezTo>
                    <a:lnTo>
                      <a:pt x="1" y="1940"/>
                    </a:lnTo>
                    <a:cubicBezTo>
                      <a:pt x="100" y="2058"/>
                      <a:pt x="227" y="2160"/>
                      <a:pt x="353" y="2247"/>
                    </a:cubicBezTo>
                    <a:cubicBezTo>
                      <a:pt x="582" y="2405"/>
                      <a:pt x="792" y="2471"/>
                      <a:pt x="1062" y="2512"/>
                    </a:cubicBezTo>
                    <a:cubicBezTo>
                      <a:pt x="1126" y="2521"/>
                      <a:pt x="1188" y="2525"/>
                      <a:pt x="1249" y="2525"/>
                    </a:cubicBezTo>
                    <a:cubicBezTo>
                      <a:pt x="1397" y="2525"/>
                      <a:pt x="1540" y="2502"/>
                      <a:pt x="1693" y="2480"/>
                    </a:cubicBezTo>
                    <a:cubicBezTo>
                      <a:pt x="1893" y="2449"/>
                      <a:pt x="2004" y="2367"/>
                      <a:pt x="2167" y="2245"/>
                    </a:cubicBezTo>
                    <a:cubicBezTo>
                      <a:pt x="2266" y="2171"/>
                      <a:pt x="2431" y="2098"/>
                      <a:pt x="2498" y="1988"/>
                    </a:cubicBezTo>
                    <a:cubicBezTo>
                      <a:pt x="2463" y="1933"/>
                      <a:pt x="2394" y="1898"/>
                      <a:pt x="2343" y="1854"/>
                    </a:cubicBezTo>
                    <a:cubicBezTo>
                      <a:pt x="2215" y="1742"/>
                      <a:pt x="2104" y="1632"/>
                      <a:pt x="1949" y="1555"/>
                    </a:cubicBezTo>
                    <a:cubicBezTo>
                      <a:pt x="1828" y="1494"/>
                      <a:pt x="1686" y="1469"/>
                      <a:pt x="1542" y="1469"/>
                    </a:cubicBezTo>
                    <a:close/>
                    <a:moveTo>
                      <a:pt x="3978" y="1964"/>
                    </a:moveTo>
                    <a:cubicBezTo>
                      <a:pt x="3921" y="1964"/>
                      <a:pt x="3861" y="1987"/>
                      <a:pt x="3803" y="1994"/>
                    </a:cubicBezTo>
                    <a:cubicBezTo>
                      <a:pt x="3633" y="2018"/>
                      <a:pt x="3477" y="2028"/>
                      <a:pt x="3317" y="2094"/>
                    </a:cubicBezTo>
                    <a:cubicBezTo>
                      <a:pt x="3029" y="2211"/>
                      <a:pt x="2806" y="2534"/>
                      <a:pt x="2710" y="2822"/>
                    </a:cubicBezTo>
                    <a:cubicBezTo>
                      <a:pt x="2675" y="2927"/>
                      <a:pt x="2403" y="3810"/>
                      <a:pt x="2321" y="3810"/>
                    </a:cubicBezTo>
                    <a:cubicBezTo>
                      <a:pt x="2321" y="3810"/>
                      <a:pt x="2321" y="3810"/>
                      <a:pt x="2321" y="3810"/>
                    </a:cubicBezTo>
                    <a:lnTo>
                      <a:pt x="2321" y="3810"/>
                    </a:lnTo>
                    <a:cubicBezTo>
                      <a:pt x="2331" y="3811"/>
                      <a:pt x="2341" y="3811"/>
                      <a:pt x="2351" y="3811"/>
                    </a:cubicBezTo>
                    <a:cubicBezTo>
                      <a:pt x="2496" y="3811"/>
                      <a:pt x="2645" y="3783"/>
                      <a:pt x="2785" y="3748"/>
                    </a:cubicBezTo>
                    <a:cubicBezTo>
                      <a:pt x="3054" y="3681"/>
                      <a:pt x="3241" y="3566"/>
                      <a:pt x="3450" y="3390"/>
                    </a:cubicBezTo>
                    <a:cubicBezTo>
                      <a:pt x="3620" y="3248"/>
                      <a:pt x="3726" y="3079"/>
                      <a:pt x="3844" y="2896"/>
                    </a:cubicBezTo>
                    <a:cubicBezTo>
                      <a:pt x="3953" y="2725"/>
                      <a:pt x="3966" y="2588"/>
                      <a:pt x="3980" y="2385"/>
                    </a:cubicBezTo>
                    <a:cubicBezTo>
                      <a:pt x="3990" y="2262"/>
                      <a:pt x="4044" y="2089"/>
                      <a:pt x="4006" y="1966"/>
                    </a:cubicBezTo>
                    <a:cubicBezTo>
                      <a:pt x="3997" y="1965"/>
                      <a:pt x="3988" y="1964"/>
                      <a:pt x="3978" y="19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302;p36"/>
              <p:cNvSpPr/>
              <p:nvPr/>
            </p:nvSpPr>
            <p:spPr>
              <a:xfrm>
                <a:off x="7129525" y="2318425"/>
                <a:ext cx="100300" cy="99175"/>
              </a:xfrm>
              <a:custGeom>
                <a:avLst/>
                <a:gdLst/>
                <a:ahLst/>
                <a:cxnLst/>
                <a:rect l="l" t="t" r="r" b="b"/>
                <a:pathLst>
                  <a:path w="4012" h="3967" extrusionOk="0">
                    <a:moveTo>
                      <a:pt x="1944" y="957"/>
                    </a:moveTo>
                    <a:lnTo>
                      <a:pt x="1944" y="957"/>
                    </a:lnTo>
                    <a:cubicBezTo>
                      <a:pt x="1941" y="964"/>
                      <a:pt x="1939" y="974"/>
                      <a:pt x="1939" y="984"/>
                    </a:cubicBezTo>
                    <a:cubicBezTo>
                      <a:pt x="1939" y="1493"/>
                      <a:pt x="1531" y="1908"/>
                      <a:pt x="1024" y="1919"/>
                    </a:cubicBezTo>
                    <a:cubicBezTo>
                      <a:pt x="1033" y="1786"/>
                      <a:pt x="1065" y="1653"/>
                      <a:pt x="1124" y="1531"/>
                    </a:cubicBezTo>
                    <a:cubicBezTo>
                      <a:pt x="1167" y="1441"/>
                      <a:pt x="1226" y="1357"/>
                      <a:pt x="1299" y="1280"/>
                    </a:cubicBezTo>
                    <a:cubicBezTo>
                      <a:pt x="1476" y="1092"/>
                      <a:pt x="1709" y="978"/>
                      <a:pt x="1944" y="957"/>
                    </a:cubicBezTo>
                    <a:close/>
                    <a:moveTo>
                      <a:pt x="2070" y="954"/>
                    </a:moveTo>
                    <a:cubicBezTo>
                      <a:pt x="2119" y="957"/>
                      <a:pt x="2168" y="962"/>
                      <a:pt x="2217" y="973"/>
                    </a:cubicBezTo>
                    <a:cubicBezTo>
                      <a:pt x="2663" y="1077"/>
                      <a:pt x="3033" y="1504"/>
                      <a:pt x="3053" y="1934"/>
                    </a:cubicBezTo>
                    <a:cubicBezTo>
                      <a:pt x="3042" y="1926"/>
                      <a:pt x="3028" y="1920"/>
                      <a:pt x="3013" y="1920"/>
                    </a:cubicBezTo>
                    <a:cubicBezTo>
                      <a:pt x="2498" y="1920"/>
                      <a:pt x="2076" y="1501"/>
                      <a:pt x="2076" y="984"/>
                    </a:cubicBezTo>
                    <a:cubicBezTo>
                      <a:pt x="2076" y="973"/>
                      <a:pt x="2074" y="963"/>
                      <a:pt x="2070" y="954"/>
                    </a:cubicBezTo>
                    <a:close/>
                    <a:moveTo>
                      <a:pt x="2007" y="1365"/>
                    </a:moveTo>
                    <a:cubicBezTo>
                      <a:pt x="2117" y="1653"/>
                      <a:pt x="2345" y="1883"/>
                      <a:pt x="2633" y="1991"/>
                    </a:cubicBezTo>
                    <a:cubicBezTo>
                      <a:pt x="2345" y="2100"/>
                      <a:pt x="2117" y="2330"/>
                      <a:pt x="2007" y="2617"/>
                    </a:cubicBezTo>
                    <a:cubicBezTo>
                      <a:pt x="1898" y="2330"/>
                      <a:pt x="1669" y="2101"/>
                      <a:pt x="1381" y="1991"/>
                    </a:cubicBezTo>
                    <a:cubicBezTo>
                      <a:pt x="1669" y="1882"/>
                      <a:pt x="1898" y="1653"/>
                      <a:pt x="2007" y="1365"/>
                    </a:cubicBezTo>
                    <a:close/>
                    <a:moveTo>
                      <a:pt x="3049" y="2049"/>
                    </a:moveTo>
                    <a:lnTo>
                      <a:pt x="3049" y="2049"/>
                    </a:lnTo>
                    <a:cubicBezTo>
                      <a:pt x="3021" y="2492"/>
                      <a:pt x="2744" y="2845"/>
                      <a:pt x="2317" y="2959"/>
                    </a:cubicBezTo>
                    <a:cubicBezTo>
                      <a:pt x="2236" y="2983"/>
                      <a:pt x="2156" y="3001"/>
                      <a:pt x="2074" y="3010"/>
                    </a:cubicBezTo>
                    <a:cubicBezTo>
                      <a:pt x="2075" y="3006"/>
                      <a:pt x="2076" y="3002"/>
                      <a:pt x="2076" y="2996"/>
                    </a:cubicBezTo>
                    <a:cubicBezTo>
                      <a:pt x="2076" y="2481"/>
                      <a:pt x="2497" y="2060"/>
                      <a:pt x="3013" y="2060"/>
                    </a:cubicBezTo>
                    <a:cubicBezTo>
                      <a:pt x="3027" y="2060"/>
                      <a:pt x="3038" y="2055"/>
                      <a:pt x="3049" y="2049"/>
                    </a:cubicBezTo>
                    <a:close/>
                    <a:moveTo>
                      <a:pt x="1026" y="2063"/>
                    </a:moveTo>
                    <a:cubicBezTo>
                      <a:pt x="1531" y="2076"/>
                      <a:pt x="1939" y="2491"/>
                      <a:pt x="1939" y="2999"/>
                    </a:cubicBezTo>
                    <a:cubicBezTo>
                      <a:pt x="1939" y="3004"/>
                      <a:pt x="1941" y="3009"/>
                      <a:pt x="1943" y="3016"/>
                    </a:cubicBezTo>
                    <a:cubicBezTo>
                      <a:pt x="1937" y="3015"/>
                      <a:pt x="1931" y="3015"/>
                      <a:pt x="1925" y="3015"/>
                    </a:cubicBezTo>
                    <a:cubicBezTo>
                      <a:pt x="1919" y="3015"/>
                      <a:pt x="1913" y="3015"/>
                      <a:pt x="1908" y="3015"/>
                    </a:cubicBezTo>
                    <a:cubicBezTo>
                      <a:pt x="1586" y="2974"/>
                      <a:pt x="1311" y="2786"/>
                      <a:pt x="1151" y="2494"/>
                    </a:cubicBezTo>
                    <a:cubicBezTo>
                      <a:pt x="1078" y="2359"/>
                      <a:pt x="1037" y="2210"/>
                      <a:pt x="1026" y="2063"/>
                    </a:cubicBezTo>
                    <a:close/>
                    <a:moveTo>
                      <a:pt x="2027" y="814"/>
                    </a:moveTo>
                    <a:cubicBezTo>
                      <a:pt x="1727" y="814"/>
                      <a:pt x="1424" y="947"/>
                      <a:pt x="1198" y="1186"/>
                    </a:cubicBezTo>
                    <a:cubicBezTo>
                      <a:pt x="1117" y="1272"/>
                      <a:pt x="1050" y="1369"/>
                      <a:pt x="999" y="1472"/>
                    </a:cubicBezTo>
                    <a:cubicBezTo>
                      <a:pt x="834" y="1815"/>
                      <a:pt x="845" y="2223"/>
                      <a:pt x="1029" y="2562"/>
                    </a:cubicBezTo>
                    <a:cubicBezTo>
                      <a:pt x="1210" y="2894"/>
                      <a:pt x="1525" y="3109"/>
                      <a:pt x="1889" y="3154"/>
                    </a:cubicBezTo>
                    <a:cubicBezTo>
                      <a:pt x="1920" y="3157"/>
                      <a:pt x="1951" y="3159"/>
                      <a:pt x="1981" y="3159"/>
                    </a:cubicBezTo>
                    <a:cubicBezTo>
                      <a:pt x="2112" y="3159"/>
                      <a:pt x="2236" y="3128"/>
                      <a:pt x="2354" y="3096"/>
                    </a:cubicBezTo>
                    <a:cubicBezTo>
                      <a:pt x="2873" y="2954"/>
                      <a:pt x="3204" y="2507"/>
                      <a:pt x="3191" y="1954"/>
                    </a:cubicBezTo>
                    <a:cubicBezTo>
                      <a:pt x="3182" y="1456"/>
                      <a:pt x="2760" y="958"/>
                      <a:pt x="2249" y="839"/>
                    </a:cubicBezTo>
                    <a:cubicBezTo>
                      <a:pt x="2176" y="822"/>
                      <a:pt x="2101" y="814"/>
                      <a:pt x="2027" y="814"/>
                    </a:cubicBezTo>
                    <a:close/>
                    <a:moveTo>
                      <a:pt x="2017" y="143"/>
                    </a:moveTo>
                    <a:cubicBezTo>
                      <a:pt x="2133" y="143"/>
                      <a:pt x="2248" y="156"/>
                      <a:pt x="2361" y="180"/>
                    </a:cubicBezTo>
                    <a:cubicBezTo>
                      <a:pt x="3167" y="367"/>
                      <a:pt x="3836" y="1153"/>
                      <a:pt x="3852" y="1931"/>
                    </a:cubicBezTo>
                    <a:cubicBezTo>
                      <a:pt x="3869" y="2798"/>
                      <a:pt x="3354" y="3502"/>
                      <a:pt x="2536" y="3724"/>
                    </a:cubicBezTo>
                    <a:cubicBezTo>
                      <a:pt x="2336" y="3778"/>
                      <a:pt x="2141" y="3826"/>
                      <a:pt x="1940" y="3826"/>
                    </a:cubicBezTo>
                    <a:cubicBezTo>
                      <a:pt x="1895" y="3826"/>
                      <a:pt x="1850" y="3823"/>
                      <a:pt x="1804" y="3818"/>
                    </a:cubicBezTo>
                    <a:cubicBezTo>
                      <a:pt x="1230" y="3748"/>
                      <a:pt x="738" y="3411"/>
                      <a:pt x="455" y="2892"/>
                    </a:cubicBezTo>
                    <a:cubicBezTo>
                      <a:pt x="162" y="2357"/>
                      <a:pt x="145" y="1715"/>
                      <a:pt x="406" y="1176"/>
                    </a:cubicBezTo>
                    <a:cubicBezTo>
                      <a:pt x="484" y="1015"/>
                      <a:pt x="590" y="863"/>
                      <a:pt x="718" y="727"/>
                    </a:cubicBezTo>
                    <a:cubicBezTo>
                      <a:pt x="1074" y="351"/>
                      <a:pt x="1548" y="143"/>
                      <a:pt x="2017" y="143"/>
                    </a:cubicBezTo>
                    <a:close/>
                    <a:moveTo>
                      <a:pt x="2018" y="1"/>
                    </a:moveTo>
                    <a:cubicBezTo>
                      <a:pt x="1513" y="1"/>
                      <a:pt x="1000" y="225"/>
                      <a:pt x="618" y="630"/>
                    </a:cubicBezTo>
                    <a:cubicBezTo>
                      <a:pt x="479" y="776"/>
                      <a:pt x="365" y="939"/>
                      <a:pt x="281" y="1114"/>
                    </a:cubicBezTo>
                    <a:cubicBezTo>
                      <a:pt x="0" y="1695"/>
                      <a:pt x="19" y="2383"/>
                      <a:pt x="333" y="2958"/>
                    </a:cubicBezTo>
                    <a:cubicBezTo>
                      <a:pt x="638" y="3518"/>
                      <a:pt x="1167" y="3882"/>
                      <a:pt x="1787" y="3957"/>
                    </a:cubicBezTo>
                    <a:cubicBezTo>
                      <a:pt x="1839" y="3963"/>
                      <a:pt x="1889" y="3967"/>
                      <a:pt x="1941" y="3967"/>
                    </a:cubicBezTo>
                    <a:cubicBezTo>
                      <a:pt x="2160" y="3967"/>
                      <a:pt x="2372" y="3914"/>
                      <a:pt x="2575" y="3856"/>
                    </a:cubicBezTo>
                    <a:cubicBezTo>
                      <a:pt x="3455" y="3617"/>
                      <a:pt x="4011" y="2861"/>
                      <a:pt x="3992" y="1927"/>
                    </a:cubicBezTo>
                    <a:cubicBezTo>
                      <a:pt x="3975" y="1089"/>
                      <a:pt x="3258" y="244"/>
                      <a:pt x="2393" y="43"/>
                    </a:cubicBezTo>
                    <a:cubicBezTo>
                      <a:pt x="2270" y="15"/>
                      <a:pt x="2144" y="1"/>
                      <a:pt x="2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303;p36"/>
              <p:cNvSpPr/>
              <p:nvPr/>
            </p:nvSpPr>
            <p:spPr>
              <a:xfrm>
                <a:off x="7270825" y="2356225"/>
                <a:ext cx="279450" cy="20100"/>
              </a:xfrm>
              <a:custGeom>
                <a:avLst/>
                <a:gdLst/>
                <a:ahLst/>
                <a:cxnLst/>
                <a:rect l="l" t="t" r="r" b="b"/>
                <a:pathLst>
                  <a:path w="11178" h="804" extrusionOk="0">
                    <a:moveTo>
                      <a:pt x="401" y="1"/>
                    </a:moveTo>
                    <a:cubicBezTo>
                      <a:pt x="401" y="222"/>
                      <a:pt x="221" y="402"/>
                      <a:pt x="0" y="402"/>
                    </a:cubicBezTo>
                    <a:cubicBezTo>
                      <a:pt x="221" y="402"/>
                      <a:pt x="401" y="581"/>
                      <a:pt x="401" y="803"/>
                    </a:cubicBezTo>
                    <a:cubicBezTo>
                      <a:pt x="401" y="583"/>
                      <a:pt x="580" y="402"/>
                      <a:pt x="802" y="402"/>
                    </a:cubicBezTo>
                    <a:cubicBezTo>
                      <a:pt x="580" y="402"/>
                      <a:pt x="401" y="222"/>
                      <a:pt x="401" y="1"/>
                    </a:cubicBezTo>
                    <a:close/>
                    <a:moveTo>
                      <a:pt x="2476" y="1"/>
                    </a:moveTo>
                    <a:cubicBezTo>
                      <a:pt x="2476" y="222"/>
                      <a:pt x="2296" y="402"/>
                      <a:pt x="2075" y="402"/>
                    </a:cubicBezTo>
                    <a:cubicBezTo>
                      <a:pt x="2296" y="402"/>
                      <a:pt x="2476" y="581"/>
                      <a:pt x="2476" y="803"/>
                    </a:cubicBezTo>
                    <a:cubicBezTo>
                      <a:pt x="2476" y="583"/>
                      <a:pt x="2655" y="402"/>
                      <a:pt x="2877" y="402"/>
                    </a:cubicBezTo>
                    <a:cubicBezTo>
                      <a:pt x="2655" y="402"/>
                      <a:pt x="2476" y="222"/>
                      <a:pt x="2476" y="1"/>
                    </a:cubicBezTo>
                    <a:close/>
                    <a:moveTo>
                      <a:pt x="4551" y="1"/>
                    </a:moveTo>
                    <a:cubicBezTo>
                      <a:pt x="4551" y="222"/>
                      <a:pt x="4371" y="402"/>
                      <a:pt x="4150" y="402"/>
                    </a:cubicBezTo>
                    <a:cubicBezTo>
                      <a:pt x="4371" y="402"/>
                      <a:pt x="4551" y="581"/>
                      <a:pt x="4551" y="803"/>
                    </a:cubicBezTo>
                    <a:cubicBezTo>
                      <a:pt x="4551" y="583"/>
                      <a:pt x="4730" y="402"/>
                      <a:pt x="4952" y="402"/>
                    </a:cubicBezTo>
                    <a:cubicBezTo>
                      <a:pt x="4730" y="402"/>
                      <a:pt x="4551" y="222"/>
                      <a:pt x="4551" y="1"/>
                    </a:cubicBezTo>
                    <a:close/>
                    <a:moveTo>
                      <a:pt x="6626" y="1"/>
                    </a:moveTo>
                    <a:cubicBezTo>
                      <a:pt x="6626" y="222"/>
                      <a:pt x="6446" y="402"/>
                      <a:pt x="6225" y="402"/>
                    </a:cubicBezTo>
                    <a:cubicBezTo>
                      <a:pt x="6446" y="402"/>
                      <a:pt x="6626" y="581"/>
                      <a:pt x="6626" y="803"/>
                    </a:cubicBezTo>
                    <a:cubicBezTo>
                      <a:pt x="6626" y="583"/>
                      <a:pt x="6805" y="402"/>
                      <a:pt x="7027" y="402"/>
                    </a:cubicBezTo>
                    <a:cubicBezTo>
                      <a:pt x="6805" y="402"/>
                      <a:pt x="6626" y="222"/>
                      <a:pt x="6626" y="1"/>
                    </a:cubicBezTo>
                    <a:close/>
                    <a:moveTo>
                      <a:pt x="8701" y="1"/>
                    </a:moveTo>
                    <a:cubicBezTo>
                      <a:pt x="8701" y="222"/>
                      <a:pt x="8521" y="402"/>
                      <a:pt x="8300" y="402"/>
                    </a:cubicBezTo>
                    <a:cubicBezTo>
                      <a:pt x="8521" y="402"/>
                      <a:pt x="8701" y="581"/>
                      <a:pt x="8701" y="803"/>
                    </a:cubicBezTo>
                    <a:cubicBezTo>
                      <a:pt x="8701" y="583"/>
                      <a:pt x="8880" y="402"/>
                      <a:pt x="9102" y="402"/>
                    </a:cubicBezTo>
                    <a:cubicBezTo>
                      <a:pt x="8880" y="402"/>
                      <a:pt x="8701" y="222"/>
                      <a:pt x="8701" y="1"/>
                    </a:cubicBezTo>
                    <a:close/>
                    <a:moveTo>
                      <a:pt x="10776" y="1"/>
                    </a:moveTo>
                    <a:cubicBezTo>
                      <a:pt x="10776" y="222"/>
                      <a:pt x="10596" y="402"/>
                      <a:pt x="10375" y="402"/>
                    </a:cubicBezTo>
                    <a:cubicBezTo>
                      <a:pt x="10596" y="402"/>
                      <a:pt x="10776" y="581"/>
                      <a:pt x="10776" y="803"/>
                    </a:cubicBezTo>
                    <a:cubicBezTo>
                      <a:pt x="10776" y="583"/>
                      <a:pt x="10955" y="402"/>
                      <a:pt x="11177" y="402"/>
                    </a:cubicBezTo>
                    <a:cubicBezTo>
                      <a:pt x="10955" y="402"/>
                      <a:pt x="10776" y="222"/>
                      <a:pt x="107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2304;p36"/>
            <p:cNvGrpSpPr/>
            <p:nvPr/>
          </p:nvGrpSpPr>
          <p:grpSpPr>
            <a:xfrm rot="5400000">
              <a:off x="5692147" y="3508434"/>
              <a:ext cx="2242275" cy="387383"/>
              <a:chOff x="5091325" y="2409550"/>
              <a:chExt cx="998475" cy="172500"/>
            </a:xfrm>
          </p:grpSpPr>
          <p:sp>
            <p:nvSpPr>
              <p:cNvPr id="68" name="Google Shape;2305;p36"/>
              <p:cNvSpPr/>
              <p:nvPr/>
            </p:nvSpPr>
            <p:spPr>
              <a:xfrm>
                <a:off x="5091325" y="2409550"/>
                <a:ext cx="998475" cy="172500"/>
              </a:xfrm>
              <a:custGeom>
                <a:avLst/>
                <a:gdLst/>
                <a:ahLst/>
                <a:cxnLst/>
                <a:rect l="l" t="t" r="r" b="b"/>
                <a:pathLst>
                  <a:path w="39939" h="6900" extrusionOk="0">
                    <a:moveTo>
                      <a:pt x="196" y="1"/>
                    </a:moveTo>
                    <a:cubicBezTo>
                      <a:pt x="87" y="1"/>
                      <a:pt x="0" y="87"/>
                      <a:pt x="0" y="196"/>
                    </a:cubicBezTo>
                    <a:lnTo>
                      <a:pt x="0" y="1028"/>
                    </a:lnTo>
                    <a:cubicBezTo>
                      <a:pt x="0" y="1138"/>
                      <a:pt x="87" y="1224"/>
                      <a:pt x="196" y="1224"/>
                    </a:cubicBezTo>
                    <a:lnTo>
                      <a:pt x="39744" y="1224"/>
                    </a:lnTo>
                    <a:cubicBezTo>
                      <a:pt x="39852" y="1224"/>
                      <a:pt x="39939" y="1138"/>
                      <a:pt x="39939" y="1028"/>
                    </a:cubicBezTo>
                    <a:lnTo>
                      <a:pt x="39939" y="196"/>
                    </a:lnTo>
                    <a:cubicBezTo>
                      <a:pt x="39939" y="89"/>
                      <a:pt x="39852" y="1"/>
                      <a:pt x="39744" y="1"/>
                    </a:cubicBezTo>
                    <a:close/>
                    <a:moveTo>
                      <a:pt x="196" y="5676"/>
                    </a:moveTo>
                    <a:cubicBezTo>
                      <a:pt x="87" y="5676"/>
                      <a:pt x="0" y="5763"/>
                      <a:pt x="0" y="5872"/>
                    </a:cubicBezTo>
                    <a:lnTo>
                      <a:pt x="0" y="6705"/>
                    </a:lnTo>
                    <a:cubicBezTo>
                      <a:pt x="0" y="6813"/>
                      <a:pt x="87" y="6899"/>
                      <a:pt x="196" y="6899"/>
                    </a:cubicBezTo>
                    <a:lnTo>
                      <a:pt x="39744" y="6899"/>
                    </a:lnTo>
                    <a:cubicBezTo>
                      <a:pt x="39852" y="6899"/>
                      <a:pt x="39939" y="6813"/>
                      <a:pt x="39939" y="6705"/>
                    </a:cubicBezTo>
                    <a:lnTo>
                      <a:pt x="39939" y="5872"/>
                    </a:lnTo>
                    <a:cubicBezTo>
                      <a:pt x="39939" y="5763"/>
                      <a:pt x="39852" y="5676"/>
                      <a:pt x="39744" y="567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306;p36"/>
              <p:cNvSpPr/>
              <p:nvPr/>
            </p:nvSpPr>
            <p:spPr>
              <a:xfrm>
                <a:off x="5091325" y="2430375"/>
                <a:ext cx="998475" cy="130850"/>
              </a:xfrm>
              <a:custGeom>
                <a:avLst/>
                <a:gdLst/>
                <a:ahLst/>
                <a:cxnLst/>
                <a:rect l="l" t="t" r="r" b="b"/>
                <a:pathLst>
                  <a:path w="39939" h="5234" extrusionOk="0">
                    <a:moveTo>
                      <a:pt x="196" y="1"/>
                    </a:moveTo>
                    <a:cubicBezTo>
                      <a:pt x="87" y="1"/>
                      <a:pt x="0" y="87"/>
                      <a:pt x="0" y="195"/>
                    </a:cubicBezTo>
                    <a:cubicBezTo>
                      <a:pt x="0" y="305"/>
                      <a:pt x="87" y="391"/>
                      <a:pt x="196" y="391"/>
                    </a:cubicBezTo>
                    <a:lnTo>
                      <a:pt x="39744" y="391"/>
                    </a:lnTo>
                    <a:cubicBezTo>
                      <a:pt x="39852" y="391"/>
                      <a:pt x="39939" y="305"/>
                      <a:pt x="39939" y="195"/>
                    </a:cubicBezTo>
                    <a:cubicBezTo>
                      <a:pt x="39939" y="87"/>
                      <a:pt x="39852" y="1"/>
                      <a:pt x="39744" y="1"/>
                    </a:cubicBezTo>
                    <a:close/>
                    <a:moveTo>
                      <a:pt x="196" y="4843"/>
                    </a:moveTo>
                    <a:cubicBezTo>
                      <a:pt x="87" y="4843"/>
                      <a:pt x="0" y="4930"/>
                      <a:pt x="0" y="5039"/>
                    </a:cubicBezTo>
                    <a:cubicBezTo>
                      <a:pt x="0" y="5147"/>
                      <a:pt x="87" y="5233"/>
                      <a:pt x="196" y="5233"/>
                    </a:cubicBezTo>
                    <a:lnTo>
                      <a:pt x="39744" y="5233"/>
                    </a:lnTo>
                    <a:cubicBezTo>
                      <a:pt x="39852" y="5233"/>
                      <a:pt x="39939" y="5147"/>
                      <a:pt x="39939" y="5039"/>
                    </a:cubicBezTo>
                    <a:cubicBezTo>
                      <a:pt x="39939" y="4930"/>
                      <a:pt x="39852" y="4843"/>
                      <a:pt x="39744" y="48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307;p36"/>
              <p:cNvSpPr/>
              <p:nvPr/>
            </p:nvSpPr>
            <p:spPr>
              <a:xfrm>
                <a:off x="5108575" y="2440175"/>
                <a:ext cx="963975" cy="111250"/>
              </a:xfrm>
              <a:custGeom>
                <a:avLst/>
                <a:gdLst/>
                <a:ahLst/>
                <a:cxnLst/>
                <a:rect l="l" t="t" r="r" b="b"/>
                <a:pathLst>
                  <a:path w="38559" h="4450" extrusionOk="0">
                    <a:moveTo>
                      <a:pt x="1" y="0"/>
                    </a:moveTo>
                    <a:lnTo>
                      <a:pt x="1" y="4450"/>
                    </a:lnTo>
                    <a:lnTo>
                      <a:pt x="38558" y="4450"/>
                    </a:lnTo>
                    <a:lnTo>
                      <a:pt x="385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308;p36"/>
              <p:cNvSpPr/>
              <p:nvPr/>
            </p:nvSpPr>
            <p:spPr>
              <a:xfrm>
                <a:off x="5108575" y="2457900"/>
                <a:ext cx="963975" cy="75825"/>
              </a:xfrm>
              <a:custGeom>
                <a:avLst/>
                <a:gdLst/>
                <a:ahLst/>
                <a:cxnLst/>
                <a:rect l="l" t="t" r="r" b="b"/>
                <a:pathLst>
                  <a:path w="38559" h="3033" extrusionOk="0">
                    <a:moveTo>
                      <a:pt x="1" y="0"/>
                    </a:moveTo>
                    <a:lnTo>
                      <a:pt x="1" y="474"/>
                    </a:lnTo>
                    <a:lnTo>
                      <a:pt x="38558" y="474"/>
                    </a:lnTo>
                    <a:lnTo>
                      <a:pt x="38558" y="0"/>
                    </a:lnTo>
                    <a:close/>
                    <a:moveTo>
                      <a:pt x="1" y="1279"/>
                    </a:moveTo>
                    <a:lnTo>
                      <a:pt x="1" y="1752"/>
                    </a:lnTo>
                    <a:lnTo>
                      <a:pt x="38558" y="1752"/>
                    </a:lnTo>
                    <a:lnTo>
                      <a:pt x="38558" y="1279"/>
                    </a:lnTo>
                    <a:close/>
                    <a:moveTo>
                      <a:pt x="1" y="2558"/>
                    </a:moveTo>
                    <a:lnTo>
                      <a:pt x="1" y="3033"/>
                    </a:lnTo>
                    <a:lnTo>
                      <a:pt x="38558" y="3033"/>
                    </a:lnTo>
                    <a:lnTo>
                      <a:pt x="38558" y="2558"/>
                    </a:lnTo>
                    <a:close/>
                  </a:path>
                </a:pathLst>
              </a:custGeom>
              <a:solidFill>
                <a:srgbClr val="F9B050">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2309;p36"/>
            <p:cNvGrpSpPr/>
            <p:nvPr/>
          </p:nvGrpSpPr>
          <p:grpSpPr>
            <a:xfrm rot="10265910">
              <a:off x="7693356" y="2688019"/>
              <a:ext cx="545367" cy="2135569"/>
              <a:chOff x="1877900" y="2091175"/>
              <a:chExt cx="292000" cy="1143425"/>
            </a:xfrm>
          </p:grpSpPr>
          <p:sp>
            <p:nvSpPr>
              <p:cNvPr id="56" name="Google Shape;2310;p36"/>
              <p:cNvSpPr/>
              <p:nvPr/>
            </p:nvSpPr>
            <p:spPr>
              <a:xfrm>
                <a:off x="1877900" y="2091175"/>
                <a:ext cx="291975" cy="1143425"/>
              </a:xfrm>
              <a:custGeom>
                <a:avLst/>
                <a:gdLst/>
                <a:ahLst/>
                <a:cxnLst/>
                <a:rect l="l" t="t" r="r" b="b"/>
                <a:pathLst>
                  <a:path w="11679" h="45737" extrusionOk="0">
                    <a:moveTo>
                      <a:pt x="1" y="1"/>
                    </a:moveTo>
                    <a:lnTo>
                      <a:pt x="1" y="45737"/>
                    </a:lnTo>
                    <a:lnTo>
                      <a:pt x="11678" y="45737"/>
                    </a:lnTo>
                    <a:lnTo>
                      <a:pt x="116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311;p36"/>
              <p:cNvSpPr/>
              <p:nvPr/>
            </p:nvSpPr>
            <p:spPr>
              <a:xfrm>
                <a:off x="1877900" y="2165650"/>
                <a:ext cx="291950" cy="126100"/>
              </a:xfrm>
              <a:custGeom>
                <a:avLst/>
                <a:gdLst/>
                <a:ahLst/>
                <a:cxnLst/>
                <a:rect l="l" t="t" r="r" b="b"/>
                <a:pathLst>
                  <a:path w="11678" h="5044" extrusionOk="0">
                    <a:moveTo>
                      <a:pt x="1" y="0"/>
                    </a:moveTo>
                    <a:lnTo>
                      <a:pt x="1" y="2312"/>
                    </a:lnTo>
                    <a:lnTo>
                      <a:pt x="1626" y="2312"/>
                    </a:lnTo>
                    <a:cubicBezTo>
                      <a:pt x="1223" y="2644"/>
                      <a:pt x="992" y="3029"/>
                      <a:pt x="992" y="3440"/>
                    </a:cubicBezTo>
                    <a:cubicBezTo>
                      <a:pt x="992" y="3861"/>
                      <a:pt x="1233" y="4001"/>
                      <a:pt x="1654" y="4001"/>
                    </a:cubicBezTo>
                    <a:cubicBezTo>
                      <a:pt x="2290" y="4001"/>
                      <a:pt x="3338" y="3680"/>
                      <a:pt x="4583" y="3525"/>
                    </a:cubicBezTo>
                    <a:lnTo>
                      <a:pt x="4583" y="3525"/>
                    </a:lnTo>
                    <a:cubicBezTo>
                      <a:pt x="4493" y="3926"/>
                      <a:pt x="4609" y="4351"/>
                      <a:pt x="4947" y="4670"/>
                    </a:cubicBezTo>
                    <a:cubicBezTo>
                      <a:pt x="5212" y="4919"/>
                      <a:pt x="5585" y="5043"/>
                      <a:pt x="5953" y="5043"/>
                    </a:cubicBezTo>
                    <a:cubicBezTo>
                      <a:pt x="6098" y="5043"/>
                      <a:pt x="6242" y="5024"/>
                      <a:pt x="6379" y="4986"/>
                    </a:cubicBezTo>
                    <a:cubicBezTo>
                      <a:pt x="7006" y="4809"/>
                      <a:pt x="7344" y="4158"/>
                      <a:pt x="7241" y="3544"/>
                    </a:cubicBezTo>
                    <a:lnTo>
                      <a:pt x="7241" y="3544"/>
                    </a:lnTo>
                    <a:cubicBezTo>
                      <a:pt x="8422" y="3705"/>
                      <a:pt x="9413" y="4002"/>
                      <a:pt x="10025" y="4002"/>
                    </a:cubicBezTo>
                    <a:cubicBezTo>
                      <a:pt x="10445" y="4002"/>
                      <a:pt x="10686" y="3862"/>
                      <a:pt x="10686" y="3441"/>
                    </a:cubicBezTo>
                    <a:cubicBezTo>
                      <a:pt x="10686" y="3030"/>
                      <a:pt x="10455" y="2645"/>
                      <a:pt x="10053" y="2313"/>
                    </a:cubicBezTo>
                    <a:lnTo>
                      <a:pt x="11677" y="2313"/>
                    </a:lnTo>
                    <a:lnTo>
                      <a:pt x="116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312;p36"/>
              <p:cNvSpPr/>
              <p:nvPr/>
            </p:nvSpPr>
            <p:spPr>
              <a:xfrm>
                <a:off x="1913025" y="2306750"/>
                <a:ext cx="221800" cy="712250"/>
              </a:xfrm>
              <a:custGeom>
                <a:avLst/>
                <a:gdLst/>
                <a:ahLst/>
                <a:cxnLst/>
                <a:rect l="l" t="t" r="r" b="b"/>
                <a:pathLst>
                  <a:path w="8872" h="28490" extrusionOk="0">
                    <a:moveTo>
                      <a:pt x="253" y="0"/>
                    </a:moveTo>
                    <a:cubicBezTo>
                      <a:pt x="253" y="139"/>
                      <a:pt x="140" y="253"/>
                      <a:pt x="0" y="253"/>
                    </a:cubicBezTo>
                    <a:lnTo>
                      <a:pt x="0" y="28237"/>
                    </a:lnTo>
                    <a:cubicBezTo>
                      <a:pt x="139" y="28237"/>
                      <a:pt x="253" y="28349"/>
                      <a:pt x="253" y="28490"/>
                    </a:cubicBezTo>
                    <a:lnTo>
                      <a:pt x="8618" y="28490"/>
                    </a:lnTo>
                    <a:cubicBezTo>
                      <a:pt x="8618" y="28350"/>
                      <a:pt x="8731" y="28237"/>
                      <a:pt x="8869" y="28237"/>
                    </a:cubicBezTo>
                    <a:cubicBezTo>
                      <a:pt x="8870" y="28237"/>
                      <a:pt x="8871" y="28237"/>
                      <a:pt x="8871" y="28237"/>
                    </a:cubicBezTo>
                    <a:lnTo>
                      <a:pt x="8871" y="253"/>
                    </a:lnTo>
                    <a:cubicBezTo>
                      <a:pt x="8732" y="253"/>
                      <a:pt x="8618" y="141"/>
                      <a:pt x="86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313;p36"/>
              <p:cNvSpPr/>
              <p:nvPr/>
            </p:nvSpPr>
            <p:spPr>
              <a:xfrm>
                <a:off x="1936250" y="2329400"/>
                <a:ext cx="175325" cy="666900"/>
              </a:xfrm>
              <a:custGeom>
                <a:avLst/>
                <a:gdLst/>
                <a:ahLst/>
                <a:cxnLst/>
                <a:rect l="l" t="t" r="r" b="b"/>
                <a:pathLst>
                  <a:path w="7013" h="26676" extrusionOk="0">
                    <a:moveTo>
                      <a:pt x="253" y="0"/>
                    </a:moveTo>
                    <a:cubicBezTo>
                      <a:pt x="253" y="140"/>
                      <a:pt x="141" y="254"/>
                      <a:pt x="1" y="254"/>
                    </a:cubicBezTo>
                    <a:lnTo>
                      <a:pt x="1" y="26423"/>
                    </a:lnTo>
                    <a:cubicBezTo>
                      <a:pt x="140" y="26423"/>
                      <a:pt x="253" y="26535"/>
                      <a:pt x="253" y="26676"/>
                    </a:cubicBezTo>
                    <a:lnTo>
                      <a:pt x="6760" y="26676"/>
                    </a:lnTo>
                    <a:cubicBezTo>
                      <a:pt x="6760" y="26535"/>
                      <a:pt x="6874" y="26423"/>
                      <a:pt x="7013" y="26423"/>
                    </a:cubicBezTo>
                    <a:lnTo>
                      <a:pt x="7013" y="254"/>
                    </a:lnTo>
                    <a:cubicBezTo>
                      <a:pt x="6874" y="254"/>
                      <a:pt x="6760" y="142"/>
                      <a:pt x="6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314;p36"/>
              <p:cNvSpPr/>
              <p:nvPr/>
            </p:nvSpPr>
            <p:spPr>
              <a:xfrm>
                <a:off x="1877900" y="2122725"/>
                <a:ext cx="291975" cy="15125"/>
              </a:xfrm>
              <a:custGeom>
                <a:avLst/>
                <a:gdLst/>
                <a:ahLst/>
                <a:cxnLst/>
                <a:rect l="l" t="t" r="r" b="b"/>
                <a:pathLst>
                  <a:path w="11679" h="605" extrusionOk="0">
                    <a:moveTo>
                      <a:pt x="1" y="1"/>
                    </a:moveTo>
                    <a:lnTo>
                      <a:pt x="1" y="605"/>
                    </a:lnTo>
                    <a:lnTo>
                      <a:pt x="11678" y="605"/>
                    </a:lnTo>
                    <a:lnTo>
                      <a:pt x="1167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315;p36"/>
              <p:cNvSpPr/>
              <p:nvPr/>
            </p:nvSpPr>
            <p:spPr>
              <a:xfrm>
                <a:off x="1877900" y="3191525"/>
                <a:ext cx="291975" cy="15125"/>
              </a:xfrm>
              <a:custGeom>
                <a:avLst/>
                <a:gdLst/>
                <a:ahLst/>
                <a:cxnLst/>
                <a:rect l="l" t="t" r="r" b="b"/>
                <a:pathLst>
                  <a:path w="11679" h="605" extrusionOk="0">
                    <a:moveTo>
                      <a:pt x="1" y="1"/>
                    </a:moveTo>
                    <a:lnTo>
                      <a:pt x="1" y="605"/>
                    </a:lnTo>
                    <a:lnTo>
                      <a:pt x="11678" y="605"/>
                    </a:lnTo>
                    <a:lnTo>
                      <a:pt x="1167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316;p36"/>
              <p:cNvSpPr/>
              <p:nvPr/>
            </p:nvSpPr>
            <p:spPr>
              <a:xfrm>
                <a:off x="2000150" y="2379625"/>
                <a:ext cx="47500" cy="570325"/>
              </a:xfrm>
              <a:custGeom>
                <a:avLst/>
                <a:gdLst/>
                <a:ahLst/>
                <a:cxnLst/>
                <a:rect l="l" t="t" r="r" b="b"/>
                <a:pathLst>
                  <a:path w="1900" h="22813" extrusionOk="0">
                    <a:moveTo>
                      <a:pt x="950" y="0"/>
                    </a:moveTo>
                    <a:lnTo>
                      <a:pt x="1" y="950"/>
                    </a:lnTo>
                    <a:lnTo>
                      <a:pt x="950" y="1899"/>
                    </a:lnTo>
                    <a:lnTo>
                      <a:pt x="1899" y="950"/>
                    </a:lnTo>
                    <a:lnTo>
                      <a:pt x="950" y="0"/>
                    </a:lnTo>
                    <a:close/>
                    <a:moveTo>
                      <a:pt x="950" y="2324"/>
                    </a:moveTo>
                    <a:lnTo>
                      <a:pt x="1" y="3273"/>
                    </a:lnTo>
                    <a:lnTo>
                      <a:pt x="950" y="4223"/>
                    </a:lnTo>
                    <a:lnTo>
                      <a:pt x="1899" y="3273"/>
                    </a:lnTo>
                    <a:lnTo>
                      <a:pt x="950" y="2324"/>
                    </a:lnTo>
                    <a:close/>
                    <a:moveTo>
                      <a:pt x="950" y="4647"/>
                    </a:moveTo>
                    <a:lnTo>
                      <a:pt x="1" y="5597"/>
                    </a:lnTo>
                    <a:lnTo>
                      <a:pt x="950" y="6546"/>
                    </a:lnTo>
                    <a:lnTo>
                      <a:pt x="1899" y="5597"/>
                    </a:lnTo>
                    <a:lnTo>
                      <a:pt x="950" y="4647"/>
                    </a:lnTo>
                    <a:close/>
                    <a:moveTo>
                      <a:pt x="950" y="6971"/>
                    </a:moveTo>
                    <a:lnTo>
                      <a:pt x="1" y="7920"/>
                    </a:lnTo>
                    <a:lnTo>
                      <a:pt x="950" y="8870"/>
                    </a:lnTo>
                    <a:lnTo>
                      <a:pt x="1899" y="7920"/>
                    </a:lnTo>
                    <a:lnTo>
                      <a:pt x="950" y="6971"/>
                    </a:lnTo>
                    <a:close/>
                    <a:moveTo>
                      <a:pt x="950" y="9296"/>
                    </a:moveTo>
                    <a:lnTo>
                      <a:pt x="1" y="10245"/>
                    </a:lnTo>
                    <a:lnTo>
                      <a:pt x="950" y="11194"/>
                    </a:lnTo>
                    <a:lnTo>
                      <a:pt x="1899" y="10245"/>
                    </a:lnTo>
                    <a:lnTo>
                      <a:pt x="950" y="9296"/>
                    </a:lnTo>
                    <a:close/>
                    <a:moveTo>
                      <a:pt x="950" y="11620"/>
                    </a:moveTo>
                    <a:lnTo>
                      <a:pt x="1" y="12569"/>
                    </a:lnTo>
                    <a:lnTo>
                      <a:pt x="950" y="13518"/>
                    </a:lnTo>
                    <a:lnTo>
                      <a:pt x="1899" y="12569"/>
                    </a:lnTo>
                    <a:lnTo>
                      <a:pt x="950" y="11620"/>
                    </a:lnTo>
                    <a:close/>
                    <a:moveTo>
                      <a:pt x="950" y="13943"/>
                    </a:moveTo>
                    <a:lnTo>
                      <a:pt x="1" y="14893"/>
                    </a:lnTo>
                    <a:lnTo>
                      <a:pt x="950" y="15841"/>
                    </a:lnTo>
                    <a:lnTo>
                      <a:pt x="1899" y="14893"/>
                    </a:lnTo>
                    <a:lnTo>
                      <a:pt x="950" y="13943"/>
                    </a:lnTo>
                    <a:close/>
                    <a:moveTo>
                      <a:pt x="950" y="16267"/>
                    </a:moveTo>
                    <a:lnTo>
                      <a:pt x="1" y="17216"/>
                    </a:lnTo>
                    <a:lnTo>
                      <a:pt x="950" y="18166"/>
                    </a:lnTo>
                    <a:lnTo>
                      <a:pt x="1899" y="17216"/>
                    </a:lnTo>
                    <a:lnTo>
                      <a:pt x="950" y="16267"/>
                    </a:lnTo>
                    <a:close/>
                    <a:moveTo>
                      <a:pt x="950" y="18590"/>
                    </a:moveTo>
                    <a:lnTo>
                      <a:pt x="1" y="19540"/>
                    </a:lnTo>
                    <a:lnTo>
                      <a:pt x="950" y="20489"/>
                    </a:lnTo>
                    <a:lnTo>
                      <a:pt x="1899" y="19540"/>
                    </a:lnTo>
                    <a:lnTo>
                      <a:pt x="950" y="18590"/>
                    </a:lnTo>
                    <a:close/>
                    <a:moveTo>
                      <a:pt x="950" y="20914"/>
                    </a:moveTo>
                    <a:lnTo>
                      <a:pt x="1" y="21863"/>
                    </a:lnTo>
                    <a:lnTo>
                      <a:pt x="950" y="22813"/>
                    </a:lnTo>
                    <a:lnTo>
                      <a:pt x="1899" y="21863"/>
                    </a:lnTo>
                    <a:lnTo>
                      <a:pt x="950" y="2091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317;p36"/>
              <p:cNvSpPr/>
              <p:nvPr/>
            </p:nvSpPr>
            <p:spPr>
              <a:xfrm>
                <a:off x="1877975" y="3031100"/>
                <a:ext cx="291925" cy="132600"/>
              </a:xfrm>
              <a:custGeom>
                <a:avLst/>
                <a:gdLst/>
                <a:ahLst/>
                <a:cxnLst/>
                <a:rect l="l" t="t" r="r" b="b"/>
                <a:pathLst>
                  <a:path w="11677" h="5304" extrusionOk="0">
                    <a:moveTo>
                      <a:pt x="5948" y="0"/>
                    </a:moveTo>
                    <a:cubicBezTo>
                      <a:pt x="5581" y="0"/>
                      <a:pt x="5210" y="124"/>
                      <a:pt x="4945" y="374"/>
                    </a:cubicBezTo>
                    <a:cubicBezTo>
                      <a:pt x="4530" y="766"/>
                      <a:pt x="4445" y="1321"/>
                      <a:pt x="4672" y="1792"/>
                    </a:cubicBezTo>
                    <a:cubicBezTo>
                      <a:pt x="3387" y="1640"/>
                      <a:pt x="2304" y="1303"/>
                      <a:pt x="1652" y="1303"/>
                    </a:cubicBezTo>
                    <a:cubicBezTo>
                      <a:pt x="1232" y="1303"/>
                      <a:pt x="990" y="1443"/>
                      <a:pt x="990" y="1863"/>
                    </a:cubicBezTo>
                    <a:cubicBezTo>
                      <a:pt x="990" y="2274"/>
                      <a:pt x="1221" y="2659"/>
                      <a:pt x="1624" y="2992"/>
                    </a:cubicBezTo>
                    <a:lnTo>
                      <a:pt x="0" y="2992"/>
                    </a:lnTo>
                    <a:lnTo>
                      <a:pt x="0" y="5303"/>
                    </a:lnTo>
                    <a:lnTo>
                      <a:pt x="11677" y="5303"/>
                    </a:lnTo>
                    <a:lnTo>
                      <a:pt x="11677" y="2992"/>
                    </a:lnTo>
                    <a:lnTo>
                      <a:pt x="10052" y="2992"/>
                    </a:lnTo>
                    <a:cubicBezTo>
                      <a:pt x="10453" y="2659"/>
                      <a:pt x="10684" y="2275"/>
                      <a:pt x="10684" y="1865"/>
                    </a:cubicBezTo>
                    <a:cubicBezTo>
                      <a:pt x="10684" y="1444"/>
                      <a:pt x="10442" y="1304"/>
                      <a:pt x="10021" y="1304"/>
                    </a:cubicBezTo>
                    <a:cubicBezTo>
                      <a:pt x="9396" y="1304"/>
                      <a:pt x="8377" y="1612"/>
                      <a:pt x="7163" y="1771"/>
                    </a:cubicBezTo>
                    <a:cubicBezTo>
                      <a:pt x="7437" y="1092"/>
                      <a:pt x="7098" y="262"/>
                      <a:pt x="6377" y="59"/>
                    </a:cubicBezTo>
                    <a:cubicBezTo>
                      <a:pt x="6239" y="20"/>
                      <a:pt x="6094" y="0"/>
                      <a:pt x="59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318;p36"/>
              <p:cNvSpPr/>
              <p:nvPr/>
            </p:nvSpPr>
            <p:spPr>
              <a:xfrm>
                <a:off x="1900100" y="3121950"/>
                <a:ext cx="255000" cy="25750"/>
              </a:xfrm>
              <a:custGeom>
                <a:avLst/>
                <a:gdLst/>
                <a:ahLst/>
                <a:cxnLst/>
                <a:rect l="l" t="t" r="r" b="b"/>
                <a:pathLst>
                  <a:path w="10200" h="1030" extrusionOk="0">
                    <a:moveTo>
                      <a:pt x="592" y="1"/>
                    </a:moveTo>
                    <a:cubicBezTo>
                      <a:pt x="370" y="1"/>
                      <a:pt x="153" y="148"/>
                      <a:pt x="83" y="358"/>
                    </a:cubicBezTo>
                    <a:cubicBezTo>
                      <a:pt x="1" y="602"/>
                      <a:pt x="181" y="914"/>
                      <a:pt x="416" y="1000"/>
                    </a:cubicBezTo>
                    <a:cubicBezTo>
                      <a:pt x="471" y="1020"/>
                      <a:pt x="530" y="1030"/>
                      <a:pt x="589" y="1030"/>
                    </a:cubicBezTo>
                    <a:cubicBezTo>
                      <a:pt x="844" y="1030"/>
                      <a:pt x="1101" y="850"/>
                      <a:pt x="1107" y="581"/>
                    </a:cubicBezTo>
                    <a:cubicBezTo>
                      <a:pt x="1112" y="298"/>
                      <a:pt x="944" y="36"/>
                      <a:pt x="647" y="4"/>
                    </a:cubicBezTo>
                    <a:cubicBezTo>
                      <a:pt x="628" y="2"/>
                      <a:pt x="610" y="1"/>
                      <a:pt x="592" y="1"/>
                    </a:cubicBezTo>
                    <a:close/>
                    <a:moveTo>
                      <a:pt x="2865" y="1"/>
                    </a:moveTo>
                    <a:cubicBezTo>
                      <a:pt x="2642" y="1"/>
                      <a:pt x="2426" y="148"/>
                      <a:pt x="2356" y="358"/>
                    </a:cubicBezTo>
                    <a:cubicBezTo>
                      <a:pt x="2273" y="602"/>
                      <a:pt x="2453" y="914"/>
                      <a:pt x="2688" y="1000"/>
                    </a:cubicBezTo>
                    <a:cubicBezTo>
                      <a:pt x="2744" y="1020"/>
                      <a:pt x="2803" y="1030"/>
                      <a:pt x="2862" y="1030"/>
                    </a:cubicBezTo>
                    <a:cubicBezTo>
                      <a:pt x="3116" y="1030"/>
                      <a:pt x="3373" y="850"/>
                      <a:pt x="3378" y="581"/>
                    </a:cubicBezTo>
                    <a:cubicBezTo>
                      <a:pt x="3384" y="298"/>
                      <a:pt x="3217" y="36"/>
                      <a:pt x="2919" y="4"/>
                    </a:cubicBezTo>
                    <a:cubicBezTo>
                      <a:pt x="2901" y="2"/>
                      <a:pt x="2883" y="1"/>
                      <a:pt x="2865" y="1"/>
                    </a:cubicBezTo>
                    <a:close/>
                    <a:moveTo>
                      <a:pt x="5137" y="1"/>
                    </a:moveTo>
                    <a:cubicBezTo>
                      <a:pt x="4914" y="1"/>
                      <a:pt x="4698" y="148"/>
                      <a:pt x="4627" y="358"/>
                    </a:cubicBezTo>
                    <a:cubicBezTo>
                      <a:pt x="4545" y="602"/>
                      <a:pt x="4724" y="914"/>
                      <a:pt x="4959" y="1000"/>
                    </a:cubicBezTo>
                    <a:cubicBezTo>
                      <a:pt x="5015" y="1020"/>
                      <a:pt x="5074" y="1030"/>
                      <a:pt x="5133" y="1030"/>
                    </a:cubicBezTo>
                    <a:cubicBezTo>
                      <a:pt x="5388" y="1030"/>
                      <a:pt x="5644" y="850"/>
                      <a:pt x="5650" y="581"/>
                    </a:cubicBezTo>
                    <a:cubicBezTo>
                      <a:pt x="5654" y="298"/>
                      <a:pt x="5488" y="36"/>
                      <a:pt x="5191" y="4"/>
                    </a:cubicBezTo>
                    <a:cubicBezTo>
                      <a:pt x="5173" y="2"/>
                      <a:pt x="5155" y="1"/>
                      <a:pt x="5137" y="1"/>
                    </a:cubicBezTo>
                    <a:close/>
                    <a:moveTo>
                      <a:pt x="7408" y="1"/>
                    </a:moveTo>
                    <a:cubicBezTo>
                      <a:pt x="7186" y="1"/>
                      <a:pt x="6969" y="148"/>
                      <a:pt x="6898" y="358"/>
                    </a:cubicBezTo>
                    <a:cubicBezTo>
                      <a:pt x="6817" y="602"/>
                      <a:pt x="6996" y="914"/>
                      <a:pt x="7231" y="1000"/>
                    </a:cubicBezTo>
                    <a:cubicBezTo>
                      <a:pt x="7287" y="1020"/>
                      <a:pt x="7345" y="1030"/>
                      <a:pt x="7405" y="1030"/>
                    </a:cubicBezTo>
                    <a:cubicBezTo>
                      <a:pt x="7659" y="1030"/>
                      <a:pt x="7916" y="850"/>
                      <a:pt x="7921" y="581"/>
                    </a:cubicBezTo>
                    <a:cubicBezTo>
                      <a:pt x="7926" y="298"/>
                      <a:pt x="7759" y="36"/>
                      <a:pt x="7463" y="4"/>
                    </a:cubicBezTo>
                    <a:cubicBezTo>
                      <a:pt x="7445" y="2"/>
                      <a:pt x="7427" y="1"/>
                      <a:pt x="7408" y="1"/>
                    </a:cubicBezTo>
                    <a:close/>
                    <a:moveTo>
                      <a:pt x="9679" y="1"/>
                    </a:moveTo>
                    <a:cubicBezTo>
                      <a:pt x="9457" y="1"/>
                      <a:pt x="9240" y="148"/>
                      <a:pt x="9170" y="358"/>
                    </a:cubicBezTo>
                    <a:cubicBezTo>
                      <a:pt x="9088" y="602"/>
                      <a:pt x="9267" y="914"/>
                      <a:pt x="9503" y="1000"/>
                    </a:cubicBezTo>
                    <a:cubicBezTo>
                      <a:pt x="9559" y="1020"/>
                      <a:pt x="9618" y="1030"/>
                      <a:pt x="9677" y="1030"/>
                    </a:cubicBezTo>
                    <a:cubicBezTo>
                      <a:pt x="9932" y="1030"/>
                      <a:pt x="10188" y="850"/>
                      <a:pt x="10194" y="581"/>
                    </a:cubicBezTo>
                    <a:cubicBezTo>
                      <a:pt x="10199" y="298"/>
                      <a:pt x="10032" y="36"/>
                      <a:pt x="9734" y="4"/>
                    </a:cubicBezTo>
                    <a:cubicBezTo>
                      <a:pt x="9716" y="2"/>
                      <a:pt x="9697" y="1"/>
                      <a:pt x="96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319;p36"/>
              <p:cNvSpPr/>
              <p:nvPr/>
            </p:nvSpPr>
            <p:spPr>
              <a:xfrm>
                <a:off x="1900075" y="2181075"/>
                <a:ext cx="255025" cy="25750"/>
              </a:xfrm>
              <a:custGeom>
                <a:avLst/>
                <a:gdLst/>
                <a:ahLst/>
                <a:cxnLst/>
                <a:rect l="l" t="t" r="r" b="b"/>
                <a:pathLst>
                  <a:path w="10201" h="1030" extrusionOk="0">
                    <a:moveTo>
                      <a:pt x="589" y="0"/>
                    </a:moveTo>
                    <a:cubicBezTo>
                      <a:pt x="529" y="0"/>
                      <a:pt x="470" y="10"/>
                      <a:pt x="414" y="30"/>
                    </a:cubicBezTo>
                    <a:cubicBezTo>
                      <a:pt x="179" y="116"/>
                      <a:pt x="1" y="428"/>
                      <a:pt x="82" y="672"/>
                    </a:cubicBezTo>
                    <a:cubicBezTo>
                      <a:pt x="153" y="882"/>
                      <a:pt x="370" y="1029"/>
                      <a:pt x="592" y="1029"/>
                    </a:cubicBezTo>
                    <a:cubicBezTo>
                      <a:pt x="610" y="1029"/>
                      <a:pt x="628" y="1028"/>
                      <a:pt x="647" y="1026"/>
                    </a:cubicBezTo>
                    <a:cubicBezTo>
                      <a:pt x="945" y="994"/>
                      <a:pt x="1112" y="732"/>
                      <a:pt x="1106" y="449"/>
                    </a:cubicBezTo>
                    <a:cubicBezTo>
                      <a:pt x="1102" y="181"/>
                      <a:pt x="844" y="0"/>
                      <a:pt x="589" y="0"/>
                    </a:cubicBezTo>
                    <a:close/>
                    <a:moveTo>
                      <a:pt x="2861" y="0"/>
                    </a:moveTo>
                    <a:cubicBezTo>
                      <a:pt x="2802" y="0"/>
                      <a:pt x="2743" y="10"/>
                      <a:pt x="2687" y="30"/>
                    </a:cubicBezTo>
                    <a:cubicBezTo>
                      <a:pt x="2454" y="116"/>
                      <a:pt x="2273" y="428"/>
                      <a:pt x="2355" y="672"/>
                    </a:cubicBezTo>
                    <a:cubicBezTo>
                      <a:pt x="2426" y="882"/>
                      <a:pt x="2642" y="1029"/>
                      <a:pt x="2865" y="1029"/>
                    </a:cubicBezTo>
                    <a:cubicBezTo>
                      <a:pt x="2883" y="1029"/>
                      <a:pt x="2901" y="1028"/>
                      <a:pt x="2919" y="1026"/>
                    </a:cubicBezTo>
                    <a:cubicBezTo>
                      <a:pt x="3216" y="994"/>
                      <a:pt x="3385" y="732"/>
                      <a:pt x="3378" y="449"/>
                    </a:cubicBezTo>
                    <a:cubicBezTo>
                      <a:pt x="3374" y="181"/>
                      <a:pt x="3117" y="0"/>
                      <a:pt x="2861" y="0"/>
                    </a:cubicBezTo>
                    <a:close/>
                    <a:moveTo>
                      <a:pt x="5133" y="0"/>
                    </a:moveTo>
                    <a:cubicBezTo>
                      <a:pt x="5074" y="0"/>
                      <a:pt x="5015" y="10"/>
                      <a:pt x="4959" y="30"/>
                    </a:cubicBezTo>
                    <a:cubicBezTo>
                      <a:pt x="4726" y="116"/>
                      <a:pt x="4545" y="428"/>
                      <a:pt x="4626" y="672"/>
                    </a:cubicBezTo>
                    <a:cubicBezTo>
                      <a:pt x="4697" y="882"/>
                      <a:pt x="4914" y="1029"/>
                      <a:pt x="5137" y="1029"/>
                    </a:cubicBezTo>
                    <a:cubicBezTo>
                      <a:pt x="5155" y="1029"/>
                      <a:pt x="5173" y="1028"/>
                      <a:pt x="5191" y="1026"/>
                    </a:cubicBezTo>
                    <a:cubicBezTo>
                      <a:pt x="5487" y="994"/>
                      <a:pt x="5656" y="732"/>
                      <a:pt x="5649" y="449"/>
                    </a:cubicBezTo>
                    <a:cubicBezTo>
                      <a:pt x="5645" y="181"/>
                      <a:pt x="5388" y="0"/>
                      <a:pt x="5133" y="0"/>
                    </a:cubicBezTo>
                    <a:close/>
                    <a:moveTo>
                      <a:pt x="7405" y="0"/>
                    </a:moveTo>
                    <a:cubicBezTo>
                      <a:pt x="7346" y="0"/>
                      <a:pt x="7287" y="10"/>
                      <a:pt x="7232" y="30"/>
                    </a:cubicBezTo>
                    <a:cubicBezTo>
                      <a:pt x="6999" y="116"/>
                      <a:pt x="6818" y="428"/>
                      <a:pt x="6899" y="672"/>
                    </a:cubicBezTo>
                    <a:cubicBezTo>
                      <a:pt x="6970" y="882"/>
                      <a:pt x="7187" y="1029"/>
                      <a:pt x="7409" y="1029"/>
                    </a:cubicBezTo>
                    <a:cubicBezTo>
                      <a:pt x="7428" y="1029"/>
                      <a:pt x="7446" y="1028"/>
                      <a:pt x="7464" y="1026"/>
                    </a:cubicBezTo>
                    <a:cubicBezTo>
                      <a:pt x="7760" y="994"/>
                      <a:pt x="7929" y="732"/>
                      <a:pt x="7922" y="449"/>
                    </a:cubicBezTo>
                    <a:cubicBezTo>
                      <a:pt x="7917" y="181"/>
                      <a:pt x="7660" y="0"/>
                      <a:pt x="7405" y="0"/>
                    </a:cubicBezTo>
                    <a:close/>
                    <a:moveTo>
                      <a:pt x="9677" y="0"/>
                    </a:moveTo>
                    <a:cubicBezTo>
                      <a:pt x="9618" y="0"/>
                      <a:pt x="9559" y="10"/>
                      <a:pt x="9504" y="30"/>
                    </a:cubicBezTo>
                    <a:cubicBezTo>
                      <a:pt x="9269" y="116"/>
                      <a:pt x="9090" y="428"/>
                      <a:pt x="9171" y="672"/>
                    </a:cubicBezTo>
                    <a:cubicBezTo>
                      <a:pt x="9241" y="882"/>
                      <a:pt x="9458" y="1029"/>
                      <a:pt x="9680" y="1029"/>
                    </a:cubicBezTo>
                    <a:cubicBezTo>
                      <a:pt x="9698" y="1029"/>
                      <a:pt x="9717" y="1028"/>
                      <a:pt x="9735" y="1026"/>
                    </a:cubicBezTo>
                    <a:cubicBezTo>
                      <a:pt x="10032" y="994"/>
                      <a:pt x="10200" y="732"/>
                      <a:pt x="10195" y="449"/>
                    </a:cubicBezTo>
                    <a:cubicBezTo>
                      <a:pt x="10189" y="181"/>
                      <a:pt x="9932" y="0"/>
                      <a:pt x="9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320;p36"/>
              <p:cNvSpPr/>
              <p:nvPr/>
            </p:nvSpPr>
            <p:spPr>
              <a:xfrm>
                <a:off x="1955800" y="2417575"/>
                <a:ext cx="7625" cy="490575"/>
              </a:xfrm>
              <a:custGeom>
                <a:avLst/>
                <a:gdLst/>
                <a:ahLst/>
                <a:cxnLst/>
                <a:rect l="l" t="t" r="r" b="b"/>
                <a:pathLst>
                  <a:path w="305" h="19623" extrusionOk="0">
                    <a:moveTo>
                      <a:pt x="1" y="1"/>
                    </a:moveTo>
                    <a:lnTo>
                      <a:pt x="1" y="19622"/>
                    </a:lnTo>
                    <a:lnTo>
                      <a:pt x="304" y="19622"/>
                    </a:lnTo>
                    <a:lnTo>
                      <a:pt x="3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321;p36"/>
              <p:cNvSpPr/>
              <p:nvPr/>
            </p:nvSpPr>
            <p:spPr>
              <a:xfrm>
                <a:off x="2086350" y="2417575"/>
                <a:ext cx="7600" cy="490575"/>
              </a:xfrm>
              <a:custGeom>
                <a:avLst/>
                <a:gdLst/>
                <a:ahLst/>
                <a:cxnLst/>
                <a:rect l="l" t="t" r="r" b="b"/>
                <a:pathLst>
                  <a:path w="304" h="19623" extrusionOk="0">
                    <a:moveTo>
                      <a:pt x="0" y="1"/>
                    </a:moveTo>
                    <a:lnTo>
                      <a:pt x="0" y="19622"/>
                    </a:lnTo>
                    <a:lnTo>
                      <a:pt x="304" y="19622"/>
                    </a:lnTo>
                    <a:lnTo>
                      <a:pt x="3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863182189"/>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3E1"/>
        </a:solidFill>
        <a:effectLst/>
      </p:bgPr>
    </p:bg>
    <p:spTree>
      <p:nvGrpSpPr>
        <p:cNvPr id="1" name="Shape 2448"/>
        <p:cNvGrpSpPr/>
        <p:nvPr/>
      </p:nvGrpSpPr>
      <p:grpSpPr>
        <a:xfrm>
          <a:off x="0" y="0"/>
          <a:ext cx="0" cy="0"/>
          <a:chOff x="0" y="0"/>
          <a:chExt cx="0" cy="0"/>
        </a:xfrm>
      </p:grpSpPr>
      <p:grpSp>
        <p:nvGrpSpPr>
          <p:cNvPr id="5" name="Group 4"/>
          <p:cNvGrpSpPr/>
          <p:nvPr/>
        </p:nvGrpSpPr>
        <p:grpSpPr>
          <a:xfrm>
            <a:off x="3991502" y="1786877"/>
            <a:ext cx="4819325" cy="3130728"/>
            <a:chOff x="3517526" y="1568916"/>
            <a:chExt cx="5177188" cy="3363203"/>
          </a:xfrm>
        </p:grpSpPr>
        <p:sp>
          <p:nvSpPr>
            <p:cNvPr id="2449" name="Google Shape;2449;p40"/>
            <p:cNvSpPr/>
            <p:nvPr/>
          </p:nvSpPr>
          <p:spPr>
            <a:xfrm>
              <a:off x="4009100" y="4737950"/>
              <a:ext cx="4685614" cy="194169"/>
            </a:xfrm>
            <a:custGeom>
              <a:avLst/>
              <a:gdLst/>
              <a:ahLst/>
              <a:cxnLst/>
              <a:rect l="l" t="t" r="r" b="b"/>
              <a:pathLst>
                <a:path w="72925" h="4816" extrusionOk="0">
                  <a:moveTo>
                    <a:pt x="36463" y="0"/>
                  </a:moveTo>
                  <a:cubicBezTo>
                    <a:pt x="26791" y="0"/>
                    <a:pt x="17517" y="254"/>
                    <a:pt x="10679" y="705"/>
                  </a:cubicBezTo>
                  <a:cubicBezTo>
                    <a:pt x="3842" y="1157"/>
                    <a:pt x="1" y="1769"/>
                    <a:pt x="1" y="2408"/>
                  </a:cubicBezTo>
                  <a:cubicBezTo>
                    <a:pt x="1" y="3047"/>
                    <a:pt x="3842" y="3659"/>
                    <a:pt x="10679" y="4111"/>
                  </a:cubicBezTo>
                  <a:cubicBezTo>
                    <a:pt x="17517" y="4562"/>
                    <a:pt x="26791" y="4816"/>
                    <a:pt x="36463" y="4816"/>
                  </a:cubicBezTo>
                  <a:cubicBezTo>
                    <a:pt x="46133" y="4816"/>
                    <a:pt x="55407" y="4562"/>
                    <a:pt x="62245" y="4111"/>
                  </a:cubicBezTo>
                  <a:cubicBezTo>
                    <a:pt x="69082" y="3659"/>
                    <a:pt x="72924" y="3047"/>
                    <a:pt x="72924" y="2408"/>
                  </a:cubicBezTo>
                  <a:cubicBezTo>
                    <a:pt x="72924" y="1769"/>
                    <a:pt x="69082" y="1157"/>
                    <a:pt x="62245" y="705"/>
                  </a:cubicBezTo>
                  <a:cubicBezTo>
                    <a:pt x="55407" y="254"/>
                    <a:pt x="46133" y="0"/>
                    <a:pt x="36463" y="0"/>
                  </a:cubicBezTo>
                  <a:close/>
                </a:path>
              </a:pathLst>
            </a:custGeom>
            <a:solidFill>
              <a:srgbClr val="23376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3" name="Google Shape;2453;p40"/>
            <p:cNvGrpSpPr/>
            <p:nvPr/>
          </p:nvGrpSpPr>
          <p:grpSpPr>
            <a:xfrm>
              <a:off x="3517526" y="3383147"/>
              <a:ext cx="3115393" cy="1448203"/>
              <a:chOff x="3517526" y="3383147"/>
              <a:chExt cx="3115393" cy="1448203"/>
            </a:xfrm>
          </p:grpSpPr>
          <p:sp>
            <p:nvSpPr>
              <p:cNvPr id="2454" name="Google Shape;2454;p40"/>
              <p:cNvSpPr/>
              <p:nvPr/>
            </p:nvSpPr>
            <p:spPr>
              <a:xfrm rot="-2700000" flipH="1">
                <a:off x="3849080" y="3726166"/>
                <a:ext cx="430971" cy="1116289"/>
              </a:xfrm>
              <a:custGeom>
                <a:avLst/>
                <a:gdLst/>
                <a:ahLst/>
                <a:cxnLst/>
                <a:rect l="l" t="t" r="r" b="b"/>
                <a:pathLst>
                  <a:path w="17239" h="44652" extrusionOk="0">
                    <a:moveTo>
                      <a:pt x="2289" y="0"/>
                    </a:moveTo>
                    <a:lnTo>
                      <a:pt x="2289" y="0"/>
                    </a:lnTo>
                    <a:cubicBezTo>
                      <a:pt x="1923" y="6332"/>
                      <a:pt x="6177" y="8597"/>
                      <a:pt x="7384" y="9111"/>
                    </a:cubicBezTo>
                    <a:cubicBezTo>
                      <a:pt x="7832" y="10134"/>
                      <a:pt x="8223" y="11159"/>
                      <a:pt x="8558" y="12188"/>
                    </a:cubicBezTo>
                    <a:cubicBezTo>
                      <a:pt x="7693" y="10704"/>
                      <a:pt x="5979" y="9040"/>
                      <a:pt x="2647" y="9040"/>
                    </a:cubicBezTo>
                    <a:cubicBezTo>
                      <a:pt x="1859" y="9040"/>
                      <a:pt x="980" y="9133"/>
                      <a:pt x="0" y="9344"/>
                    </a:cubicBezTo>
                    <a:cubicBezTo>
                      <a:pt x="2399" y="13895"/>
                      <a:pt x="6017" y="14585"/>
                      <a:pt x="7992" y="14585"/>
                    </a:cubicBezTo>
                    <a:cubicBezTo>
                      <a:pt x="8558" y="14585"/>
                      <a:pt x="8989" y="14528"/>
                      <a:pt x="9217" y="14489"/>
                    </a:cubicBezTo>
                    <a:cubicBezTo>
                      <a:pt x="9745" y="16630"/>
                      <a:pt x="10031" y="18776"/>
                      <a:pt x="10078" y="20924"/>
                    </a:cubicBezTo>
                    <a:cubicBezTo>
                      <a:pt x="9600" y="18986"/>
                      <a:pt x="7992" y="15876"/>
                      <a:pt x="2599" y="15876"/>
                    </a:cubicBezTo>
                    <a:cubicBezTo>
                      <a:pt x="2345" y="15876"/>
                      <a:pt x="2082" y="15883"/>
                      <a:pt x="1811" y="15897"/>
                    </a:cubicBezTo>
                    <a:cubicBezTo>
                      <a:pt x="3907" y="22107"/>
                      <a:pt x="8956" y="22442"/>
                      <a:pt x="10064" y="22442"/>
                    </a:cubicBezTo>
                    <a:cubicBezTo>
                      <a:pt x="10067" y="22442"/>
                      <a:pt x="10071" y="22442"/>
                      <a:pt x="10074" y="22442"/>
                    </a:cubicBezTo>
                    <a:lnTo>
                      <a:pt x="10074" y="22442"/>
                    </a:lnTo>
                    <a:cubicBezTo>
                      <a:pt x="10011" y="24570"/>
                      <a:pt x="9710" y="26700"/>
                      <a:pt x="9178" y="28825"/>
                    </a:cubicBezTo>
                    <a:cubicBezTo>
                      <a:pt x="9266" y="27011"/>
                      <a:pt x="8773" y="22512"/>
                      <a:pt x="1970" y="21605"/>
                    </a:cubicBezTo>
                    <a:lnTo>
                      <a:pt x="1970" y="21605"/>
                    </a:lnTo>
                    <a:cubicBezTo>
                      <a:pt x="2922" y="28330"/>
                      <a:pt x="8145" y="29437"/>
                      <a:pt x="8982" y="29572"/>
                    </a:cubicBezTo>
                    <a:cubicBezTo>
                      <a:pt x="8828" y="30127"/>
                      <a:pt x="8660" y="30683"/>
                      <a:pt x="8472" y="31237"/>
                    </a:cubicBezTo>
                    <a:cubicBezTo>
                      <a:pt x="6995" y="35655"/>
                      <a:pt x="4538" y="39884"/>
                      <a:pt x="1172" y="43808"/>
                    </a:cubicBezTo>
                    <a:cubicBezTo>
                      <a:pt x="743" y="44309"/>
                      <a:pt x="685" y="44372"/>
                      <a:pt x="798" y="44544"/>
                    </a:cubicBezTo>
                    <a:cubicBezTo>
                      <a:pt x="800" y="44548"/>
                      <a:pt x="804" y="44550"/>
                      <a:pt x="806" y="44554"/>
                    </a:cubicBezTo>
                    <a:cubicBezTo>
                      <a:pt x="853" y="44618"/>
                      <a:pt x="926" y="44652"/>
                      <a:pt x="1000" y="44652"/>
                    </a:cubicBezTo>
                    <a:cubicBezTo>
                      <a:pt x="1047" y="44652"/>
                      <a:pt x="1093" y="44639"/>
                      <a:pt x="1136" y="44612"/>
                    </a:cubicBezTo>
                    <a:cubicBezTo>
                      <a:pt x="1183" y="44581"/>
                      <a:pt x="1213" y="44540"/>
                      <a:pt x="1230" y="44493"/>
                    </a:cubicBezTo>
                    <a:cubicBezTo>
                      <a:pt x="1275" y="44434"/>
                      <a:pt x="1404" y="44282"/>
                      <a:pt x="1543" y="44121"/>
                    </a:cubicBezTo>
                    <a:cubicBezTo>
                      <a:pt x="4951" y="40149"/>
                      <a:pt x="7439" y="35865"/>
                      <a:pt x="8937" y="31391"/>
                    </a:cubicBezTo>
                    <a:cubicBezTo>
                      <a:pt x="9096" y="30910"/>
                      <a:pt x="9246" y="30427"/>
                      <a:pt x="9383" y="29946"/>
                    </a:cubicBezTo>
                    <a:cubicBezTo>
                      <a:pt x="9486" y="29953"/>
                      <a:pt x="9615" y="29958"/>
                      <a:pt x="9765" y="29958"/>
                    </a:cubicBezTo>
                    <a:cubicBezTo>
                      <a:pt x="11508" y="29958"/>
                      <a:pt x="16140" y="29299"/>
                      <a:pt x="16633" y="22315"/>
                    </a:cubicBezTo>
                    <a:lnTo>
                      <a:pt x="16633" y="22315"/>
                    </a:lnTo>
                    <a:cubicBezTo>
                      <a:pt x="12971" y="23066"/>
                      <a:pt x="11089" y="25006"/>
                      <a:pt x="10123" y="26736"/>
                    </a:cubicBezTo>
                    <a:cubicBezTo>
                      <a:pt x="10354" y="25405"/>
                      <a:pt x="10502" y="24075"/>
                      <a:pt x="10553" y="22741"/>
                    </a:cubicBezTo>
                    <a:cubicBezTo>
                      <a:pt x="11684" y="22618"/>
                      <a:pt x="17239" y="21622"/>
                      <a:pt x="16355" y="13900"/>
                    </a:cubicBezTo>
                    <a:lnTo>
                      <a:pt x="16355" y="13900"/>
                    </a:lnTo>
                    <a:cubicBezTo>
                      <a:pt x="12398" y="15514"/>
                      <a:pt x="11013" y="18225"/>
                      <a:pt x="10545" y="20224"/>
                    </a:cubicBezTo>
                    <a:cubicBezTo>
                      <a:pt x="10461" y="18381"/>
                      <a:pt x="10203" y="16537"/>
                      <a:pt x="9769" y="14700"/>
                    </a:cubicBezTo>
                    <a:cubicBezTo>
                      <a:pt x="10974" y="14356"/>
                      <a:pt x="16110" y="12433"/>
                      <a:pt x="14043" y="5064"/>
                    </a:cubicBezTo>
                    <a:lnTo>
                      <a:pt x="14043" y="5064"/>
                    </a:lnTo>
                    <a:cubicBezTo>
                      <a:pt x="9980" y="7537"/>
                      <a:pt x="9276" y="10850"/>
                      <a:pt x="9289" y="12894"/>
                    </a:cubicBezTo>
                    <a:cubicBezTo>
                      <a:pt x="8892" y="11558"/>
                      <a:pt x="8401" y="10226"/>
                      <a:pt x="7822" y="8896"/>
                    </a:cubicBezTo>
                    <a:cubicBezTo>
                      <a:pt x="8253" y="7537"/>
                      <a:pt x="9340" y="2429"/>
                      <a:pt x="2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5" name="Google Shape;2455;p40"/>
              <p:cNvGrpSpPr/>
              <p:nvPr/>
            </p:nvGrpSpPr>
            <p:grpSpPr>
              <a:xfrm>
                <a:off x="4316299" y="4433991"/>
                <a:ext cx="2236596" cy="386456"/>
                <a:chOff x="5100638" y="3089000"/>
                <a:chExt cx="998525" cy="172525"/>
              </a:xfrm>
            </p:grpSpPr>
            <p:sp>
              <p:nvSpPr>
                <p:cNvPr id="2456" name="Google Shape;2456;p40"/>
                <p:cNvSpPr/>
                <p:nvPr/>
              </p:nvSpPr>
              <p:spPr>
                <a:xfrm>
                  <a:off x="5551438" y="3089000"/>
                  <a:ext cx="547725" cy="172500"/>
                </a:xfrm>
                <a:custGeom>
                  <a:avLst/>
                  <a:gdLst/>
                  <a:ahLst/>
                  <a:cxnLst/>
                  <a:rect l="l" t="t" r="r" b="b"/>
                  <a:pathLst>
                    <a:path w="21909" h="6900" extrusionOk="0">
                      <a:moveTo>
                        <a:pt x="1" y="1"/>
                      </a:moveTo>
                      <a:lnTo>
                        <a:pt x="1" y="6900"/>
                      </a:lnTo>
                      <a:lnTo>
                        <a:pt x="18462" y="6900"/>
                      </a:lnTo>
                      <a:cubicBezTo>
                        <a:pt x="20367" y="6900"/>
                        <a:pt x="21909" y="5354"/>
                        <a:pt x="21909" y="3450"/>
                      </a:cubicBezTo>
                      <a:cubicBezTo>
                        <a:pt x="21909" y="2497"/>
                        <a:pt x="21523" y="1635"/>
                        <a:pt x="20900" y="1011"/>
                      </a:cubicBezTo>
                      <a:cubicBezTo>
                        <a:pt x="20276" y="387"/>
                        <a:pt x="19414" y="1"/>
                        <a:pt x="18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40"/>
                <p:cNvSpPr/>
                <p:nvPr/>
              </p:nvSpPr>
              <p:spPr>
                <a:xfrm>
                  <a:off x="5100638" y="3089000"/>
                  <a:ext cx="678875" cy="172525"/>
                </a:xfrm>
                <a:custGeom>
                  <a:avLst/>
                  <a:gdLst/>
                  <a:ahLst/>
                  <a:cxnLst/>
                  <a:rect l="l" t="t" r="r" b="b"/>
                  <a:pathLst>
                    <a:path w="27155" h="6901" extrusionOk="0">
                      <a:moveTo>
                        <a:pt x="335" y="1"/>
                      </a:moveTo>
                      <a:cubicBezTo>
                        <a:pt x="151" y="1"/>
                        <a:pt x="1" y="151"/>
                        <a:pt x="1" y="336"/>
                      </a:cubicBezTo>
                      <a:cubicBezTo>
                        <a:pt x="1" y="520"/>
                        <a:pt x="151" y="669"/>
                        <a:pt x="335" y="669"/>
                      </a:cubicBezTo>
                      <a:lnTo>
                        <a:pt x="23360" y="669"/>
                      </a:lnTo>
                      <a:cubicBezTo>
                        <a:pt x="24857" y="669"/>
                        <a:pt x="26069" y="1882"/>
                        <a:pt x="26069" y="3379"/>
                      </a:cubicBezTo>
                      <a:cubicBezTo>
                        <a:pt x="26069" y="4874"/>
                        <a:pt x="24857" y="6087"/>
                        <a:pt x="23360" y="6087"/>
                      </a:cubicBezTo>
                      <a:lnTo>
                        <a:pt x="335" y="6087"/>
                      </a:lnTo>
                      <a:cubicBezTo>
                        <a:pt x="151" y="6087"/>
                        <a:pt x="1" y="6236"/>
                        <a:pt x="1" y="6422"/>
                      </a:cubicBezTo>
                      <a:lnTo>
                        <a:pt x="1" y="6567"/>
                      </a:lnTo>
                      <a:cubicBezTo>
                        <a:pt x="1" y="6751"/>
                        <a:pt x="151" y="6901"/>
                        <a:pt x="335" y="6901"/>
                      </a:cubicBezTo>
                      <a:lnTo>
                        <a:pt x="23613" y="6901"/>
                      </a:lnTo>
                      <a:cubicBezTo>
                        <a:pt x="25510" y="6900"/>
                        <a:pt x="27110" y="5401"/>
                        <a:pt x="27140" y="3504"/>
                      </a:cubicBezTo>
                      <a:cubicBezTo>
                        <a:pt x="27154" y="2529"/>
                        <a:pt x="26766" y="1647"/>
                        <a:pt x="26132" y="1011"/>
                      </a:cubicBezTo>
                      <a:cubicBezTo>
                        <a:pt x="25507" y="387"/>
                        <a:pt x="24645" y="1"/>
                        <a:pt x="236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40"/>
                <p:cNvSpPr/>
                <p:nvPr/>
              </p:nvSpPr>
              <p:spPr>
                <a:xfrm>
                  <a:off x="5125613" y="3105725"/>
                  <a:ext cx="626750" cy="135450"/>
                </a:xfrm>
                <a:custGeom>
                  <a:avLst/>
                  <a:gdLst/>
                  <a:ahLst/>
                  <a:cxnLst/>
                  <a:rect l="l" t="t" r="r" b="b"/>
                  <a:pathLst>
                    <a:path w="25070" h="5418" extrusionOk="0">
                      <a:moveTo>
                        <a:pt x="1" y="0"/>
                      </a:moveTo>
                      <a:lnTo>
                        <a:pt x="1" y="5418"/>
                      </a:lnTo>
                      <a:lnTo>
                        <a:pt x="22361" y="5418"/>
                      </a:lnTo>
                      <a:cubicBezTo>
                        <a:pt x="23858" y="5418"/>
                        <a:pt x="25070" y="4205"/>
                        <a:pt x="25070" y="2710"/>
                      </a:cubicBezTo>
                      <a:cubicBezTo>
                        <a:pt x="25070" y="1213"/>
                        <a:pt x="23858" y="0"/>
                        <a:pt x="223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40"/>
                <p:cNvSpPr/>
                <p:nvPr/>
              </p:nvSpPr>
              <p:spPr>
                <a:xfrm>
                  <a:off x="5821638" y="3137600"/>
                  <a:ext cx="220925" cy="71700"/>
                </a:xfrm>
                <a:custGeom>
                  <a:avLst/>
                  <a:gdLst/>
                  <a:ahLst/>
                  <a:cxnLst/>
                  <a:rect l="l" t="t" r="r" b="b"/>
                  <a:pathLst>
                    <a:path w="8837" h="2868" extrusionOk="0">
                      <a:moveTo>
                        <a:pt x="122" y="0"/>
                      </a:moveTo>
                      <a:cubicBezTo>
                        <a:pt x="122" y="68"/>
                        <a:pt x="67" y="122"/>
                        <a:pt x="1" y="122"/>
                      </a:cubicBezTo>
                      <a:lnTo>
                        <a:pt x="1" y="2746"/>
                      </a:lnTo>
                      <a:cubicBezTo>
                        <a:pt x="67" y="2746"/>
                        <a:pt x="122" y="2800"/>
                        <a:pt x="122" y="2868"/>
                      </a:cubicBezTo>
                      <a:lnTo>
                        <a:pt x="8715" y="2868"/>
                      </a:lnTo>
                      <a:cubicBezTo>
                        <a:pt x="8715" y="2800"/>
                        <a:pt x="8769" y="2746"/>
                        <a:pt x="8837" y="2746"/>
                      </a:cubicBezTo>
                      <a:lnTo>
                        <a:pt x="8837" y="122"/>
                      </a:lnTo>
                      <a:cubicBezTo>
                        <a:pt x="8769" y="122"/>
                        <a:pt x="8715" y="68"/>
                        <a:pt x="87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40"/>
                <p:cNvSpPr/>
                <p:nvPr/>
              </p:nvSpPr>
              <p:spPr>
                <a:xfrm>
                  <a:off x="5862938" y="3164225"/>
                  <a:ext cx="140750" cy="18450"/>
                </a:xfrm>
                <a:custGeom>
                  <a:avLst/>
                  <a:gdLst/>
                  <a:ahLst/>
                  <a:cxnLst/>
                  <a:rect l="l" t="t" r="r" b="b"/>
                  <a:pathLst>
                    <a:path w="5630" h="738" extrusionOk="0">
                      <a:moveTo>
                        <a:pt x="2296" y="1"/>
                      </a:moveTo>
                      <a:cubicBezTo>
                        <a:pt x="2264" y="1"/>
                        <a:pt x="2231" y="6"/>
                        <a:pt x="2197" y="17"/>
                      </a:cubicBezTo>
                      <a:cubicBezTo>
                        <a:pt x="2064" y="60"/>
                        <a:pt x="2009" y="196"/>
                        <a:pt x="1988" y="327"/>
                      </a:cubicBezTo>
                      <a:cubicBezTo>
                        <a:pt x="1956" y="524"/>
                        <a:pt x="2113" y="737"/>
                        <a:pt x="2317" y="737"/>
                      </a:cubicBezTo>
                      <a:cubicBezTo>
                        <a:pt x="2332" y="737"/>
                        <a:pt x="2347" y="736"/>
                        <a:pt x="2362" y="733"/>
                      </a:cubicBezTo>
                      <a:cubicBezTo>
                        <a:pt x="2550" y="704"/>
                        <a:pt x="2719" y="471"/>
                        <a:pt x="2650" y="282"/>
                      </a:cubicBezTo>
                      <a:cubicBezTo>
                        <a:pt x="2629" y="227"/>
                        <a:pt x="2600" y="177"/>
                        <a:pt x="2561" y="131"/>
                      </a:cubicBezTo>
                      <a:cubicBezTo>
                        <a:pt x="2492" y="53"/>
                        <a:pt x="2399" y="1"/>
                        <a:pt x="2296" y="1"/>
                      </a:cubicBezTo>
                      <a:close/>
                      <a:moveTo>
                        <a:pt x="340" y="2"/>
                      </a:moveTo>
                      <a:cubicBezTo>
                        <a:pt x="308" y="2"/>
                        <a:pt x="275" y="7"/>
                        <a:pt x="242" y="18"/>
                      </a:cubicBezTo>
                      <a:cubicBezTo>
                        <a:pt x="108" y="62"/>
                        <a:pt x="52" y="196"/>
                        <a:pt x="31" y="328"/>
                      </a:cubicBezTo>
                      <a:cubicBezTo>
                        <a:pt x="0" y="527"/>
                        <a:pt x="158" y="738"/>
                        <a:pt x="362" y="738"/>
                      </a:cubicBezTo>
                      <a:cubicBezTo>
                        <a:pt x="376" y="738"/>
                        <a:pt x="391" y="736"/>
                        <a:pt x="406" y="734"/>
                      </a:cubicBezTo>
                      <a:cubicBezTo>
                        <a:pt x="596" y="704"/>
                        <a:pt x="763" y="472"/>
                        <a:pt x="693" y="284"/>
                      </a:cubicBezTo>
                      <a:cubicBezTo>
                        <a:pt x="675" y="227"/>
                        <a:pt x="644" y="177"/>
                        <a:pt x="606" y="132"/>
                      </a:cubicBezTo>
                      <a:cubicBezTo>
                        <a:pt x="537" y="54"/>
                        <a:pt x="443" y="2"/>
                        <a:pt x="340" y="2"/>
                      </a:cubicBezTo>
                      <a:close/>
                      <a:moveTo>
                        <a:pt x="1319" y="2"/>
                      </a:moveTo>
                      <a:cubicBezTo>
                        <a:pt x="1286" y="2"/>
                        <a:pt x="1253" y="7"/>
                        <a:pt x="1220" y="18"/>
                      </a:cubicBezTo>
                      <a:cubicBezTo>
                        <a:pt x="1086" y="62"/>
                        <a:pt x="1030" y="196"/>
                        <a:pt x="1010" y="328"/>
                      </a:cubicBezTo>
                      <a:cubicBezTo>
                        <a:pt x="979" y="527"/>
                        <a:pt x="1137" y="738"/>
                        <a:pt x="1340" y="738"/>
                      </a:cubicBezTo>
                      <a:cubicBezTo>
                        <a:pt x="1355" y="738"/>
                        <a:pt x="1370" y="736"/>
                        <a:pt x="1384" y="734"/>
                      </a:cubicBezTo>
                      <a:cubicBezTo>
                        <a:pt x="1575" y="704"/>
                        <a:pt x="1742" y="472"/>
                        <a:pt x="1672" y="284"/>
                      </a:cubicBezTo>
                      <a:cubicBezTo>
                        <a:pt x="1652" y="227"/>
                        <a:pt x="1622" y="177"/>
                        <a:pt x="1584" y="132"/>
                      </a:cubicBezTo>
                      <a:cubicBezTo>
                        <a:pt x="1516" y="54"/>
                        <a:pt x="1422" y="2"/>
                        <a:pt x="1319" y="2"/>
                      </a:cubicBezTo>
                      <a:close/>
                      <a:moveTo>
                        <a:pt x="3251" y="2"/>
                      </a:moveTo>
                      <a:cubicBezTo>
                        <a:pt x="3219" y="2"/>
                        <a:pt x="3186" y="7"/>
                        <a:pt x="3152" y="18"/>
                      </a:cubicBezTo>
                      <a:cubicBezTo>
                        <a:pt x="3019" y="62"/>
                        <a:pt x="2962" y="196"/>
                        <a:pt x="2942" y="328"/>
                      </a:cubicBezTo>
                      <a:cubicBezTo>
                        <a:pt x="2911" y="527"/>
                        <a:pt x="3068" y="738"/>
                        <a:pt x="3272" y="738"/>
                      </a:cubicBezTo>
                      <a:cubicBezTo>
                        <a:pt x="3287" y="738"/>
                        <a:pt x="3301" y="736"/>
                        <a:pt x="3316" y="734"/>
                      </a:cubicBezTo>
                      <a:cubicBezTo>
                        <a:pt x="3506" y="704"/>
                        <a:pt x="3673" y="472"/>
                        <a:pt x="3604" y="284"/>
                      </a:cubicBezTo>
                      <a:cubicBezTo>
                        <a:pt x="3586" y="227"/>
                        <a:pt x="3555" y="177"/>
                        <a:pt x="3516" y="132"/>
                      </a:cubicBezTo>
                      <a:cubicBezTo>
                        <a:pt x="3448" y="54"/>
                        <a:pt x="3354" y="2"/>
                        <a:pt x="3251" y="2"/>
                      </a:cubicBezTo>
                      <a:close/>
                      <a:moveTo>
                        <a:pt x="4229" y="2"/>
                      </a:moveTo>
                      <a:cubicBezTo>
                        <a:pt x="4197" y="2"/>
                        <a:pt x="4164" y="7"/>
                        <a:pt x="4131" y="18"/>
                      </a:cubicBezTo>
                      <a:cubicBezTo>
                        <a:pt x="3997" y="62"/>
                        <a:pt x="3941" y="196"/>
                        <a:pt x="3920" y="328"/>
                      </a:cubicBezTo>
                      <a:cubicBezTo>
                        <a:pt x="3889" y="527"/>
                        <a:pt x="4048" y="738"/>
                        <a:pt x="4251" y="738"/>
                      </a:cubicBezTo>
                      <a:cubicBezTo>
                        <a:pt x="4265" y="738"/>
                        <a:pt x="4280" y="736"/>
                        <a:pt x="4295" y="734"/>
                      </a:cubicBezTo>
                      <a:cubicBezTo>
                        <a:pt x="4485" y="704"/>
                        <a:pt x="4652" y="472"/>
                        <a:pt x="4582" y="284"/>
                      </a:cubicBezTo>
                      <a:cubicBezTo>
                        <a:pt x="4563" y="227"/>
                        <a:pt x="4532" y="177"/>
                        <a:pt x="4495" y="132"/>
                      </a:cubicBezTo>
                      <a:cubicBezTo>
                        <a:pt x="4426" y="54"/>
                        <a:pt x="4332" y="2"/>
                        <a:pt x="4229" y="2"/>
                      </a:cubicBezTo>
                      <a:close/>
                      <a:moveTo>
                        <a:pt x="5207" y="2"/>
                      </a:moveTo>
                      <a:cubicBezTo>
                        <a:pt x="5175" y="2"/>
                        <a:pt x="5142" y="7"/>
                        <a:pt x="5109" y="18"/>
                      </a:cubicBezTo>
                      <a:cubicBezTo>
                        <a:pt x="4975" y="62"/>
                        <a:pt x="4918" y="196"/>
                        <a:pt x="4898" y="328"/>
                      </a:cubicBezTo>
                      <a:cubicBezTo>
                        <a:pt x="4867" y="527"/>
                        <a:pt x="5024" y="738"/>
                        <a:pt x="5228" y="738"/>
                      </a:cubicBezTo>
                      <a:cubicBezTo>
                        <a:pt x="5243" y="738"/>
                        <a:pt x="5257" y="736"/>
                        <a:pt x="5272" y="734"/>
                      </a:cubicBezTo>
                      <a:cubicBezTo>
                        <a:pt x="5463" y="704"/>
                        <a:pt x="5630" y="472"/>
                        <a:pt x="5560" y="284"/>
                      </a:cubicBezTo>
                      <a:cubicBezTo>
                        <a:pt x="5540" y="227"/>
                        <a:pt x="5511" y="177"/>
                        <a:pt x="5472" y="132"/>
                      </a:cubicBezTo>
                      <a:cubicBezTo>
                        <a:pt x="5404" y="54"/>
                        <a:pt x="5310" y="2"/>
                        <a:pt x="5207"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40"/>
                <p:cNvSpPr/>
                <p:nvPr/>
              </p:nvSpPr>
              <p:spPr>
                <a:xfrm>
                  <a:off x="5125613" y="3125800"/>
                  <a:ext cx="567375" cy="97225"/>
                </a:xfrm>
                <a:custGeom>
                  <a:avLst/>
                  <a:gdLst/>
                  <a:ahLst/>
                  <a:cxnLst/>
                  <a:rect l="l" t="t" r="r" b="b"/>
                  <a:pathLst>
                    <a:path w="22695" h="3889" extrusionOk="0">
                      <a:moveTo>
                        <a:pt x="1" y="1"/>
                      </a:moveTo>
                      <a:lnTo>
                        <a:pt x="1" y="631"/>
                      </a:lnTo>
                      <a:lnTo>
                        <a:pt x="22666" y="631"/>
                      </a:lnTo>
                      <a:cubicBezTo>
                        <a:pt x="22681" y="631"/>
                        <a:pt x="22693" y="619"/>
                        <a:pt x="22694" y="604"/>
                      </a:cubicBezTo>
                      <a:lnTo>
                        <a:pt x="22694" y="27"/>
                      </a:lnTo>
                      <a:cubicBezTo>
                        <a:pt x="22694" y="12"/>
                        <a:pt x="22682" y="1"/>
                        <a:pt x="22667" y="1"/>
                      </a:cubicBezTo>
                      <a:close/>
                      <a:moveTo>
                        <a:pt x="1" y="1631"/>
                      </a:moveTo>
                      <a:lnTo>
                        <a:pt x="1" y="2261"/>
                      </a:lnTo>
                      <a:lnTo>
                        <a:pt x="22667" y="2261"/>
                      </a:lnTo>
                      <a:cubicBezTo>
                        <a:pt x="22681" y="2261"/>
                        <a:pt x="22693" y="2249"/>
                        <a:pt x="22693" y="2234"/>
                      </a:cubicBezTo>
                      <a:lnTo>
                        <a:pt x="22693" y="1657"/>
                      </a:lnTo>
                      <a:cubicBezTo>
                        <a:pt x="22693" y="1642"/>
                        <a:pt x="22681" y="1631"/>
                        <a:pt x="22666" y="1631"/>
                      </a:cubicBezTo>
                      <a:close/>
                      <a:moveTo>
                        <a:pt x="1" y="3260"/>
                      </a:moveTo>
                      <a:lnTo>
                        <a:pt x="1" y="3889"/>
                      </a:lnTo>
                      <a:lnTo>
                        <a:pt x="22667" y="3889"/>
                      </a:lnTo>
                      <a:cubicBezTo>
                        <a:pt x="22681" y="3889"/>
                        <a:pt x="22693" y="3877"/>
                        <a:pt x="22693" y="3862"/>
                      </a:cubicBezTo>
                      <a:lnTo>
                        <a:pt x="22693" y="3286"/>
                      </a:lnTo>
                      <a:cubicBezTo>
                        <a:pt x="22693" y="3271"/>
                        <a:pt x="22681" y="3260"/>
                        <a:pt x="22666" y="3260"/>
                      </a:cubicBezTo>
                      <a:close/>
                    </a:path>
                  </a:pathLst>
                </a:custGeom>
                <a:solidFill>
                  <a:srgbClr val="F9B050">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2" name="Google Shape;2462;p40"/>
              <p:cNvGrpSpPr/>
              <p:nvPr/>
            </p:nvGrpSpPr>
            <p:grpSpPr>
              <a:xfrm flipH="1">
                <a:off x="4119024" y="3707692"/>
                <a:ext cx="2513896" cy="180936"/>
                <a:chOff x="4976838" y="2773263"/>
                <a:chExt cx="1122325" cy="80775"/>
              </a:xfrm>
            </p:grpSpPr>
            <p:sp>
              <p:nvSpPr>
                <p:cNvPr id="2463" name="Google Shape;2463;p40"/>
                <p:cNvSpPr/>
                <p:nvPr/>
              </p:nvSpPr>
              <p:spPr>
                <a:xfrm>
                  <a:off x="4976838" y="2773313"/>
                  <a:ext cx="1122325" cy="80700"/>
                </a:xfrm>
                <a:custGeom>
                  <a:avLst/>
                  <a:gdLst/>
                  <a:ahLst/>
                  <a:cxnLst/>
                  <a:rect l="l" t="t" r="r" b="b"/>
                  <a:pathLst>
                    <a:path w="44893" h="3228" extrusionOk="0">
                      <a:moveTo>
                        <a:pt x="0" y="1"/>
                      </a:moveTo>
                      <a:lnTo>
                        <a:pt x="0" y="3228"/>
                      </a:lnTo>
                      <a:lnTo>
                        <a:pt x="44892" y="3228"/>
                      </a:lnTo>
                      <a:lnTo>
                        <a:pt x="448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40"/>
                <p:cNvSpPr/>
                <p:nvPr/>
              </p:nvSpPr>
              <p:spPr>
                <a:xfrm>
                  <a:off x="5123988" y="2773313"/>
                  <a:ext cx="48950" cy="80700"/>
                </a:xfrm>
                <a:custGeom>
                  <a:avLst/>
                  <a:gdLst/>
                  <a:ahLst/>
                  <a:cxnLst/>
                  <a:rect l="l" t="t" r="r" b="b"/>
                  <a:pathLst>
                    <a:path w="1958" h="3228" extrusionOk="0">
                      <a:moveTo>
                        <a:pt x="1" y="1"/>
                      </a:moveTo>
                      <a:lnTo>
                        <a:pt x="1" y="3228"/>
                      </a:lnTo>
                      <a:lnTo>
                        <a:pt x="1957" y="3228"/>
                      </a:lnTo>
                      <a:lnTo>
                        <a:pt x="19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40"/>
                <p:cNvSpPr/>
                <p:nvPr/>
              </p:nvSpPr>
              <p:spPr>
                <a:xfrm>
                  <a:off x="6012788" y="2773313"/>
                  <a:ext cx="48925" cy="80700"/>
                </a:xfrm>
                <a:custGeom>
                  <a:avLst/>
                  <a:gdLst/>
                  <a:ahLst/>
                  <a:cxnLst/>
                  <a:rect l="l" t="t" r="r" b="b"/>
                  <a:pathLst>
                    <a:path w="1957" h="3228" extrusionOk="0">
                      <a:moveTo>
                        <a:pt x="1" y="1"/>
                      </a:moveTo>
                      <a:lnTo>
                        <a:pt x="1" y="3228"/>
                      </a:lnTo>
                      <a:lnTo>
                        <a:pt x="1957" y="3228"/>
                      </a:lnTo>
                      <a:lnTo>
                        <a:pt x="19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40"/>
                <p:cNvSpPr/>
                <p:nvPr/>
              </p:nvSpPr>
              <p:spPr>
                <a:xfrm>
                  <a:off x="5011663" y="2773263"/>
                  <a:ext cx="1035775" cy="80775"/>
                </a:xfrm>
                <a:custGeom>
                  <a:avLst/>
                  <a:gdLst/>
                  <a:ahLst/>
                  <a:cxnLst/>
                  <a:rect l="l" t="t" r="r" b="b"/>
                  <a:pathLst>
                    <a:path w="41431" h="3231" extrusionOk="0">
                      <a:moveTo>
                        <a:pt x="20703" y="1"/>
                      </a:moveTo>
                      <a:cubicBezTo>
                        <a:pt x="20259" y="742"/>
                        <a:pt x="20046" y="1620"/>
                        <a:pt x="20140" y="2490"/>
                      </a:cubicBezTo>
                      <a:cubicBezTo>
                        <a:pt x="20166" y="2739"/>
                        <a:pt x="20230" y="2985"/>
                        <a:pt x="20305" y="3228"/>
                      </a:cubicBezTo>
                      <a:lnTo>
                        <a:pt x="37179" y="3228"/>
                      </a:lnTo>
                      <a:cubicBezTo>
                        <a:pt x="35743" y="1913"/>
                        <a:pt x="33888" y="1573"/>
                        <a:pt x="31984" y="1573"/>
                      </a:cubicBezTo>
                      <a:cubicBezTo>
                        <a:pt x="30637" y="1573"/>
                        <a:pt x="29266" y="1743"/>
                        <a:pt x="28000" y="1858"/>
                      </a:cubicBezTo>
                      <a:cubicBezTo>
                        <a:pt x="27790" y="1877"/>
                        <a:pt x="27378" y="1903"/>
                        <a:pt x="26892" y="1903"/>
                      </a:cubicBezTo>
                      <a:cubicBezTo>
                        <a:pt x="25337" y="1903"/>
                        <a:pt x="23022" y="1636"/>
                        <a:pt x="24133" y="1"/>
                      </a:cubicBezTo>
                      <a:close/>
                      <a:moveTo>
                        <a:pt x="1" y="3"/>
                      </a:moveTo>
                      <a:lnTo>
                        <a:pt x="1" y="3230"/>
                      </a:lnTo>
                      <a:lnTo>
                        <a:pt x="2823" y="3230"/>
                      </a:lnTo>
                      <a:lnTo>
                        <a:pt x="2823" y="3"/>
                      </a:lnTo>
                      <a:close/>
                      <a:moveTo>
                        <a:pt x="5065" y="3"/>
                      </a:moveTo>
                      <a:lnTo>
                        <a:pt x="5065" y="3230"/>
                      </a:lnTo>
                      <a:lnTo>
                        <a:pt x="5878" y="3230"/>
                      </a:lnTo>
                      <a:lnTo>
                        <a:pt x="5878" y="3"/>
                      </a:lnTo>
                      <a:close/>
                      <a:moveTo>
                        <a:pt x="40618" y="3"/>
                      </a:moveTo>
                      <a:lnTo>
                        <a:pt x="40618" y="3230"/>
                      </a:lnTo>
                      <a:lnTo>
                        <a:pt x="41431" y="3230"/>
                      </a:lnTo>
                      <a:lnTo>
                        <a:pt x="41431" y="3"/>
                      </a:lnTo>
                      <a:close/>
                      <a:moveTo>
                        <a:pt x="13500" y="3"/>
                      </a:moveTo>
                      <a:cubicBezTo>
                        <a:pt x="13119" y="163"/>
                        <a:pt x="12730" y="305"/>
                        <a:pt x="12336" y="437"/>
                      </a:cubicBezTo>
                      <a:cubicBezTo>
                        <a:pt x="10997" y="882"/>
                        <a:pt x="9401" y="1117"/>
                        <a:pt x="8312" y="2100"/>
                      </a:cubicBezTo>
                      <a:cubicBezTo>
                        <a:pt x="7965" y="2415"/>
                        <a:pt x="7728" y="2805"/>
                        <a:pt x="7572" y="3231"/>
                      </a:cubicBezTo>
                      <a:lnTo>
                        <a:pt x="12417" y="3231"/>
                      </a:lnTo>
                      <a:cubicBezTo>
                        <a:pt x="12449" y="3020"/>
                        <a:pt x="12507" y="2801"/>
                        <a:pt x="12590" y="2573"/>
                      </a:cubicBezTo>
                      <a:cubicBezTo>
                        <a:pt x="13245" y="790"/>
                        <a:pt x="14927" y="586"/>
                        <a:pt x="16425" y="4"/>
                      </a:cubicBezTo>
                      <a:lnTo>
                        <a:pt x="13500" y="4"/>
                      </a:lnTo>
                      <a:lnTo>
                        <a:pt x="13500" y="3"/>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40"/>
                <p:cNvSpPr/>
                <p:nvPr/>
              </p:nvSpPr>
              <p:spPr>
                <a:xfrm>
                  <a:off x="5983088" y="2780838"/>
                  <a:ext cx="15875" cy="61700"/>
                </a:xfrm>
                <a:custGeom>
                  <a:avLst/>
                  <a:gdLst/>
                  <a:ahLst/>
                  <a:cxnLst/>
                  <a:rect l="l" t="t" r="r" b="b"/>
                  <a:pathLst>
                    <a:path w="635" h="2468" extrusionOk="0">
                      <a:moveTo>
                        <a:pt x="347" y="0"/>
                      </a:moveTo>
                      <a:cubicBezTo>
                        <a:pt x="286" y="0"/>
                        <a:pt x="259" y="173"/>
                        <a:pt x="275" y="211"/>
                      </a:cubicBezTo>
                      <a:cubicBezTo>
                        <a:pt x="257" y="195"/>
                        <a:pt x="212" y="185"/>
                        <a:pt x="168" y="185"/>
                      </a:cubicBezTo>
                      <a:cubicBezTo>
                        <a:pt x="131" y="185"/>
                        <a:pt x="96" y="193"/>
                        <a:pt x="82" y="210"/>
                      </a:cubicBezTo>
                      <a:cubicBezTo>
                        <a:pt x="38" y="268"/>
                        <a:pt x="177" y="329"/>
                        <a:pt x="214" y="339"/>
                      </a:cubicBezTo>
                      <a:cubicBezTo>
                        <a:pt x="197" y="371"/>
                        <a:pt x="104" y="539"/>
                        <a:pt x="156" y="563"/>
                      </a:cubicBezTo>
                      <a:cubicBezTo>
                        <a:pt x="159" y="564"/>
                        <a:pt x="163" y="565"/>
                        <a:pt x="167" y="565"/>
                      </a:cubicBezTo>
                      <a:cubicBezTo>
                        <a:pt x="190" y="565"/>
                        <a:pt x="231" y="543"/>
                        <a:pt x="243" y="534"/>
                      </a:cubicBezTo>
                      <a:cubicBezTo>
                        <a:pt x="254" y="525"/>
                        <a:pt x="343" y="424"/>
                        <a:pt x="343" y="424"/>
                      </a:cubicBezTo>
                      <a:lnTo>
                        <a:pt x="343" y="424"/>
                      </a:lnTo>
                      <a:cubicBezTo>
                        <a:pt x="376" y="440"/>
                        <a:pt x="398" y="462"/>
                        <a:pt x="425" y="488"/>
                      </a:cubicBezTo>
                      <a:cubicBezTo>
                        <a:pt x="444" y="506"/>
                        <a:pt x="497" y="573"/>
                        <a:pt x="534" y="573"/>
                      </a:cubicBezTo>
                      <a:cubicBezTo>
                        <a:pt x="536" y="573"/>
                        <a:pt x="538" y="573"/>
                        <a:pt x="540" y="572"/>
                      </a:cubicBezTo>
                      <a:cubicBezTo>
                        <a:pt x="589" y="559"/>
                        <a:pt x="514" y="386"/>
                        <a:pt x="492" y="357"/>
                      </a:cubicBezTo>
                      <a:cubicBezTo>
                        <a:pt x="521" y="329"/>
                        <a:pt x="621" y="288"/>
                        <a:pt x="621" y="235"/>
                      </a:cubicBezTo>
                      <a:cubicBezTo>
                        <a:pt x="621" y="206"/>
                        <a:pt x="573" y="198"/>
                        <a:pt x="524" y="198"/>
                      </a:cubicBezTo>
                      <a:cubicBezTo>
                        <a:pt x="486" y="198"/>
                        <a:pt x="447" y="203"/>
                        <a:pt x="430" y="206"/>
                      </a:cubicBezTo>
                      <a:cubicBezTo>
                        <a:pt x="427" y="161"/>
                        <a:pt x="413" y="43"/>
                        <a:pt x="377" y="13"/>
                      </a:cubicBezTo>
                      <a:cubicBezTo>
                        <a:pt x="366" y="4"/>
                        <a:pt x="356" y="0"/>
                        <a:pt x="347" y="0"/>
                      </a:cubicBezTo>
                      <a:close/>
                      <a:moveTo>
                        <a:pt x="235" y="894"/>
                      </a:moveTo>
                      <a:cubicBezTo>
                        <a:pt x="233" y="894"/>
                        <a:pt x="231" y="894"/>
                        <a:pt x="229" y="894"/>
                      </a:cubicBezTo>
                      <a:cubicBezTo>
                        <a:pt x="178" y="903"/>
                        <a:pt x="218" y="1049"/>
                        <a:pt x="231" y="1087"/>
                      </a:cubicBezTo>
                      <a:cubicBezTo>
                        <a:pt x="187" y="1099"/>
                        <a:pt x="74" y="1131"/>
                        <a:pt x="49" y="1171"/>
                      </a:cubicBezTo>
                      <a:cubicBezTo>
                        <a:pt x="13" y="1232"/>
                        <a:pt x="102" y="1253"/>
                        <a:pt x="177" y="1253"/>
                      </a:cubicBezTo>
                      <a:cubicBezTo>
                        <a:pt x="215" y="1253"/>
                        <a:pt x="249" y="1248"/>
                        <a:pt x="262" y="1240"/>
                      </a:cubicBezTo>
                      <a:lnTo>
                        <a:pt x="262" y="1240"/>
                      </a:lnTo>
                      <a:cubicBezTo>
                        <a:pt x="241" y="1277"/>
                        <a:pt x="252" y="1406"/>
                        <a:pt x="295" y="1429"/>
                      </a:cubicBezTo>
                      <a:cubicBezTo>
                        <a:pt x="302" y="1433"/>
                        <a:pt x="308" y="1435"/>
                        <a:pt x="315" y="1435"/>
                      </a:cubicBezTo>
                      <a:cubicBezTo>
                        <a:pt x="366" y="1435"/>
                        <a:pt x="398" y="1313"/>
                        <a:pt x="401" y="1278"/>
                      </a:cubicBezTo>
                      <a:cubicBezTo>
                        <a:pt x="426" y="1287"/>
                        <a:pt x="523" y="1321"/>
                        <a:pt x="583" y="1321"/>
                      </a:cubicBezTo>
                      <a:cubicBezTo>
                        <a:pt x="608" y="1321"/>
                        <a:pt x="626" y="1316"/>
                        <a:pt x="630" y="1300"/>
                      </a:cubicBezTo>
                      <a:cubicBezTo>
                        <a:pt x="635" y="1279"/>
                        <a:pt x="599" y="1231"/>
                        <a:pt x="585" y="1218"/>
                      </a:cubicBezTo>
                      <a:cubicBezTo>
                        <a:pt x="578" y="1210"/>
                        <a:pt x="464" y="1139"/>
                        <a:pt x="461" y="1139"/>
                      </a:cubicBezTo>
                      <a:cubicBezTo>
                        <a:pt x="461" y="1139"/>
                        <a:pt x="461" y="1139"/>
                        <a:pt x="461" y="1139"/>
                      </a:cubicBezTo>
                      <a:cubicBezTo>
                        <a:pt x="472" y="1104"/>
                        <a:pt x="491" y="1077"/>
                        <a:pt x="510" y="1047"/>
                      </a:cubicBezTo>
                      <a:cubicBezTo>
                        <a:pt x="526" y="1024"/>
                        <a:pt x="591" y="953"/>
                        <a:pt x="575" y="919"/>
                      </a:cubicBezTo>
                      <a:cubicBezTo>
                        <a:pt x="571" y="911"/>
                        <a:pt x="563" y="907"/>
                        <a:pt x="552" y="907"/>
                      </a:cubicBezTo>
                      <a:cubicBezTo>
                        <a:pt x="503" y="907"/>
                        <a:pt x="391" y="980"/>
                        <a:pt x="370" y="1001"/>
                      </a:cubicBezTo>
                      <a:cubicBezTo>
                        <a:pt x="340" y="977"/>
                        <a:pt x="284" y="894"/>
                        <a:pt x="235" y="894"/>
                      </a:cubicBezTo>
                      <a:close/>
                      <a:moveTo>
                        <a:pt x="506" y="1894"/>
                      </a:moveTo>
                      <a:cubicBezTo>
                        <a:pt x="448" y="1894"/>
                        <a:pt x="350" y="1985"/>
                        <a:pt x="339" y="2017"/>
                      </a:cubicBezTo>
                      <a:cubicBezTo>
                        <a:pt x="334" y="1978"/>
                        <a:pt x="250" y="1895"/>
                        <a:pt x="200" y="1895"/>
                      </a:cubicBezTo>
                      <a:cubicBezTo>
                        <a:pt x="197" y="1895"/>
                        <a:pt x="195" y="1895"/>
                        <a:pt x="193" y="1895"/>
                      </a:cubicBezTo>
                      <a:cubicBezTo>
                        <a:pt x="122" y="1910"/>
                        <a:pt x="188" y="2048"/>
                        <a:pt x="211" y="2079"/>
                      </a:cubicBezTo>
                      <a:cubicBezTo>
                        <a:pt x="178" y="2092"/>
                        <a:pt x="0" y="2161"/>
                        <a:pt x="24" y="2213"/>
                      </a:cubicBezTo>
                      <a:cubicBezTo>
                        <a:pt x="33" y="2231"/>
                        <a:pt x="92" y="2245"/>
                        <a:pt x="109" y="2246"/>
                      </a:cubicBezTo>
                      <a:cubicBezTo>
                        <a:pt x="110" y="2246"/>
                        <a:pt x="110" y="2246"/>
                        <a:pt x="110" y="2246"/>
                      </a:cubicBezTo>
                      <a:cubicBezTo>
                        <a:pt x="129" y="2246"/>
                        <a:pt x="256" y="2226"/>
                        <a:pt x="256" y="2225"/>
                      </a:cubicBezTo>
                      <a:cubicBezTo>
                        <a:pt x="270" y="2258"/>
                        <a:pt x="274" y="2290"/>
                        <a:pt x="278" y="2327"/>
                      </a:cubicBezTo>
                      <a:cubicBezTo>
                        <a:pt x="280" y="2354"/>
                        <a:pt x="279" y="2450"/>
                        <a:pt x="313" y="2466"/>
                      </a:cubicBezTo>
                      <a:cubicBezTo>
                        <a:pt x="315" y="2467"/>
                        <a:pt x="317" y="2467"/>
                        <a:pt x="320" y="2467"/>
                      </a:cubicBezTo>
                      <a:cubicBezTo>
                        <a:pt x="364" y="2467"/>
                        <a:pt x="411" y="2303"/>
                        <a:pt x="413" y="2269"/>
                      </a:cubicBezTo>
                      <a:cubicBezTo>
                        <a:pt x="415" y="2269"/>
                        <a:pt x="416" y="2269"/>
                        <a:pt x="418" y="2269"/>
                      </a:cubicBezTo>
                      <a:cubicBezTo>
                        <a:pt x="443" y="2269"/>
                        <a:pt x="487" y="2278"/>
                        <a:pt x="525" y="2278"/>
                      </a:cubicBezTo>
                      <a:cubicBezTo>
                        <a:pt x="552" y="2278"/>
                        <a:pt x="577" y="2273"/>
                        <a:pt x="590" y="2257"/>
                      </a:cubicBezTo>
                      <a:cubicBezTo>
                        <a:pt x="623" y="2216"/>
                        <a:pt x="497" y="2133"/>
                        <a:pt x="461" y="2113"/>
                      </a:cubicBezTo>
                      <a:cubicBezTo>
                        <a:pt x="487" y="2075"/>
                        <a:pt x="552" y="1976"/>
                        <a:pt x="545" y="1931"/>
                      </a:cubicBezTo>
                      <a:cubicBezTo>
                        <a:pt x="540" y="1904"/>
                        <a:pt x="525" y="1894"/>
                        <a:pt x="506" y="1894"/>
                      </a:cubicBezTo>
                      <a:close/>
                    </a:path>
                  </a:pathLst>
                </a:custGeom>
                <a:solidFill>
                  <a:srgbClr val="6BB3E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40"/>
                <p:cNvSpPr/>
                <p:nvPr/>
              </p:nvSpPr>
              <p:spPr>
                <a:xfrm>
                  <a:off x="5361288" y="2808413"/>
                  <a:ext cx="114725" cy="45600"/>
                </a:xfrm>
                <a:custGeom>
                  <a:avLst/>
                  <a:gdLst/>
                  <a:ahLst/>
                  <a:cxnLst/>
                  <a:rect l="l" t="t" r="r" b="b"/>
                  <a:pathLst>
                    <a:path w="4589" h="1824" extrusionOk="0">
                      <a:moveTo>
                        <a:pt x="2564" y="0"/>
                      </a:moveTo>
                      <a:cubicBezTo>
                        <a:pt x="2420" y="0"/>
                        <a:pt x="2273" y="14"/>
                        <a:pt x="2125" y="41"/>
                      </a:cubicBezTo>
                      <a:cubicBezTo>
                        <a:pt x="1257" y="196"/>
                        <a:pt x="221" y="902"/>
                        <a:pt x="0" y="1824"/>
                      </a:cubicBezTo>
                      <a:lnTo>
                        <a:pt x="4589" y="1824"/>
                      </a:lnTo>
                      <a:cubicBezTo>
                        <a:pt x="4539" y="1563"/>
                        <a:pt x="4470" y="1308"/>
                        <a:pt x="4343" y="1067"/>
                      </a:cubicBezTo>
                      <a:cubicBezTo>
                        <a:pt x="3973" y="359"/>
                        <a:pt x="3309" y="0"/>
                        <a:pt x="2564" y="0"/>
                      </a:cubicBezTo>
                      <a:close/>
                    </a:path>
                  </a:pathLst>
                </a:custGeom>
                <a:solidFill>
                  <a:srgbClr val="6BB3E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0"/>
                <p:cNvSpPr/>
                <p:nvPr/>
              </p:nvSpPr>
              <p:spPr>
                <a:xfrm>
                  <a:off x="5674838" y="2773313"/>
                  <a:ext cx="137825" cy="24625"/>
                </a:xfrm>
                <a:custGeom>
                  <a:avLst/>
                  <a:gdLst/>
                  <a:ahLst/>
                  <a:cxnLst/>
                  <a:rect l="l" t="t" r="r" b="b"/>
                  <a:pathLst>
                    <a:path w="5513" h="985" extrusionOk="0">
                      <a:moveTo>
                        <a:pt x="0" y="1"/>
                      </a:moveTo>
                      <a:cubicBezTo>
                        <a:pt x="348" y="554"/>
                        <a:pt x="1002" y="863"/>
                        <a:pt x="1829" y="959"/>
                      </a:cubicBezTo>
                      <a:cubicBezTo>
                        <a:pt x="1976" y="976"/>
                        <a:pt x="2126" y="984"/>
                        <a:pt x="2276" y="984"/>
                      </a:cubicBezTo>
                      <a:cubicBezTo>
                        <a:pt x="3328" y="984"/>
                        <a:pt x="4458" y="585"/>
                        <a:pt x="5513" y="1"/>
                      </a:cubicBezTo>
                      <a:close/>
                    </a:path>
                  </a:pathLst>
                </a:custGeom>
                <a:solidFill>
                  <a:srgbClr val="6BB3E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0" name="Google Shape;2470;p40"/>
              <p:cNvGrpSpPr/>
              <p:nvPr/>
            </p:nvGrpSpPr>
            <p:grpSpPr>
              <a:xfrm rot="-5400000" flipH="1">
                <a:off x="5111417" y="3093517"/>
                <a:ext cx="545368" cy="2135575"/>
                <a:chOff x="1877900" y="2091175"/>
                <a:chExt cx="292000" cy="1143425"/>
              </a:xfrm>
            </p:grpSpPr>
            <p:sp>
              <p:nvSpPr>
                <p:cNvPr id="2471" name="Google Shape;2471;p40"/>
                <p:cNvSpPr/>
                <p:nvPr/>
              </p:nvSpPr>
              <p:spPr>
                <a:xfrm>
                  <a:off x="1877900" y="2091175"/>
                  <a:ext cx="291975" cy="1143425"/>
                </a:xfrm>
                <a:custGeom>
                  <a:avLst/>
                  <a:gdLst/>
                  <a:ahLst/>
                  <a:cxnLst/>
                  <a:rect l="l" t="t" r="r" b="b"/>
                  <a:pathLst>
                    <a:path w="11679" h="45737" extrusionOk="0">
                      <a:moveTo>
                        <a:pt x="1" y="1"/>
                      </a:moveTo>
                      <a:lnTo>
                        <a:pt x="1" y="45737"/>
                      </a:lnTo>
                      <a:lnTo>
                        <a:pt x="11678" y="45737"/>
                      </a:lnTo>
                      <a:lnTo>
                        <a:pt x="116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0"/>
                <p:cNvSpPr/>
                <p:nvPr/>
              </p:nvSpPr>
              <p:spPr>
                <a:xfrm>
                  <a:off x="1877900" y="2165650"/>
                  <a:ext cx="291950" cy="126100"/>
                </a:xfrm>
                <a:custGeom>
                  <a:avLst/>
                  <a:gdLst/>
                  <a:ahLst/>
                  <a:cxnLst/>
                  <a:rect l="l" t="t" r="r" b="b"/>
                  <a:pathLst>
                    <a:path w="11678" h="5044" extrusionOk="0">
                      <a:moveTo>
                        <a:pt x="1" y="0"/>
                      </a:moveTo>
                      <a:lnTo>
                        <a:pt x="1" y="2312"/>
                      </a:lnTo>
                      <a:lnTo>
                        <a:pt x="1626" y="2312"/>
                      </a:lnTo>
                      <a:cubicBezTo>
                        <a:pt x="1223" y="2644"/>
                        <a:pt x="992" y="3029"/>
                        <a:pt x="992" y="3440"/>
                      </a:cubicBezTo>
                      <a:cubicBezTo>
                        <a:pt x="992" y="3861"/>
                        <a:pt x="1233" y="4001"/>
                        <a:pt x="1654" y="4001"/>
                      </a:cubicBezTo>
                      <a:cubicBezTo>
                        <a:pt x="2290" y="4001"/>
                        <a:pt x="3338" y="3680"/>
                        <a:pt x="4583" y="3525"/>
                      </a:cubicBezTo>
                      <a:lnTo>
                        <a:pt x="4583" y="3525"/>
                      </a:lnTo>
                      <a:cubicBezTo>
                        <a:pt x="4493" y="3926"/>
                        <a:pt x="4609" y="4351"/>
                        <a:pt x="4947" y="4670"/>
                      </a:cubicBezTo>
                      <a:cubicBezTo>
                        <a:pt x="5212" y="4919"/>
                        <a:pt x="5585" y="5043"/>
                        <a:pt x="5953" y="5043"/>
                      </a:cubicBezTo>
                      <a:cubicBezTo>
                        <a:pt x="6098" y="5043"/>
                        <a:pt x="6242" y="5024"/>
                        <a:pt x="6379" y="4986"/>
                      </a:cubicBezTo>
                      <a:cubicBezTo>
                        <a:pt x="7006" y="4809"/>
                        <a:pt x="7344" y="4158"/>
                        <a:pt x="7241" y="3544"/>
                      </a:cubicBezTo>
                      <a:lnTo>
                        <a:pt x="7241" y="3544"/>
                      </a:lnTo>
                      <a:cubicBezTo>
                        <a:pt x="8422" y="3705"/>
                        <a:pt x="9413" y="4002"/>
                        <a:pt x="10025" y="4002"/>
                      </a:cubicBezTo>
                      <a:cubicBezTo>
                        <a:pt x="10445" y="4002"/>
                        <a:pt x="10686" y="3862"/>
                        <a:pt x="10686" y="3441"/>
                      </a:cubicBezTo>
                      <a:cubicBezTo>
                        <a:pt x="10686" y="3030"/>
                        <a:pt x="10455" y="2645"/>
                        <a:pt x="10053" y="2313"/>
                      </a:cubicBezTo>
                      <a:lnTo>
                        <a:pt x="11677" y="2313"/>
                      </a:lnTo>
                      <a:lnTo>
                        <a:pt x="1167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0"/>
                <p:cNvSpPr/>
                <p:nvPr/>
              </p:nvSpPr>
              <p:spPr>
                <a:xfrm>
                  <a:off x="1913025" y="2306750"/>
                  <a:ext cx="221800" cy="712250"/>
                </a:xfrm>
                <a:custGeom>
                  <a:avLst/>
                  <a:gdLst/>
                  <a:ahLst/>
                  <a:cxnLst/>
                  <a:rect l="l" t="t" r="r" b="b"/>
                  <a:pathLst>
                    <a:path w="8872" h="28490" extrusionOk="0">
                      <a:moveTo>
                        <a:pt x="253" y="0"/>
                      </a:moveTo>
                      <a:cubicBezTo>
                        <a:pt x="253" y="139"/>
                        <a:pt x="140" y="253"/>
                        <a:pt x="0" y="253"/>
                      </a:cubicBezTo>
                      <a:lnTo>
                        <a:pt x="0" y="28237"/>
                      </a:lnTo>
                      <a:cubicBezTo>
                        <a:pt x="139" y="28237"/>
                        <a:pt x="253" y="28349"/>
                        <a:pt x="253" y="28490"/>
                      </a:cubicBezTo>
                      <a:lnTo>
                        <a:pt x="8618" y="28490"/>
                      </a:lnTo>
                      <a:cubicBezTo>
                        <a:pt x="8618" y="28350"/>
                        <a:pt x="8731" y="28237"/>
                        <a:pt x="8869" y="28237"/>
                      </a:cubicBezTo>
                      <a:cubicBezTo>
                        <a:pt x="8870" y="28237"/>
                        <a:pt x="8871" y="28237"/>
                        <a:pt x="8871" y="28237"/>
                      </a:cubicBezTo>
                      <a:lnTo>
                        <a:pt x="8871" y="253"/>
                      </a:lnTo>
                      <a:cubicBezTo>
                        <a:pt x="8732" y="253"/>
                        <a:pt x="8618" y="141"/>
                        <a:pt x="86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0"/>
                <p:cNvSpPr/>
                <p:nvPr/>
              </p:nvSpPr>
              <p:spPr>
                <a:xfrm>
                  <a:off x="1936250" y="2329400"/>
                  <a:ext cx="175325" cy="666900"/>
                </a:xfrm>
                <a:custGeom>
                  <a:avLst/>
                  <a:gdLst/>
                  <a:ahLst/>
                  <a:cxnLst/>
                  <a:rect l="l" t="t" r="r" b="b"/>
                  <a:pathLst>
                    <a:path w="7013" h="26676" extrusionOk="0">
                      <a:moveTo>
                        <a:pt x="253" y="0"/>
                      </a:moveTo>
                      <a:cubicBezTo>
                        <a:pt x="253" y="140"/>
                        <a:pt x="141" y="254"/>
                        <a:pt x="1" y="254"/>
                      </a:cubicBezTo>
                      <a:lnTo>
                        <a:pt x="1" y="26423"/>
                      </a:lnTo>
                      <a:cubicBezTo>
                        <a:pt x="140" y="26423"/>
                        <a:pt x="253" y="26535"/>
                        <a:pt x="253" y="26676"/>
                      </a:cubicBezTo>
                      <a:lnTo>
                        <a:pt x="6760" y="26676"/>
                      </a:lnTo>
                      <a:cubicBezTo>
                        <a:pt x="6760" y="26535"/>
                        <a:pt x="6874" y="26423"/>
                        <a:pt x="7013" y="26423"/>
                      </a:cubicBezTo>
                      <a:lnTo>
                        <a:pt x="7013" y="254"/>
                      </a:lnTo>
                      <a:cubicBezTo>
                        <a:pt x="6874" y="254"/>
                        <a:pt x="6760" y="142"/>
                        <a:pt x="6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0"/>
                <p:cNvSpPr/>
                <p:nvPr/>
              </p:nvSpPr>
              <p:spPr>
                <a:xfrm>
                  <a:off x="1877900" y="2122725"/>
                  <a:ext cx="291975" cy="15125"/>
                </a:xfrm>
                <a:custGeom>
                  <a:avLst/>
                  <a:gdLst/>
                  <a:ahLst/>
                  <a:cxnLst/>
                  <a:rect l="l" t="t" r="r" b="b"/>
                  <a:pathLst>
                    <a:path w="11679" h="605" extrusionOk="0">
                      <a:moveTo>
                        <a:pt x="1" y="1"/>
                      </a:moveTo>
                      <a:lnTo>
                        <a:pt x="1" y="605"/>
                      </a:lnTo>
                      <a:lnTo>
                        <a:pt x="11678" y="605"/>
                      </a:lnTo>
                      <a:lnTo>
                        <a:pt x="1167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0"/>
                <p:cNvSpPr/>
                <p:nvPr/>
              </p:nvSpPr>
              <p:spPr>
                <a:xfrm>
                  <a:off x="1877900" y="3191525"/>
                  <a:ext cx="291975" cy="15125"/>
                </a:xfrm>
                <a:custGeom>
                  <a:avLst/>
                  <a:gdLst/>
                  <a:ahLst/>
                  <a:cxnLst/>
                  <a:rect l="l" t="t" r="r" b="b"/>
                  <a:pathLst>
                    <a:path w="11679" h="605" extrusionOk="0">
                      <a:moveTo>
                        <a:pt x="1" y="1"/>
                      </a:moveTo>
                      <a:lnTo>
                        <a:pt x="1" y="605"/>
                      </a:lnTo>
                      <a:lnTo>
                        <a:pt x="11678" y="605"/>
                      </a:lnTo>
                      <a:lnTo>
                        <a:pt x="1167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0"/>
                <p:cNvSpPr/>
                <p:nvPr/>
              </p:nvSpPr>
              <p:spPr>
                <a:xfrm>
                  <a:off x="2000150" y="2379625"/>
                  <a:ext cx="47500" cy="570325"/>
                </a:xfrm>
                <a:custGeom>
                  <a:avLst/>
                  <a:gdLst/>
                  <a:ahLst/>
                  <a:cxnLst/>
                  <a:rect l="l" t="t" r="r" b="b"/>
                  <a:pathLst>
                    <a:path w="1900" h="22813" extrusionOk="0">
                      <a:moveTo>
                        <a:pt x="950" y="0"/>
                      </a:moveTo>
                      <a:lnTo>
                        <a:pt x="1" y="950"/>
                      </a:lnTo>
                      <a:lnTo>
                        <a:pt x="950" y="1899"/>
                      </a:lnTo>
                      <a:lnTo>
                        <a:pt x="1899" y="950"/>
                      </a:lnTo>
                      <a:lnTo>
                        <a:pt x="950" y="0"/>
                      </a:lnTo>
                      <a:close/>
                      <a:moveTo>
                        <a:pt x="950" y="2324"/>
                      </a:moveTo>
                      <a:lnTo>
                        <a:pt x="1" y="3273"/>
                      </a:lnTo>
                      <a:lnTo>
                        <a:pt x="950" y="4223"/>
                      </a:lnTo>
                      <a:lnTo>
                        <a:pt x="1899" y="3273"/>
                      </a:lnTo>
                      <a:lnTo>
                        <a:pt x="950" y="2324"/>
                      </a:lnTo>
                      <a:close/>
                      <a:moveTo>
                        <a:pt x="950" y="4647"/>
                      </a:moveTo>
                      <a:lnTo>
                        <a:pt x="1" y="5597"/>
                      </a:lnTo>
                      <a:lnTo>
                        <a:pt x="950" y="6546"/>
                      </a:lnTo>
                      <a:lnTo>
                        <a:pt x="1899" y="5597"/>
                      </a:lnTo>
                      <a:lnTo>
                        <a:pt x="950" y="4647"/>
                      </a:lnTo>
                      <a:close/>
                      <a:moveTo>
                        <a:pt x="950" y="6971"/>
                      </a:moveTo>
                      <a:lnTo>
                        <a:pt x="1" y="7920"/>
                      </a:lnTo>
                      <a:lnTo>
                        <a:pt x="950" y="8870"/>
                      </a:lnTo>
                      <a:lnTo>
                        <a:pt x="1899" y="7920"/>
                      </a:lnTo>
                      <a:lnTo>
                        <a:pt x="950" y="6971"/>
                      </a:lnTo>
                      <a:close/>
                      <a:moveTo>
                        <a:pt x="950" y="9296"/>
                      </a:moveTo>
                      <a:lnTo>
                        <a:pt x="1" y="10245"/>
                      </a:lnTo>
                      <a:lnTo>
                        <a:pt x="950" y="11194"/>
                      </a:lnTo>
                      <a:lnTo>
                        <a:pt x="1899" y="10245"/>
                      </a:lnTo>
                      <a:lnTo>
                        <a:pt x="950" y="9296"/>
                      </a:lnTo>
                      <a:close/>
                      <a:moveTo>
                        <a:pt x="950" y="11620"/>
                      </a:moveTo>
                      <a:lnTo>
                        <a:pt x="1" y="12569"/>
                      </a:lnTo>
                      <a:lnTo>
                        <a:pt x="950" y="13518"/>
                      </a:lnTo>
                      <a:lnTo>
                        <a:pt x="1899" y="12569"/>
                      </a:lnTo>
                      <a:lnTo>
                        <a:pt x="950" y="11620"/>
                      </a:lnTo>
                      <a:close/>
                      <a:moveTo>
                        <a:pt x="950" y="13943"/>
                      </a:moveTo>
                      <a:lnTo>
                        <a:pt x="1" y="14893"/>
                      </a:lnTo>
                      <a:lnTo>
                        <a:pt x="950" y="15841"/>
                      </a:lnTo>
                      <a:lnTo>
                        <a:pt x="1899" y="14893"/>
                      </a:lnTo>
                      <a:lnTo>
                        <a:pt x="950" y="13943"/>
                      </a:lnTo>
                      <a:close/>
                      <a:moveTo>
                        <a:pt x="950" y="16267"/>
                      </a:moveTo>
                      <a:lnTo>
                        <a:pt x="1" y="17216"/>
                      </a:lnTo>
                      <a:lnTo>
                        <a:pt x="950" y="18166"/>
                      </a:lnTo>
                      <a:lnTo>
                        <a:pt x="1899" y="17216"/>
                      </a:lnTo>
                      <a:lnTo>
                        <a:pt x="950" y="16267"/>
                      </a:lnTo>
                      <a:close/>
                      <a:moveTo>
                        <a:pt x="950" y="18590"/>
                      </a:moveTo>
                      <a:lnTo>
                        <a:pt x="1" y="19540"/>
                      </a:lnTo>
                      <a:lnTo>
                        <a:pt x="950" y="20489"/>
                      </a:lnTo>
                      <a:lnTo>
                        <a:pt x="1899" y="19540"/>
                      </a:lnTo>
                      <a:lnTo>
                        <a:pt x="950" y="18590"/>
                      </a:lnTo>
                      <a:close/>
                      <a:moveTo>
                        <a:pt x="950" y="20914"/>
                      </a:moveTo>
                      <a:lnTo>
                        <a:pt x="1" y="21863"/>
                      </a:lnTo>
                      <a:lnTo>
                        <a:pt x="950" y="22813"/>
                      </a:lnTo>
                      <a:lnTo>
                        <a:pt x="1899" y="21863"/>
                      </a:lnTo>
                      <a:lnTo>
                        <a:pt x="950" y="20914"/>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0"/>
                <p:cNvSpPr/>
                <p:nvPr/>
              </p:nvSpPr>
              <p:spPr>
                <a:xfrm>
                  <a:off x="1877975" y="3031100"/>
                  <a:ext cx="291925" cy="132600"/>
                </a:xfrm>
                <a:custGeom>
                  <a:avLst/>
                  <a:gdLst/>
                  <a:ahLst/>
                  <a:cxnLst/>
                  <a:rect l="l" t="t" r="r" b="b"/>
                  <a:pathLst>
                    <a:path w="11677" h="5304" extrusionOk="0">
                      <a:moveTo>
                        <a:pt x="5948" y="0"/>
                      </a:moveTo>
                      <a:cubicBezTo>
                        <a:pt x="5581" y="0"/>
                        <a:pt x="5210" y="124"/>
                        <a:pt x="4945" y="374"/>
                      </a:cubicBezTo>
                      <a:cubicBezTo>
                        <a:pt x="4530" y="766"/>
                        <a:pt x="4445" y="1321"/>
                        <a:pt x="4672" y="1792"/>
                      </a:cubicBezTo>
                      <a:cubicBezTo>
                        <a:pt x="3387" y="1640"/>
                        <a:pt x="2304" y="1303"/>
                        <a:pt x="1652" y="1303"/>
                      </a:cubicBezTo>
                      <a:cubicBezTo>
                        <a:pt x="1232" y="1303"/>
                        <a:pt x="990" y="1443"/>
                        <a:pt x="990" y="1863"/>
                      </a:cubicBezTo>
                      <a:cubicBezTo>
                        <a:pt x="990" y="2274"/>
                        <a:pt x="1221" y="2659"/>
                        <a:pt x="1624" y="2992"/>
                      </a:cubicBezTo>
                      <a:lnTo>
                        <a:pt x="0" y="2992"/>
                      </a:lnTo>
                      <a:lnTo>
                        <a:pt x="0" y="5303"/>
                      </a:lnTo>
                      <a:lnTo>
                        <a:pt x="11677" y="5303"/>
                      </a:lnTo>
                      <a:lnTo>
                        <a:pt x="11677" y="2992"/>
                      </a:lnTo>
                      <a:lnTo>
                        <a:pt x="10052" y="2992"/>
                      </a:lnTo>
                      <a:cubicBezTo>
                        <a:pt x="10453" y="2659"/>
                        <a:pt x="10684" y="2275"/>
                        <a:pt x="10684" y="1865"/>
                      </a:cubicBezTo>
                      <a:cubicBezTo>
                        <a:pt x="10684" y="1444"/>
                        <a:pt x="10442" y="1304"/>
                        <a:pt x="10021" y="1304"/>
                      </a:cubicBezTo>
                      <a:cubicBezTo>
                        <a:pt x="9396" y="1304"/>
                        <a:pt x="8377" y="1612"/>
                        <a:pt x="7163" y="1771"/>
                      </a:cubicBezTo>
                      <a:cubicBezTo>
                        <a:pt x="7437" y="1092"/>
                        <a:pt x="7098" y="262"/>
                        <a:pt x="6377" y="59"/>
                      </a:cubicBezTo>
                      <a:cubicBezTo>
                        <a:pt x="6239" y="20"/>
                        <a:pt x="6094" y="0"/>
                        <a:pt x="59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0"/>
                <p:cNvSpPr/>
                <p:nvPr/>
              </p:nvSpPr>
              <p:spPr>
                <a:xfrm>
                  <a:off x="1900100" y="3121950"/>
                  <a:ext cx="255000" cy="25750"/>
                </a:xfrm>
                <a:custGeom>
                  <a:avLst/>
                  <a:gdLst/>
                  <a:ahLst/>
                  <a:cxnLst/>
                  <a:rect l="l" t="t" r="r" b="b"/>
                  <a:pathLst>
                    <a:path w="10200" h="1030" extrusionOk="0">
                      <a:moveTo>
                        <a:pt x="592" y="1"/>
                      </a:moveTo>
                      <a:cubicBezTo>
                        <a:pt x="370" y="1"/>
                        <a:pt x="153" y="148"/>
                        <a:pt x="83" y="358"/>
                      </a:cubicBezTo>
                      <a:cubicBezTo>
                        <a:pt x="1" y="602"/>
                        <a:pt x="181" y="914"/>
                        <a:pt x="416" y="1000"/>
                      </a:cubicBezTo>
                      <a:cubicBezTo>
                        <a:pt x="471" y="1020"/>
                        <a:pt x="530" y="1030"/>
                        <a:pt x="589" y="1030"/>
                      </a:cubicBezTo>
                      <a:cubicBezTo>
                        <a:pt x="844" y="1030"/>
                        <a:pt x="1101" y="850"/>
                        <a:pt x="1107" y="581"/>
                      </a:cubicBezTo>
                      <a:cubicBezTo>
                        <a:pt x="1112" y="298"/>
                        <a:pt x="944" y="36"/>
                        <a:pt x="647" y="4"/>
                      </a:cubicBezTo>
                      <a:cubicBezTo>
                        <a:pt x="628" y="2"/>
                        <a:pt x="610" y="1"/>
                        <a:pt x="592" y="1"/>
                      </a:cubicBezTo>
                      <a:close/>
                      <a:moveTo>
                        <a:pt x="2865" y="1"/>
                      </a:moveTo>
                      <a:cubicBezTo>
                        <a:pt x="2642" y="1"/>
                        <a:pt x="2426" y="148"/>
                        <a:pt x="2356" y="358"/>
                      </a:cubicBezTo>
                      <a:cubicBezTo>
                        <a:pt x="2273" y="602"/>
                        <a:pt x="2453" y="914"/>
                        <a:pt x="2688" y="1000"/>
                      </a:cubicBezTo>
                      <a:cubicBezTo>
                        <a:pt x="2744" y="1020"/>
                        <a:pt x="2803" y="1030"/>
                        <a:pt x="2862" y="1030"/>
                      </a:cubicBezTo>
                      <a:cubicBezTo>
                        <a:pt x="3116" y="1030"/>
                        <a:pt x="3373" y="850"/>
                        <a:pt x="3378" y="581"/>
                      </a:cubicBezTo>
                      <a:cubicBezTo>
                        <a:pt x="3384" y="298"/>
                        <a:pt x="3217" y="36"/>
                        <a:pt x="2919" y="4"/>
                      </a:cubicBezTo>
                      <a:cubicBezTo>
                        <a:pt x="2901" y="2"/>
                        <a:pt x="2883" y="1"/>
                        <a:pt x="2865" y="1"/>
                      </a:cubicBezTo>
                      <a:close/>
                      <a:moveTo>
                        <a:pt x="5137" y="1"/>
                      </a:moveTo>
                      <a:cubicBezTo>
                        <a:pt x="4914" y="1"/>
                        <a:pt x="4698" y="148"/>
                        <a:pt x="4627" y="358"/>
                      </a:cubicBezTo>
                      <a:cubicBezTo>
                        <a:pt x="4545" y="602"/>
                        <a:pt x="4724" y="914"/>
                        <a:pt x="4959" y="1000"/>
                      </a:cubicBezTo>
                      <a:cubicBezTo>
                        <a:pt x="5015" y="1020"/>
                        <a:pt x="5074" y="1030"/>
                        <a:pt x="5133" y="1030"/>
                      </a:cubicBezTo>
                      <a:cubicBezTo>
                        <a:pt x="5388" y="1030"/>
                        <a:pt x="5644" y="850"/>
                        <a:pt x="5650" y="581"/>
                      </a:cubicBezTo>
                      <a:cubicBezTo>
                        <a:pt x="5654" y="298"/>
                        <a:pt x="5488" y="36"/>
                        <a:pt x="5191" y="4"/>
                      </a:cubicBezTo>
                      <a:cubicBezTo>
                        <a:pt x="5173" y="2"/>
                        <a:pt x="5155" y="1"/>
                        <a:pt x="5137" y="1"/>
                      </a:cubicBezTo>
                      <a:close/>
                      <a:moveTo>
                        <a:pt x="7408" y="1"/>
                      </a:moveTo>
                      <a:cubicBezTo>
                        <a:pt x="7186" y="1"/>
                        <a:pt x="6969" y="148"/>
                        <a:pt x="6898" y="358"/>
                      </a:cubicBezTo>
                      <a:cubicBezTo>
                        <a:pt x="6817" y="602"/>
                        <a:pt x="6996" y="914"/>
                        <a:pt x="7231" y="1000"/>
                      </a:cubicBezTo>
                      <a:cubicBezTo>
                        <a:pt x="7287" y="1020"/>
                        <a:pt x="7345" y="1030"/>
                        <a:pt x="7405" y="1030"/>
                      </a:cubicBezTo>
                      <a:cubicBezTo>
                        <a:pt x="7659" y="1030"/>
                        <a:pt x="7916" y="850"/>
                        <a:pt x="7921" y="581"/>
                      </a:cubicBezTo>
                      <a:cubicBezTo>
                        <a:pt x="7926" y="298"/>
                        <a:pt x="7759" y="36"/>
                        <a:pt x="7463" y="4"/>
                      </a:cubicBezTo>
                      <a:cubicBezTo>
                        <a:pt x="7445" y="2"/>
                        <a:pt x="7427" y="1"/>
                        <a:pt x="7408" y="1"/>
                      </a:cubicBezTo>
                      <a:close/>
                      <a:moveTo>
                        <a:pt x="9679" y="1"/>
                      </a:moveTo>
                      <a:cubicBezTo>
                        <a:pt x="9457" y="1"/>
                        <a:pt x="9240" y="148"/>
                        <a:pt x="9170" y="358"/>
                      </a:cubicBezTo>
                      <a:cubicBezTo>
                        <a:pt x="9088" y="602"/>
                        <a:pt x="9267" y="914"/>
                        <a:pt x="9503" y="1000"/>
                      </a:cubicBezTo>
                      <a:cubicBezTo>
                        <a:pt x="9559" y="1020"/>
                        <a:pt x="9618" y="1030"/>
                        <a:pt x="9677" y="1030"/>
                      </a:cubicBezTo>
                      <a:cubicBezTo>
                        <a:pt x="9932" y="1030"/>
                        <a:pt x="10188" y="850"/>
                        <a:pt x="10194" y="581"/>
                      </a:cubicBezTo>
                      <a:cubicBezTo>
                        <a:pt x="10199" y="298"/>
                        <a:pt x="10032" y="36"/>
                        <a:pt x="9734" y="4"/>
                      </a:cubicBezTo>
                      <a:cubicBezTo>
                        <a:pt x="9716" y="2"/>
                        <a:pt x="9697" y="1"/>
                        <a:pt x="96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0"/>
                <p:cNvSpPr/>
                <p:nvPr/>
              </p:nvSpPr>
              <p:spPr>
                <a:xfrm>
                  <a:off x="1900075" y="2181075"/>
                  <a:ext cx="255025" cy="25750"/>
                </a:xfrm>
                <a:custGeom>
                  <a:avLst/>
                  <a:gdLst/>
                  <a:ahLst/>
                  <a:cxnLst/>
                  <a:rect l="l" t="t" r="r" b="b"/>
                  <a:pathLst>
                    <a:path w="10201" h="1030" extrusionOk="0">
                      <a:moveTo>
                        <a:pt x="589" y="0"/>
                      </a:moveTo>
                      <a:cubicBezTo>
                        <a:pt x="529" y="0"/>
                        <a:pt x="470" y="10"/>
                        <a:pt x="414" y="30"/>
                      </a:cubicBezTo>
                      <a:cubicBezTo>
                        <a:pt x="179" y="116"/>
                        <a:pt x="1" y="428"/>
                        <a:pt x="82" y="672"/>
                      </a:cubicBezTo>
                      <a:cubicBezTo>
                        <a:pt x="153" y="882"/>
                        <a:pt x="370" y="1029"/>
                        <a:pt x="592" y="1029"/>
                      </a:cubicBezTo>
                      <a:cubicBezTo>
                        <a:pt x="610" y="1029"/>
                        <a:pt x="628" y="1028"/>
                        <a:pt x="647" y="1026"/>
                      </a:cubicBezTo>
                      <a:cubicBezTo>
                        <a:pt x="945" y="994"/>
                        <a:pt x="1112" y="732"/>
                        <a:pt x="1106" y="449"/>
                      </a:cubicBezTo>
                      <a:cubicBezTo>
                        <a:pt x="1102" y="181"/>
                        <a:pt x="844" y="0"/>
                        <a:pt x="589" y="0"/>
                      </a:cubicBezTo>
                      <a:close/>
                      <a:moveTo>
                        <a:pt x="2861" y="0"/>
                      </a:moveTo>
                      <a:cubicBezTo>
                        <a:pt x="2802" y="0"/>
                        <a:pt x="2743" y="10"/>
                        <a:pt x="2687" y="30"/>
                      </a:cubicBezTo>
                      <a:cubicBezTo>
                        <a:pt x="2454" y="116"/>
                        <a:pt x="2273" y="428"/>
                        <a:pt x="2355" y="672"/>
                      </a:cubicBezTo>
                      <a:cubicBezTo>
                        <a:pt x="2426" y="882"/>
                        <a:pt x="2642" y="1029"/>
                        <a:pt x="2865" y="1029"/>
                      </a:cubicBezTo>
                      <a:cubicBezTo>
                        <a:pt x="2883" y="1029"/>
                        <a:pt x="2901" y="1028"/>
                        <a:pt x="2919" y="1026"/>
                      </a:cubicBezTo>
                      <a:cubicBezTo>
                        <a:pt x="3216" y="994"/>
                        <a:pt x="3385" y="732"/>
                        <a:pt x="3378" y="449"/>
                      </a:cubicBezTo>
                      <a:cubicBezTo>
                        <a:pt x="3374" y="181"/>
                        <a:pt x="3117" y="0"/>
                        <a:pt x="2861" y="0"/>
                      </a:cubicBezTo>
                      <a:close/>
                      <a:moveTo>
                        <a:pt x="5133" y="0"/>
                      </a:moveTo>
                      <a:cubicBezTo>
                        <a:pt x="5074" y="0"/>
                        <a:pt x="5015" y="10"/>
                        <a:pt x="4959" y="30"/>
                      </a:cubicBezTo>
                      <a:cubicBezTo>
                        <a:pt x="4726" y="116"/>
                        <a:pt x="4545" y="428"/>
                        <a:pt x="4626" y="672"/>
                      </a:cubicBezTo>
                      <a:cubicBezTo>
                        <a:pt x="4697" y="882"/>
                        <a:pt x="4914" y="1029"/>
                        <a:pt x="5137" y="1029"/>
                      </a:cubicBezTo>
                      <a:cubicBezTo>
                        <a:pt x="5155" y="1029"/>
                        <a:pt x="5173" y="1028"/>
                        <a:pt x="5191" y="1026"/>
                      </a:cubicBezTo>
                      <a:cubicBezTo>
                        <a:pt x="5487" y="994"/>
                        <a:pt x="5656" y="732"/>
                        <a:pt x="5649" y="449"/>
                      </a:cubicBezTo>
                      <a:cubicBezTo>
                        <a:pt x="5645" y="181"/>
                        <a:pt x="5388" y="0"/>
                        <a:pt x="5133" y="0"/>
                      </a:cubicBezTo>
                      <a:close/>
                      <a:moveTo>
                        <a:pt x="7405" y="0"/>
                      </a:moveTo>
                      <a:cubicBezTo>
                        <a:pt x="7346" y="0"/>
                        <a:pt x="7287" y="10"/>
                        <a:pt x="7232" y="30"/>
                      </a:cubicBezTo>
                      <a:cubicBezTo>
                        <a:pt x="6999" y="116"/>
                        <a:pt x="6818" y="428"/>
                        <a:pt x="6899" y="672"/>
                      </a:cubicBezTo>
                      <a:cubicBezTo>
                        <a:pt x="6970" y="882"/>
                        <a:pt x="7187" y="1029"/>
                        <a:pt x="7409" y="1029"/>
                      </a:cubicBezTo>
                      <a:cubicBezTo>
                        <a:pt x="7428" y="1029"/>
                        <a:pt x="7446" y="1028"/>
                        <a:pt x="7464" y="1026"/>
                      </a:cubicBezTo>
                      <a:cubicBezTo>
                        <a:pt x="7760" y="994"/>
                        <a:pt x="7929" y="732"/>
                        <a:pt x="7922" y="449"/>
                      </a:cubicBezTo>
                      <a:cubicBezTo>
                        <a:pt x="7917" y="181"/>
                        <a:pt x="7660" y="0"/>
                        <a:pt x="7405" y="0"/>
                      </a:cubicBezTo>
                      <a:close/>
                      <a:moveTo>
                        <a:pt x="9677" y="0"/>
                      </a:moveTo>
                      <a:cubicBezTo>
                        <a:pt x="9618" y="0"/>
                        <a:pt x="9559" y="10"/>
                        <a:pt x="9504" y="30"/>
                      </a:cubicBezTo>
                      <a:cubicBezTo>
                        <a:pt x="9269" y="116"/>
                        <a:pt x="9090" y="428"/>
                        <a:pt x="9171" y="672"/>
                      </a:cubicBezTo>
                      <a:cubicBezTo>
                        <a:pt x="9241" y="882"/>
                        <a:pt x="9458" y="1029"/>
                        <a:pt x="9680" y="1029"/>
                      </a:cubicBezTo>
                      <a:cubicBezTo>
                        <a:pt x="9698" y="1029"/>
                        <a:pt x="9717" y="1028"/>
                        <a:pt x="9735" y="1026"/>
                      </a:cubicBezTo>
                      <a:cubicBezTo>
                        <a:pt x="10032" y="994"/>
                        <a:pt x="10200" y="732"/>
                        <a:pt x="10195" y="449"/>
                      </a:cubicBezTo>
                      <a:cubicBezTo>
                        <a:pt x="10189" y="181"/>
                        <a:pt x="9932" y="0"/>
                        <a:pt x="9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40"/>
                <p:cNvSpPr/>
                <p:nvPr/>
              </p:nvSpPr>
              <p:spPr>
                <a:xfrm>
                  <a:off x="1955800" y="2417575"/>
                  <a:ext cx="7625" cy="490575"/>
                </a:xfrm>
                <a:custGeom>
                  <a:avLst/>
                  <a:gdLst/>
                  <a:ahLst/>
                  <a:cxnLst/>
                  <a:rect l="l" t="t" r="r" b="b"/>
                  <a:pathLst>
                    <a:path w="305" h="19623" extrusionOk="0">
                      <a:moveTo>
                        <a:pt x="1" y="1"/>
                      </a:moveTo>
                      <a:lnTo>
                        <a:pt x="1" y="19622"/>
                      </a:lnTo>
                      <a:lnTo>
                        <a:pt x="304" y="19622"/>
                      </a:lnTo>
                      <a:lnTo>
                        <a:pt x="3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40"/>
                <p:cNvSpPr/>
                <p:nvPr/>
              </p:nvSpPr>
              <p:spPr>
                <a:xfrm>
                  <a:off x="2086350" y="2417575"/>
                  <a:ext cx="7600" cy="490575"/>
                </a:xfrm>
                <a:custGeom>
                  <a:avLst/>
                  <a:gdLst/>
                  <a:ahLst/>
                  <a:cxnLst/>
                  <a:rect l="l" t="t" r="r" b="b"/>
                  <a:pathLst>
                    <a:path w="304" h="19623" extrusionOk="0">
                      <a:moveTo>
                        <a:pt x="0" y="1"/>
                      </a:moveTo>
                      <a:lnTo>
                        <a:pt x="0" y="19622"/>
                      </a:lnTo>
                      <a:lnTo>
                        <a:pt x="304" y="19622"/>
                      </a:lnTo>
                      <a:lnTo>
                        <a:pt x="3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3" name="Google Shape;2483;p40"/>
              <p:cNvGrpSpPr/>
              <p:nvPr/>
            </p:nvGrpSpPr>
            <p:grpSpPr>
              <a:xfrm flipH="1">
                <a:off x="4119026" y="3383147"/>
                <a:ext cx="2408564" cy="495824"/>
                <a:chOff x="6913575" y="2702975"/>
                <a:chExt cx="1075300" cy="221350"/>
              </a:xfrm>
            </p:grpSpPr>
            <p:sp>
              <p:nvSpPr>
                <p:cNvPr id="2484" name="Google Shape;2484;p40"/>
                <p:cNvSpPr/>
                <p:nvPr/>
              </p:nvSpPr>
              <p:spPr>
                <a:xfrm>
                  <a:off x="6913575" y="2702975"/>
                  <a:ext cx="1075300" cy="145075"/>
                </a:xfrm>
                <a:custGeom>
                  <a:avLst/>
                  <a:gdLst/>
                  <a:ahLst/>
                  <a:cxnLst/>
                  <a:rect l="l" t="t" r="r" b="b"/>
                  <a:pathLst>
                    <a:path w="43012" h="5803" extrusionOk="0">
                      <a:moveTo>
                        <a:pt x="518" y="0"/>
                      </a:moveTo>
                      <a:cubicBezTo>
                        <a:pt x="232" y="0"/>
                        <a:pt x="0" y="231"/>
                        <a:pt x="0" y="518"/>
                      </a:cubicBezTo>
                      <a:cubicBezTo>
                        <a:pt x="0" y="804"/>
                        <a:pt x="231" y="1035"/>
                        <a:pt x="518" y="1035"/>
                      </a:cubicBezTo>
                      <a:lnTo>
                        <a:pt x="39835" y="1035"/>
                      </a:lnTo>
                      <a:cubicBezTo>
                        <a:pt x="40866" y="1035"/>
                        <a:pt x="41702" y="1871"/>
                        <a:pt x="41702" y="2901"/>
                      </a:cubicBezTo>
                      <a:cubicBezTo>
                        <a:pt x="41702" y="3932"/>
                        <a:pt x="40866" y="4767"/>
                        <a:pt x="39835" y="4767"/>
                      </a:cubicBezTo>
                      <a:lnTo>
                        <a:pt x="518" y="4767"/>
                      </a:lnTo>
                      <a:cubicBezTo>
                        <a:pt x="232" y="4767"/>
                        <a:pt x="0" y="5000"/>
                        <a:pt x="0" y="5285"/>
                      </a:cubicBezTo>
                      <a:cubicBezTo>
                        <a:pt x="0" y="5572"/>
                        <a:pt x="231" y="5803"/>
                        <a:pt x="518" y="5803"/>
                      </a:cubicBezTo>
                      <a:lnTo>
                        <a:pt x="40111" y="5803"/>
                      </a:lnTo>
                      <a:cubicBezTo>
                        <a:pt x="41712" y="5803"/>
                        <a:pt x="43012" y="4504"/>
                        <a:pt x="43012" y="2901"/>
                      </a:cubicBezTo>
                      <a:cubicBezTo>
                        <a:pt x="43012" y="1300"/>
                        <a:pt x="41713" y="0"/>
                        <a:pt x="401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40"/>
                <p:cNvSpPr/>
                <p:nvPr/>
              </p:nvSpPr>
              <p:spPr>
                <a:xfrm>
                  <a:off x="6939900" y="2728825"/>
                  <a:ext cx="1016225" cy="93325"/>
                </a:xfrm>
                <a:custGeom>
                  <a:avLst/>
                  <a:gdLst/>
                  <a:ahLst/>
                  <a:cxnLst/>
                  <a:rect l="l" t="t" r="r" b="b"/>
                  <a:pathLst>
                    <a:path w="40649" h="3733" extrusionOk="0">
                      <a:moveTo>
                        <a:pt x="1" y="1"/>
                      </a:moveTo>
                      <a:lnTo>
                        <a:pt x="1" y="3732"/>
                      </a:lnTo>
                      <a:lnTo>
                        <a:pt x="38783" y="3732"/>
                      </a:lnTo>
                      <a:cubicBezTo>
                        <a:pt x="39441" y="3732"/>
                        <a:pt x="40018" y="3393"/>
                        <a:pt x="40350" y="2878"/>
                      </a:cubicBezTo>
                      <a:cubicBezTo>
                        <a:pt x="40540" y="2588"/>
                        <a:pt x="40649" y="2240"/>
                        <a:pt x="40649" y="1867"/>
                      </a:cubicBezTo>
                      <a:cubicBezTo>
                        <a:pt x="40649" y="838"/>
                        <a:pt x="39814" y="3"/>
                        <a:pt x="387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40"/>
                <p:cNvSpPr/>
                <p:nvPr/>
              </p:nvSpPr>
              <p:spPr>
                <a:xfrm>
                  <a:off x="6939875" y="2744700"/>
                  <a:ext cx="922025" cy="65225"/>
                </a:xfrm>
                <a:custGeom>
                  <a:avLst/>
                  <a:gdLst/>
                  <a:ahLst/>
                  <a:cxnLst/>
                  <a:rect l="l" t="t" r="r" b="b"/>
                  <a:pathLst>
                    <a:path w="36881" h="2609" extrusionOk="0">
                      <a:moveTo>
                        <a:pt x="1" y="1"/>
                      </a:moveTo>
                      <a:lnTo>
                        <a:pt x="1" y="423"/>
                      </a:lnTo>
                      <a:lnTo>
                        <a:pt x="36670" y="423"/>
                      </a:lnTo>
                      <a:cubicBezTo>
                        <a:pt x="36786" y="423"/>
                        <a:pt x="36880" y="328"/>
                        <a:pt x="36880" y="213"/>
                      </a:cubicBezTo>
                      <a:cubicBezTo>
                        <a:pt x="36880" y="96"/>
                        <a:pt x="36786" y="1"/>
                        <a:pt x="36670" y="1"/>
                      </a:cubicBezTo>
                      <a:close/>
                      <a:moveTo>
                        <a:pt x="1" y="1093"/>
                      </a:moveTo>
                      <a:lnTo>
                        <a:pt x="1" y="1516"/>
                      </a:lnTo>
                      <a:lnTo>
                        <a:pt x="36670" y="1516"/>
                      </a:lnTo>
                      <a:cubicBezTo>
                        <a:pt x="36786" y="1516"/>
                        <a:pt x="36880" y="1421"/>
                        <a:pt x="36880" y="1305"/>
                      </a:cubicBezTo>
                      <a:cubicBezTo>
                        <a:pt x="36880" y="1188"/>
                        <a:pt x="36786" y="1093"/>
                        <a:pt x="36670" y="1093"/>
                      </a:cubicBezTo>
                      <a:close/>
                      <a:moveTo>
                        <a:pt x="1" y="2186"/>
                      </a:moveTo>
                      <a:lnTo>
                        <a:pt x="1" y="2609"/>
                      </a:lnTo>
                      <a:lnTo>
                        <a:pt x="36670" y="2609"/>
                      </a:lnTo>
                      <a:cubicBezTo>
                        <a:pt x="36786" y="2609"/>
                        <a:pt x="36880" y="2513"/>
                        <a:pt x="36880" y="2397"/>
                      </a:cubicBezTo>
                      <a:cubicBezTo>
                        <a:pt x="36880" y="2280"/>
                        <a:pt x="36786" y="2186"/>
                        <a:pt x="36670" y="2186"/>
                      </a:cubicBezTo>
                      <a:close/>
                    </a:path>
                  </a:pathLst>
                </a:custGeom>
                <a:solidFill>
                  <a:srgbClr val="F9B050">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0"/>
                <p:cNvSpPr/>
                <p:nvPr/>
              </p:nvSpPr>
              <p:spPr>
                <a:xfrm>
                  <a:off x="7184625" y="2744700"/>
                  <a:ext cx="110800" cy="179625"/>
                </a:xfrm>
                <a:custGeom>
                  <a:avLst/>
                  <a:gdLst/>
                  <a:ahLst/>
                  <a:cxnLst/>
                  <a:rect l="l" t="t" r="r" b="b"/>
                  <a:pathLst>
                    <a:path w="4432" h="7185" extrusionOk="0">
                      <a:moveTo>
                        <a:pt x="0" y="1"/>
                      </a:moveTo>
                      <a:lnTo>
                        <a:pt x="0" y="7184"/>
                      </a:lnTo>
                      <a:lnTo>
                        <a:pt x="2215" y="5643"/>
                      </a:lnTo>
                      <a:lnTo>
                        <a:pt x="4432" y="7184"/>
                      </a:lnTo>
                      <a:lnTo>
                        <a:pt x="4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0"/>
                <p:cNvSpPr/>
                <p:nvPr/>
              </p:nvSpPr>
              <p:spPr>
                <a:xfrm>
                  <a:off x="7193800" y="2784750"/>
                  <a:ext cx="86275" cy="74750"/>
                </a:xfrm>
                <a:custGeom>
                  <a:avLst/>
                  <a:gdLst/>
                  <a:ahLst/>
                  <a:cxnLst/>
                  <a:rect l="l" t="t" r="r" b="b"/>
                  <a:pathLst>
                    <a:path w="3451" h="2990" extrusionOk="0">
                      <a:moveTo>
                        <a:pt x="1858" y="0"/>
                      </a:moveTo>
                      <a:cubicBezTo>
                        <a:pt x="1811" y="0"/>
                        <a:pt x="1764" y="3"/>
                        <a:pt x="1719" y="10"/>
                      </a:cubicBezTo>
                      <a:cubicBezTo>
                        <a:pt x="1507" y="41"/>
                        <a:pt x="1339" y="142"/>
                        <a:pt x="1154" y="242"/>
                      </a:cubicBezTo>
                      <a:cubicBezTo>
                        <a:pt x="378" y="659"/>
                        <a:pt x="0" y="1775"/>
                        <a:pt x="596" y="2517"/>
                      </a:cubicBezTo>
                      <a:cubicBezTo>
                        <a:pt x="854" y="2839"/>
                        <a:pt x="1330" y="2946"/>
                        <a:pt x="1720" y="2982"/>
                      </a:cubicBezTo>
                      <a:cubicBezTo>
                        <a:pt x="1771" y="2987"/>
                        <a:pt x="1823" y="2989"/>
                        <a:pt x="1875" y="2989"/>
                      </a:cubicBezTo>
                      <a:cubicBezTo>
                        <a:pt x="2644" y="2989"/>
                        <a:pt x="3451" y="2474"/>
                        <a:pt x="3439" y="1622"/>
                      </a:cubicBezTo>
                      <a:cubicBezTo>
                        <a:pt x="3434" y="1206"/>
                        <a:pt x="3192" y="568"/>
                        <a:pt x="2838" y="330"/>
                      </a:cubicBezTo>
                      <a:cubicBezTo>
                        <a:pt x="2577" y="156"/>
                        <a:pt x="2195" y="0"/>
                        <a:pt x="1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89" name="Google Shape;2489;p40"/>
            <p:cNvGrpSpPr/>
            <p:nvPr/>
          </p:nvGrpSpPr>
          <p:grpSpPr>
            <a:xfrm>
              <a:off x="6679309" y="1568916"/>
              <a:ext cx="1815586" cy="3262426"/>
              <a:chOff x="6679309" y="1568916"/>
              <a:chExt cx="1815586" cy="3262426"/>
            </a:xfrm>
          </p:grpSpPr>
          <p:sp>
            <p:nvSpPr>
              <p:cNvPr id="2490" name="Google Shape;2490;p40"/>
              <p:cNvSpPr/>
              <p:nvPr/>
            </p:nvSpPr>
            <p:spPr>
              <a:xfrm rot="801400">
                <a:off x="7940839" y="1603597"/>
                <a:ext cx="430952" cy="1116242"/>
              </a:xfrm>
              <a:custGeom>
                <a:avLst/>
                <a:gdLst/>
                <a:ahLst/>
                <a:cxnLst/>
                <a:rect l="l" t="t" r="r" b="b"/>
                <a:pathLst>
                  <a:path w="17239" h="44652" extrusionOk="0">
                    <a:moveTo>
                      <a:pt x="2289" y="0"/>
                    </a:moveTo>
                    <a:lnTo>
                      <a:pt x="2289" y="0"/>
                    </a:lnTo>
                    <a:cubicBezTo>
                      <a:pt x="1923" y="6332"/>
                      <a:pt x="6177" y="8597"/>
                      <a:pt x="7384" y="9111"/>
                    </a:cubicBezTo>
                    <a:cubicBezTo>
                      <a:pt x="7832" y="10134"/>
                      <a:pt x="8223" y="11159"/>
                      <a:pt x="8558" y="12188"/>
                    </a:cubicBezTo>
                    <a:cubicBezTo>
                      <a:pt x="7693" y="10704"/>
                      <a:pt x="5979" y="9040"/>
                      <a:pt x="2647" y="9040"/>
                    </a:cubicBezTo>
                    <a:cubicBezTo>
                      <a:pt x="1859" y="9040"/>
                      <a:pt x="980" y="9133"/>
                      <a:pt x="0" y="9344"/>
                    </a:cubicBezTo>
                    <a:cubicBezTo>
                      <a:pt x="2399" y="13895"/>
                      <a:pt x="6017" y="14585"/>
                      <a:pt x="7992" y="14585"/>
                    </a:cubicBezTo>
                    <a:cubicBezTo>
                      <a:pt x="8558" y="14585"/>
                      <a:pt x="8989" y="14528"/>
                      <a:pt x="9217" y="14489"/>
                    </a:cubicBezTo>
                    <a:cubicBezTo>
                      <a:pt x="9745" y="16630"/>
                      <a:pt x="10031" y="18776"/>
                      <a:pt x="10078" y="20924"/>
                    </a:cubicBezTo>
                    <a:cubicBezTo>
                      <a:pt x="9600" y="18986"/>
                      <a:pt x="7992" y="15876"/>
                      <a:pt x="2599" y="15876"/>
                    </a:cubicBezTo>
                    <a:cubicBezTo>
                      <a:pt x="2345" y="15876"/>
                      <a:pt x="2082" y="15883"/>
                      <a:pt x="1811" y="15897"/>
                    </a:cubicBezTo>
                    <a:cubicBezTo>
                      <a:pt x="3907" y="22107"/>
                      <a:pt x="8956" y="22442"/>
                      <a:pt x="10064" y="22442"/>
                    </a:cubicBezTo>
                    <a:cubicBezTo>
                      <a:pt x="10067" y="22442"/>
                      <a:pt x="10071" y="22442"/>
                      <a:pt x="10074" y="22442"/>
                    </a:cubicBezTo>
                    <a:lnTo>
                      <a:pt x="10074" y="22442"/>
                    </a:lnTo>
                    <a:cubicBezTo>
                      <a:pt x="10011" y="24570"/>
                      <a:pt x="9710" y="26700"/>
                      <a:pt x="9178" y="28825"/>
                    </a:cubicBezTo>
                    <a:cubicBezTo>
                      <a:pt x="9266" y="27011"/>
                      <a:pt x="8773" y="22512"/>
                      <a:pt x="1970" y="21605"/>
                    </a:cubicBezTo>
                    <a:lnTo>
                      <a:pt x="1970" y="21605"/>
                    </a:lnTo>
                    <a:cubicBezTo>
                      <a:pt x="2922" y="28330"/>
                      <a:pt x="8145" y="29437"/>
                      <a:pt x="8982" y="29572"/>
                    </a:cubicBezTo>
                    <a:cubicBezTo>
                      <a:pt x="8828" y="30127"/>
                      <a:pt x="8660" y="30683"/>
                      <a:pt x="8472" y="31237"/>
                    </a:cubicBezTo>
                    <a:cubicBezTo>
                      <a:pt x="6995" y="35655"/>
                      <a:pt x="4538" y="39884"/>
                      <a:pt x="1172" y="43808"/>
                    </a:cubicBezTo>
                    <a:cubicBezTo>
                      <a:pt x="743" y="44309"/>
                      <a:pt x="685" y="44372"/>
                      <a:pt x="798" y="44544"/>
                    </a:cubicBezTo>
                    <a:cubicBezTo>
                      <a:pt x="800" y="44548"/>
                      <a:pt x="804" y="44550"/>
                      <a:pt x="806" y="44554"/>
                    </a:cubicBezTo>
                    <a:cubicBezTo>
                      <a:pt x="853" y="44618"/>
                      <a:pt x="926" y="44652"/>
                      <a:pt x="1000" y="44652"/>
                    </a:cubicBezTo>
                    <a:cubicBezTo>
                      <a:pt x="1047" y="44652"/>
                      <a:pt x="1093" y="44639"/>
                      <a:pt x="1136" y="44612"/>
                    </a:cubicBezTo>
                    <a:cubicBezTo>
                      <a:pt x="1183" y="44581"/>
                      <a:pt x="1213" y="44540"/>
                      <a:pt x="1230" y="44493"/>
                    </a:cubicBezTo>
                    <a:cubicBezTo>
                      <a:pt x="1275" y="44434"/>
                      <a:pt x="1404" y="44282"/>
                      <a:pt x="1543" y="44121"/>
                    </a:cubicBezTo>
                    <a:cubicBezTo>
                      <a:pt x="4951" y="40149"/>
                      <a:pt x="7439" y="35865"/>
                      <a:pt x="8937" y="31391"/>
                    </a:cubicBezTo>
                    <a:cubicBezTo>
                      <a:pt x="9096" y="30910"/>
                      <a:pt x="9246" y="30427"/>
                      <a:pt x="9383" y="29946"/>
                    </a:cubicBezTo>
                    <a:cubicBezTo>
                      <a:pt x="9486" y="29953"/>
                      <a:pt x="9615" y="29958"/>
                      <a:pt x="9765" y="29958"/>
                    </a:cubicBezTo>
                    <a:cubicBezTo>
                      <a:pt x="11508" y="29958"/>
                      <a:pt x="16140" y="29299"/>
                      <a:pt x="16633" y="22315"/>
                    </a:cubicBezTo>
                    <a:lnTo>
                      <a:pt x="16633" y="22315"/>
                    </a:lnTo>
                    <a:cubicBezTo>
                      <a:pt x="12971" y="23066"/>
                      <a:pt x="11089" y="25006"/>
                      <a:pt x="10123" y="26736"/>
                    </a:cubicBezTo>
                    <a:cubicBezTo>
                      <a:pt x="10354" y="25405"/>
                      <a:pt x="10502" y="24075"/>
                      <a:pt x="10553" y="22741"/>
                    </a:cubicBezTo>
                    <a:cubicBezTo>
                      <a:pt x="11684" y="22618"/>
                      <a:pt x="17239" y="21622"/>
                      <a:pt x="16355" y="13900"/>
                    </a:cubicBezTo>
                    <a:lnTo>
                      <a:pt x="16355" y="13900"/>
                    </a:lnTo>
                    <a:cubicBezTo>
                      <a:pt x="12398" y="15514"/>
                      <a:pt x="11013" y="18225"/>
                      <a:pt x="10545" y="20224"/>
                    </a:cubicBezTo>
                    <a:cubicBezTo>
                      <a:pt x="10461" y="18381"/>
                      <a:pt x="10203" y="16537"/>
                      <a:pt x="9769" y="14700"/>
                    </a:cubicBezTo>
                    <a:cubicBezTo>
                      <a:pt x="10974" y="14356"/>
                      <a:pt x="16110" y="12433"/>
                      <a:pt x="14043" y="5064"/>
                    </a:cubicBezTo>
                    <a:lnTo>
                      <a:pt x="14043" y="5064"/>
                    </a:lnTo>
                    <a:cubicBezTo>
                      <a:pt x="9980" y="7537"/>
                      <a:pt x="9276" y="10850"/>
                      <a:pt x="9289" y="12894"/>
                    </a:cubicBezTo>
                    <a:cubicBezTo>
                      <a:pt x="8892" y="11558"/>
                      <a:pt x="8401" y="10226"/>
                      <a:pt x="7822" y="8896"/>
                    </a:cubicBezTo>
                    <a:cubicBezTo>
                      <a:pt x="8253" y="7537"/>
                      <a:pt x="9340" y="2429"/>
                      <a:pt x="2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1" name="Google Shape;2491;p40"/>
              <p:cNvGrpSpPr/>
              <p:nvPr/>
            </p:nvGrpSpPr>
            <p:grpSpPr>
              <a:xfrm rot="5812310" flipH="1">
                <a:off x="5816296" y="3494348"/>
                <a:ext cx="2326966" cy="324856"/>
                <a:chOff x="6899888" y="3500100"/>
                <a:chExt cx="1038875" cy="145025"/>
              </a:xfrm>
            </p:grpSpPr>
            <p:sp>
              <p:nvSpPr>
                <p:cNvPr id="2492" name="Google Shape;2492;p40"/>
                <p:cNvSpPr/>
                <p:nvPr/>
              </p:nvSpPr>
              <p:spPr>
                <a:xfrm>
                  <a:off x="6899888" y="3500100"/>
                  <a:ext cx="1038875" cy="145025"/>
                </a:xfrm>
                <a:custGeom>
                  <a:avLst/>
                  <a:gdLst/>
                  <a:ahLst/>
                  <a:cxnLst/>
                  <a:rect l="l" t="t" r="r" b="b"/>
                  <a:pathLst>
                    <a:path w="41555" h="5801" extrusionOk="0">
                      <a:moveTo>
                        <a:pt x="1" y="1"/>
                      </a:moveTo>
                      <a:lnTo>
                        <a:pt x="1" y="5801"/>
                      </a:lnTo>
                      <a:lnTo>
                        <a:pt x="41555" y="5801"/>
                      </a:lnTo>
                      <a:lnTo>
                        <a:pt x="415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40"/>
                <p:cNvSpPr/>
                <p:nvPr/>
              </p:nvSpPr>
              <p:spPr>
                <a:xfrm>
                  <a:off x="7057938" y="3517850"/>
                  <a:ext cx="262350" cy="107625"/>
                </a:xfrm>
                <a:custGeom>
                  <a:avLst/>
                  <a:gdLst/>
                  <a:ahLst/>
                  <a:cxnLst/>
                  <a:rect l="l" t="t" r="r" b="b"/>
                  <a:pathLst>
                    <a:path w="10494" h="4305" extrusionOk="0">
                      <a:moveTo>
                        <a:pt x="132" y="1"/>
                      </a:moveTo>
                      <a:cubicBezTo>
                        <a:pt x="132" y="73"/>
                        <a:pt x="73" y="132"/>
                        <a:pt x="0" y="132"/>
                      </a:cubicBezTo>
                      <a:lnTo>
                        <a:pt x="0" y="4174"/>
                      </a:lnTo>
                      <a:cubicBezTo>
                        <a:pt x="73" y="4174"/>
                        <a:pt x="132" y="4233"/>
                        <a:pt x="132" y="4305"/>
                      </a:cubicBezTo>
                      <a:lnTo>
                        <a:pt x="10363" y="4305"/>
                      </a:lnTo>
                      <a:cubicBezTo>
                        <a:pt x="10363" y="4233"/>
                        <a:pt x="10421" y="4174"/>
                        <a:pt x="10494" y="4174"/>
                      </a:cubicBezTo>
                      <a:lnTo>
                        <a:pt x="10494" y="132"/>
                      </a:lnTo>
                      <a:cubicBezTo>
                        <a:pt x="10422" y="132"/>
                        <a:pt x="10363" y="73"/>
                        <a:pt x="103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40"/>
                <p:cNvSpPr/>
                <p:nvPr/>
              </p:nvSpPr>
              <p:spPr>
                <a:xfrm>
                  <a:off x="7431513" y="3521000"/>
                  <a:ext cx="326200" cy="100325"/>
                </a:xfrm>
                <a:custGeom>
                  <a:avLst/>
                  <a:gdLst/>
                  <a:ahLst/>
                  <a:cxnLst/>
                  <a:rect l="l" t="t" r="r" b="b"/>
                  <a:pathLst>
                    <a:path w="13048" h="4013" extrusionOk="0">
                      <a:moveTo>
                        <a:pt x="6763" y="0"/>
                      </a:moveTo>
                      <a:cubicBezTo>
                        <a:pt x="3974" y="0"/>
                        <a:pt x="1165" y="59"/>
                        <a:pt x="851" y="144"/>
                      </a:cubicBezTo>
                      <a:cubicBezTo>
                        <a:pt x="689" y="188"/>
                        <a:pt x="546" y="247"/>
                        <a:pt x="436" y="323"/>
                      </a:cubicBezTo>
                      <a:cubicBezTo>
                        <a:pt x="0" y="619"/>
                        <a:pt x="121" y="1104"/>
                        <a:pt x="112" y="1544"/>
                      </a:cubicBezTo>
                      <a:cubicBezTo>
                        <a:pt x="102" y="2129"/>
                        <a:pt x="89" y="2771"/>
                        <a:pt x="177" y="3353"/>
                      </a:cubicBezTo>
                      <a:cubicBezTo>
                        <a:pt x="228" y="3687"/>
                        <a:pt x="327" y="3881"/>
                        <a:pt x="693" y="3968"/>
                      </a:cubicBezTo>
                      <a:cubicBezTo>
                        <a:pt x="829" y="4000"/>
                        <a:pt x="1755" y="4012"/>
                        <a:pt x="3020" y="4012"/>
                      </a:cubicBezTo>
                      <a:cubicBezTo>
                        <a:pt x="6189" y="4012"/>
                        <a:pt x="11488" y="3939"/>
                        <a:pt x="11830" y="3932"/>
                      </a:cubicBezTo>
                      <a:cubicBezTo>
                        <a:pt x="12186" y="3925"/>
                        <a:pt x="12684" y="3892"/>
                        <a:pt x="12848" y="3419"/>
                      </a:cubicBezTo>
                      <a:cubicBezTo>
                        <a:pt x="13048" y="2842"/>
                        <a:pt x="12929" y="2176"/>
                        <a:pt x="12921" y="1571"/>
                      </a:cubicBezTo>
                      <a:cubicBezTo>
                        <a:pt x="12914" y="1040"/>
                        <a:pt x="13004" y="524"/>
                        <a:pt x="12560" y="211"/>
                      </a:cubicBezTo>
                      <a:cubicBezTo>
                        <a:pt x="12346" y="59"/>
                        <a:pt x="9564" y="0"/>
                        <a:pt x="6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40"/>
                <p:cNvSpPr/>
                <p:nvPr/>
              </p:nvSpPr>
              <p:spPr>
                <a:xfrm>
                  <a:off x="7448613" y="3531825"/>
                  <a:ext cx="292575" cy="78725"/>
                </a:xfrm>
                <a:custGeom>
                  <a:avLst/>
                  <a:gdLst/>
                  <a:ahLst/>
                  <a:cxnLst/>
                  <a:rect l="l" t="t" r="r" b="b"/>
                  <a:pathLst>
                    <a:path w="11703" h="3149" extrusionOk="0">
                      <a:moveTo>
                        <a:pt x="5330" y="134"/>
                      </a:moveTo>
                      <a:cubicBezTo>
                        <a:pt x="8063" y="134"/>
                        <a:pt x="11033" y="189"/>
                        <a:pt x="11209" y="286"/>
                      </a:cubicBezTo>
                      <a:cubicBezTo>
                        <a:pt x="11509" y="464"/>
                        <a:pt x="11504" y="740"/>
                        <a:pt x="11499" y="1061"/>
                      </a:cubicBezTo>
                      <a:cubicBezTo>
                        <a:pt x="11498" y="1123"/>
                        <a:pt x="11497" y="1184"/>
                        <a:pt x="11498" y="1247"/>
                      </a:cubicBezTo>
                      <a:cubicBezTo>
                        <a:pt x="11499" y="1365"/>
                        <a:pt x="11508" y="1487"/>
                        <a:pt x="11516" y="1606"/>
                      </a:cubicBezTo>
                      <a:cubicBezTo>
                        <a:pt x="11540" y="1947"/>
                        <a:pt x="11564" y="2300"/>
                        <a:pt x="11438" y="2607"/>
                      </a:cubicBezTo>
                      <a:cubicBezTo>
                        <a:pt x="11317" y="2896"/>
                        <a:pt x="10959" y="2942"/>
                        <a:pt x="10590" y="2948"/>
                      </a:cubicBezTo>
                      <a:cubicBezTo>
                        <a:pt x="10232" y="2954"/>
                        <a:pt x="5507" y="3008"/>
                        <a:pt x="2693" y="3008"/>
                      </a:cubicBezTo>
                      <a:cubicBezTo>
                        <a:pt x="1571" y="3008"/>
                        <a:pt x="753" y="2999"/>
                        <a:pt x="636" y="2976"/>
                      </a:cubicBezTo>
                      <a:cubicBezTo>
                        <a:pt x="341" y="2917"/>
                        <a:pt x="270" y="2798"/>
                        <a:pt x="229" y="2569"/>
                      </a:cubicBezTo>
                      <a:cubicBezTo>
                        <a:pt x="152" y="2149"/>
                        <a:pt x="162" y="1673"/>
                        <a:pt x="172" y="1253"/>
                      </a:cubicBezTo>
                      <a:lnTo>
                        <a:pt x="172" y="1227"/>
                      </a:lnTo>
                      <a:cubicBezTo>
                        <a:pt x="173" y="1165"/>
                        <a:pt x="171" y="1101"/>
                        <a:pt x="169" y="1034"/>
                      </a:cubicBezTo>
                      <a:cubicBezTo>
                        <a:pt x="156" y="765"/>
                        <a:pt x="145" y="531"/>
                        <a:pt x="425" y="371"/>
                      </a:cubicBezTo>
                      <a:cubicBezTo>
                        <a:pt x="516" y="320"/>
                        <a:pt x="635" y="277"/>
                        <a:pt x="778" y="245"/>
                      </a:cubicBezTo>
                      <a:cubicBezTo>
                        <a:pt x="1114" y="169"/>
                        <a:pt x="3147" y="134"/>
                        <a:pt x="5330" y="134"/>
                      </a:cubicBezTo>
                      <a:close/>
                      <a:moveTo>
                        <a:pt x="6046" y="0"/>
                      </a:moveTo>
                      <a:cubicBezTo>
                        <a:pt x="3674" y="0"/>
                        <a:pt x="1049" y="41"/>
                        <a:pt x="746" y="109"/>
                      </a:cubicBezTo>
                      <a:cubicBezTo>
                        <a:pt x="588" y="146"/>
                        <a:pt x="457" y="193"/>
                        <a:pt x="354" y="251"/>
                      </a:cubicBezTo>
                      <a:cubicBezTo>
                        <a:pt x="1" y="451"/>
                        <a:pt x="15" y="765"/>
                        <a:pt x="26" y="1042"/>
                      </a:cubicBezTo>
                      <a:cubicBezTo>
                        <a:pt x="30" y="1103"/>
                        <a:pt x="32" y="1166"/>
                        <a:pt x="31" y="1226"/>
                      </a:cubicBezTo>
                      <a:lnTo>
                        <a:pt x="31" y="1251"/>
                      </a:lnTo>
                      <a:cubicBezTo>
                        <a:pt x="21" y="1678"/>
                        <a:pt x="10" y="2162"/>
                        <a:pt x="89" y="2596"/>
                      </a:cubicBezTo>
                      <a:cubicBezTo>
                        <a:pt x="138" y="2861"/>
                        <a:pt x="240" y="3042"/>
                        <a:pt x="607" y="3114"/>
                      </a:cubicBezTo>
                      <a:cubicBezTo>
                        <a:pt x="736" y="3139"/>
                        <a:pt x="1582" y="3149"/>
                        <a:pt x="2732" y="3149"/>
                      </a:cubicBezTo>
                      <a:cubicBezTo>
                        <a:pt x="5601" y="3149"/>
                        <a:pt x="10357" y="3090"/>
                        <a:pt x="10582" y="3090"/>
                      </a:cubicBezTo>
                      <a:cubicBezTo>
                        <a:pt x="10586" y="3090"/>
                        <a:pt x="10588" y="3090"/>
                        <a:pt x="10590" y="3090"/>
                      </a:cubicBezTo>
                      <a:cubicBezTo>
                        <a:pt x="10869" y="3086"/>
                        <a:pt x="11392" y="3077"/>
                        <a:pt x="11563" y="2663"/>
                      </a:cubicBezTo>
                      <a:cubicBezTo>
                        <a:pt x="11703" y="2325"/>
                        <a:pt x="11678" y="1955"/>
                        <a:pt x="11653" y="1599"/>
                      </a:cubicBezTo>
                      <a:cubicBezTo>
                        <a:pt x="11643" y="1477"/>
                        <a:pt x="11636" y="1361"/>
                        <a:pt x="11633" y="1247"/>
                      </a:cubicBezTo>
                      <a:cubicBezTo>
                        <a:pt x="11632" y="1187"/>
                        <a:pt x="11633" y="1126"/>
                        <a:pt x="11636" y="1066"/>
                      </a:cubicBezTo>
                      <a:cubicBezTo>
                        <a:pt x="11641" y="733"/>
                        <a:pt x="11647" y="387"/>
                        <a:pt x="11277" y="168"/>
                      </a:cubicBezTo>
                      <a:cubicBezTo>
                        <a:pt x="11022" y="17"/>
                        <a:pt x="7551" y="0"/>
                        <a:pt x="60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40"/>
                <p:cNvSpPr/>
                <p:nvPr/>
              </p:nvSpPr>
              <p:spPr>
                <a:xfrm>
                  <a:off x="7101013" y="3548800"/>
                  <a:ext cx="177900" cy="46825"/>
                </a:xfrm>
                <a:custGeom>
                  <a:avLst/>
                  <a:gdLst/>
                  <a:ahLst/>
                  <a:cxnLst/>
                  <a:rect l="l" t="t" r="r" b="b"/>
                  <a:pathLst>
                    <a:path w="7116" h="1873" extrusionOk="0">
                      <a:moveTo>
                        <a:pt x="1128" y="1"/>
                      </a:moveTo>
                      <a:cubicBezTo>
                        <a:pt x="758" y="1"/>
                        <a:pt x="354" y="197"/>
                        <a:pt x="160" y="493"/>
                      </a:cubicBezTo>
                      <a:cubicBezTo>
                        <a:pt x="41" y="676"/>
                        <a:pt x="0" y="895"/>
                        <a:pt x="95" y="1133"/>
                      </a:cubicBezTo>
                      <a:cubicBezTo>
                        <a:pt x="232" y="1471"/>
                        <a:pt x="543" y="1830"/>
                        <a:pt x="937" y="1830"/>
                      </a:cubicBezTo>
                      <a:cubicBezTo>
                        <a:pt x="1117" y="1830"/>
                        <a:pt x="1315" y="1755"/>
                        <a:pt x="1522" y="1568"/>
                      </a:cubicBezTo>
                      <a:cubicBezTo>
                        <a:pt x="1804" y="1315"/>
                        <a:pt x="1962" y="935"/>
                        <a:pt x="1874" y="566"/>
                      </a:cubicBezTo>
                      <a:cubicBezTo>
                        <a:pt x="1778" y="165"/>
                        <a:pt x="1467" y="1"/>
                        <a:pt x="1128" y="1"/>
                      </a:cubicBezTo>
                      <a:close/>
                      <a:moveTo>
                        <a:pt x="6280" y="1"/>
                      </a:moveTo>
                      <a:cubicBezTo>
                        <a:pt x="5910" y="1"/>
                        <a:pt x="5507" y="197"/>
                        <a:pt x="5313" y="494"/>
                      </a:cubicBezTo>
                      <a:cubicBezTo>
                        <a:pt x="5193" y="676"/>
                        <a:pt x="5153" y="898"/>
                        <a:pt x="5249" y="1134"/>
                      </a:cubicBezTo>
                      <a:cubicBezTo>
                        <a:pt x="5384" y="1472"/>
                        <a:pt x="5694" y="1830"/>
                        <a:pt x="6089" y="1830"/>
                      </a:cubicBezTo>
                      <a:cubicBezTo>
                        <a:pt x="6269" y="1830"/>
                        <a:pt x="6467" y="1755"/>
                        <a:pt x="6674" y="1569"/>
                      </a:cubicBezTo>
                      <a:cubicBezTo>
                        <a:pt x="6957" y="1316"/>
                        <a:pt x="7115" y="936"/>
                        <a:pt x="7026" y="567"/>
                      </a:cubicBezTo>
                      <a:cubicBezTo>
                        <a:pt x="6930" y="165"/>
                        <a:pt x="6619" y="1"/>
                        <a:pt x="6280" y="1"/>
                      </a:cubicBezTo>
                      <a:close/>
                      <a:moveTo>
                        <a:pt x="3492" y="2"/>
                      </a:moveTo>
                      <a:cubicBezTo>
                        <a:pt x="3261" y="2"/>
                        <a:pt x="3025" y="118"/>
                        <a:pt x="2823" y="427"/>
                      </a:cubicBezTo>
                      <a:cubicBezTo>
                        <a:pt x="2615" y="745"/>
                        <a:pt x="2561" y="1152"/>
                        <a:pt x="2742" y="1487"/>
                      </a:cubicBezTo>
                      <a:cubicBezTo>
                        <a:pt x="2889" y="1761"/>
                        <a:pt x="3122" y="1873"/>
                        <a:pt x="3368" y="1873"/>
                      </a:cubicBezTo>
                      <a:cubicBezTo>
                        <a:pt x="3802" y="1873"/>
                        <a:pt x="4280" y="1526"/>
                        <a:pt x="4415" y="1114"/>
                      </a:cubicBezTo>
                      <a:cubicBezTo>
                        <a:pt x="4484" y="906"/>
                        <a:pt x="4466" y="684"/>
                        <a:pt x="4314" y="480"/>
                      </a:cubicBezTo>
                      <a:cubicBezTo>
                        <a:pt x="4128" y="232"/>
                        <a:pt x="3816" y="2"/>
                        <a:pt x="3492" y="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40"/>
                <p:cNvSpPr/>
                <p:nvPr/>
              </p:nvSpPr>
              <p:spPr>
                <a:xfrm>
                  <a:off x="7470688" y="3556750"/>
                  <a:ext cx="244875" cy="30525"/>
                </a:xfrm>
                <a:custGeom>
                  <a:avLst/>
                  <a:gdLst/>
                  <a:ahLst/>
                  <a:cxnLst/>
                  <a:rect l="l" t="t" r="r" b="b"/>
                  <a:pathLst>
                    <a:path w="9795" h="1221" extrusionOk="0">
                      <a:moveTo>
                        <a:pt x="4089" y="1"/>
                      </a:moveTo>
                      <a:cubicBezTo>
                        <a:pt x="3848" y="1"/>
                        <a:pt x="3584" y="129"/>
                        <a:pt x="3458" y="323"/>
                      </a:cubicBezTo>
                      <a:cubicBezTo>
                        <a:pt x="3380" y="442"/>
                        <a:pt x="3353" y="585"/>
                        <a:pt x="3416" y="738"/>
                      </a:cubicBezTo>
                      <a:cubicBezTo>
                        <a:pt x="3505" y="958"/>
                        <a:pt x="3707" y="1192"/>
                        <a:pt x="3964" y="1192"/>
                      </a:cubicBezTo>
                      <a:cubicBezTo>
                        <a:pt x="4081" y="1192"/>
                        <a:pt x="4210" y="1143"/>
                        <a:pt x="4346" y="1021"/>
                      </a:cubicBezTo>
                      <a:cubicBezTo>
                        <a:pt x="4529" y="856"/>
                        <a:pt x="4631" y="609"/>
                        <a:pt x="4575" y="368"/>
                      </a:cubicBezTo>
                      <a:cubicBezTo>
                        <a:pt x="4512" y="108"/>
                        <a:pt x="4310" y="1"/>
                        <a:pt x="4089" y="1"/>
                      </a:cubicBezTo>
                      <a:close/>
                      <a:moveTo>
                        <a:pt x="5897" y="1"/>
                      </a:moveTo>
                      <a:cubicBezTo>
                        <a:pt x="5655" y="1"/>
                        <a:pt x="5392" y="129"/>
                        <a:pt x="5266" y="323"/>
                      </a:cubicBezTo>
                      <a:cubicBezTo>
                        <a:pt x="5188" y="442"/>
                        <a:pt x="5161" y="585"/>
                        <a:pt x="5224" y="738"/>
                      </a:cubicBezTo>
                      <a:cubicBezTo>
                        <a:pt x="5313" y="958"/>
                        <a:pt x="5514" y="1192"/>
                        <a:pt x="5771" y="1192"/>
                      </a:cubicBezTo>
                      <a:cubicBezTo>
                        <a:pt x="5889" y="1192"/>
                        <a:pt x="6018" y="1143"/>
                        <a:pt x="6153" y="1021"/>
                      </a:cubicBezTo>
                      <a:cubicBezTo>
                        <a:pt x="6336" y="856"/>
                        <a:pt x="6439" y="609"/>
                        <a:pt x="6382" y="368"/>
                      </a:cubicBezTo>
                      <a:cubicBezTo>
                        <a:pt x="6319" y="108"/>
                        <a:pt x="6117" y="1"/>
                        <a:pt x="5897" y="1"/>
                      </a:cubicBezTo>
                      <a:close/>
                      <a:moveTo>
                        <a:pt x="9251" y="1"/>
                      </a:moveTo>
                      <a:cubicBezTo>
                        <a:pt x="9010" y="1"/>
                        <a:pt x="8746" y="129"/>
                        <a:pt x="8620" y="323"/>
                      </a:cubicBezTo>
                      <a:cubicBezTo>
                        <a:pt x="8543" y="442"/>
                        <a:pt x="8516" y="585"/>
                        <a:pt x="8578" y="738"/>
                      </a:cubicBezTo>
                      <a:cubicBezTo>
                        <a:pt x="8668" y="958"/>
                        <a:pt x="8869" y="1192"/>
                        <a:pt x="9126" y="1192"/>
                      </a:cubicBezTo>
                      <a:cubicBezTo>
                        <a:pt x="9243" y="1192"/>
                        <a:pt x="9372" y="1143"/>
                        <a:pt x="9508" y="1021"/>
                      </a:cubicBezTo>
                      <a:cubicBezTo>
                        <a:pt x="9690" y="856"/>
                        <a:pt x="9794" y="609"/>
                        <a:pt x="9736" y="368"/>
                      </a:cubicBezTo>
                      <a:cubicBezTo>
                        <a:pt x="9674" y="108"/>
                        <a:pt x="9472" y="1"/>
                        <a:pt x="9251" y="1"/>
                      </a:cubicBezTo>
                      <a:close/>
                      <a:moveTo>
                        <a:pt x="735" y="1"/>
                      </a:moveTo>
                      <a:cubicBezTo>
                        <a:pt x="494" y="1"/>
                        <a:pt x="230" y="129"/>
                        <a:pt x="104" y="324"/>
                      </a:cubicBezTo>
                      <a:cubicBezTo>
                        <a:pt x="26" y="443"/>
                        <a:pt x="0" y="586"/>
                        <a:pt x="62" y="740"/>
                      </a:cubicBezTo>
                      <a:cubicBezTo>
                        <a:pt x="151" y="960"/>
                        <a:pt x="353" y="1193"/>
                        <a:pt x="610" y="1193"/>
                      </a:cubicBezTo>
                      <a:cubicBezTo>
                        <a:pt x="728" y="1193"/>
                        <a:pt x="857" y="1145"/>
                        <a:pt x="992" y="1024"/>
                      </a:cubicBezTo>
                      <a:cubicBezTo>
                        <a:pt x="1175" y="858"/>
                        <a:pt x="1277" y="610"/>
                        <a:pt x="1219" y="369"/>
                      </a:cubicBezTo>
                      <a:cubicBezTo>
                        <a:pt x="1157" y="108"/>
                        <a:pt x="955" y="1"/>
                        <a:pt x="735" y="1"/>
                      </a:cubicBezTo>
                      <a:close/>
                      <a:moveTo>
                        <a:pt x="2271" y="1"/>
                      </a:moveTo>
                      <a:cubicBezTo>
                        <a:pt x="2121" y="1"/>
                        <a:pt x="1968" y="77"/>
                        <a:pt x="1837" y="278"/>
                      </a:cubicBezTo>
                      <a:cubicBezTo>
                        <a:pt x="1701" y="486"/>
                        <a:pt x="1665" y="752"/>
                        <a:pt x="1783" y="968"/>
                      </a:cubicBezTo>
                      <a:cubicBezTo>
                        <a:pt x="1880" y="1147"/>
                        <a:pt x="2032" y="1220"/>
                        <a:pt x="2193" y="1220"/>
                      </a:cubicBezTo>
                      <a:cubicBezTo>
                        <a:pt x="2476" y="1220"/>
                        <a:pt x="2786" y="994"/>
                        <a:pt x="2874" y="726"/>
                      </a:cubicBezTo>
                      <a:cubicBezTo>
                        <a:pt x="2918" y="591"/>
                        <a:pt x="2906" y="447"/>
                        <a:pt x="2807" y="313"/>
                      </a:cubicBezTo>
                      <a:cubicBezTo>
                        <a:pt x="2685" y="151"/>
                        <a:pt x="2482" y="1"/>
                        <a:pt x="2271" y="1"/>
                      </a:cubicBezTo>
                      <a:close/>
                      <a:moveTo>
                        <a:pt x="7433" y="1"/>
                      </a:moveTo>
                      <a:cubicBezTo>
                        <a:pt x="7283" y="1"/>
                        <a:pt x="7129" y="77"/>
                        <a:pt x="6998" y="278"/>
                      </a:cubicBezTo>
                      <a:cubicBezTo>
                        <a:pt x="6864" y="486"/>
                        <a:pt x="6827" y="752"/>
                        <a:pt x="6945" y="968"/>
                      </a:cubicBezTo>
                      <a:cubicBezTo>
                        <a:pt x="7042" y="1147"/>
                        <a:pt x="7193" y="1220"/>
                        <a:pt x="7354" y="1220"/>
                      </a:cubicBezTo>
                      <a:cubicBezTo>
                        <a:pt x="7637" y="1220"/>
                        <a:pt x="7948" y="994"/>
                        <a:pt x="8036" y="726"/>
                      </a:cubicBezTo>
                      <a:cubicBezTo>
                        <a:pt x="8080" y="591"/>
                        <a:pt x="8068" y="447"/>
                        <a:pt x="7968" y="313"/>
                      </a:cubicBezTo>
                      <a:cubicBezTo>
                        <a:pt x="7848" y="151"/>
                        <a:pt x="7644" y="1"/>
                        <a:pt x="74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40"/>
                <p:cNvSpPr/>
                <p:nvPr/>
              </p:nvSpPr>
              <p:spPr>
                <a:xfrm>
                  <a:off x="7807938" y="3500100"/>
                  <a:ext cx="96525" cy="145025"/>
                </a:xfrm>
                <a:custGeom>
                  <a:avLst/>
                  <a:gdLst/>
                  <a:ahLst/>
                  <a:cxnLst/>
                  <a:rect l="l" t="t" r="r" b="b"/>
                  <a:pathLst>
                    <a:path w="3861" h="5801" extrusionOk="0">
                      <a:moveTo>
                        <a:pt x="1" y="1"/>
                      </a:moveTo>
                      <a:lnTo>
                        <a:pt x="1" y="5801"/>
                      </a:lnTo>
                      <a:lnTo>
                        <a:pt x="1322" y="5801"/>
                      </a:lnTo>
                      <a:lnTo>
                        <a:pt x="1322" y="1"/>
                      </a:lnTo>
                      <a:close/>
                      <a:moveTo>
                        <a:pt x="1939" y="1"/>
                      </a:moveTo>
                      <a:lnTo>
                        <a:pt x="1939" y="5801"/>
                      </a:lnTo>
                      <a:lnTo>
                        <a:pt x="2600" y="5801"/>
                      </a:lnTo>
                      <a:lnTo>
                        <a:pt x="2600" y="1"/>
                      </a:lnTo>
                      <a:close/>
                      <a:moveTo>
                        <a:pt x="3200" y="1"/>
                      </a:moveTo>
                      <a:lnTo>
                        <a:pt x="3200" y="5801"/>
                      </a:lnTo>
                      <a:lnTo>
                        <a:pt x="3861" y="5801"/>
                      </a:lnTo>
                      <a:lnTo>
                        <a:pt x="38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0"/>
                <p:cNvSpPr/>
                <p:nvPr/>
              </p:nvSpPr>
              <p:spPr>
                <a:xfrm>
                  <a:off x="7368913" y="3500100"/>
                  <a:ext cx="16550" cy="145025"/>
                </a:xfrm>
                <a:custGeom>
                  <a:avLst/>
                  <a:gdLst/>
                  <a:ahLst/>
                  <a:cxnLst/>
                  <a:rect l="l" t="t" r="r" b="b"/>
                  <a:pathLst>
                    <a:path w="662" h="5801" extrusionOk="0">
                      <a:moveTo>
                        <a:pt x="0" y="1"/>
                      </a:moveTo>
                      <a:lnTo>
                        <a:pt x="0" y="5801"/>
                      </a:lnTo>
                      <a:lnTo>
                        <a:pt x="661" y="5801"/>
                      </a:lnTo>
                      <a:lnTo>
                        <a:pt x="6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40"/>
                <p:cNvSpPr/>
                <p:nvPr/>
              </p:nvSpPr>
              <p:spPr>
                <a:xfrm>
                  <a:off x="6933713" y="3500100"/>
                  <a:ext cx="96525" cy="145025"/>
                </a:xfrm>
                <a:custGeom>
                  <a:avLst/>
                  <a:gdLst/>
                  <a:ahLst/>
                  <a:cxnLst/>
                  <a:rect l="l" t="t" r="r" b="b"/>
                  <a:pathLst>
                    <a:path w="3861" h="5801" extrusionOk="0">
                      <a:moveTo>
                        <a:pt x="1" y="1"/>
                      </a:moveTo>
                      <a:lnTo>
                        <a:pt x="1" y="5801"/>
                      </a:lnTo>
                      <a:lnTo>
                        <a:pt x="662" y="5801"/>
                      </a:lnTo>
                      <a:lnTo>
                        <a:pt x="662" y="1"/>
                      </a:lnTo>
                      <a:close/>
                      <a:moveTo>
                        <a:pt x="1261" y="1"/>
                      </a:moveTo>
                      <a:lnTo>
                        <a:pt x="1261" y="5801"/>
                      </a:lnTo>
                      <a:lnTo>
                        <a:pt x="1921" y="5801"/>
                      </a:lnTo>
                      <a:lnTo>
                        <a:pt x="1921" y="1"/>
                      </a:lnTo>
                      <a:close/>
                      <a:moveTo>
                        <a:pt x="2539" y="1"/>
                      </a:moveTo>
                      <a:lnTo>
                        <a:pt x="2539" y="5801"/>
                      </a:lnTo>
                      <a:lnTo>
                        <a:pt x="3860" y="5801"/>
                      </a:lnTo>
                      <a:lnTo>
                        <a:pt x="38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1" name="Google Shape;2501;p40"/>
              <p:cNvGrpSpPr/>
              <p:nvPr/>
            </p:nvGrpSpPr>
            <p:grpSpPr>
              <a:xfrm rot="5400000" flipH="1">
                <a:off x="6297716" y="3224066"/>
                <a:ext cx="2585362" cy="607406"/>
                <a:chOff x="4972650" y="1317400"/>
                <a:chExt cx="1151250" cy="270475"/>
              </a:xfrm>
            </p:grpSpPr>
            <p:sp>
              <p:nvSpPr>
                <p:cNvPr id="2502" name="Google Shape;2502;p40"/>
                <p:cNvSpPr/>
                <p:nvPr/>
              </p:nvSpPr>
              <p:spPr>
                <a:xfrm>
                  <a:off x="4972650" y="1317400"/>
                  <a:ext cx="1151250" cy="270475"/>
                </a:xfrm>
                <a:custGeom>
                  <a:avLst/>
                  <a:gdLst/>
                  <a:ahLst/>
                  <a:cxnLst/>
                  <a:rect l="l" t="t" r="r" b="b"/>
                  <a:pathLst>
                    <a:path w="46050" h="10819" extrusionOk="0">
                      <a:moveTo>
                        <a:pt x="0" y="1"/>
                      </a:moveTo>
                      <a:lnTo>
                        <a:pt x="0" y="10819"/>
                      </a:lnTo>
                      <a:lnTo>
                        <a:pt x="46050" y="10819"/>
                      </a:lnTo>
                      <a:lnTo>
                        <a:pt x="460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40"/>
                <p:cNvSpPr/>
                <p:nvPr/>
              </p:nvSpPr>
              <p:spPr>
                <a:xfrm>
                  <a:off x="5045125" y="1317400"/>
                  <a:ext cx="192100" cy="270475"/>
                </a:xfrm>
                <a:custGeom>
                  <a:avLst/>
                  <a:gdLst/>
                  <a:ahLst/>
                  <a:cxnLst/>
                  <a:rect l="l" t="t" r="r" b="b"/>
                  <a:pathLst>
                    <a:path w="7684" h="10819" extrusionOk="0">
                      <a:moveTo>
                        <a:pt x="1" y="1"/>
                      </a:moveTo>
                      <a:lnTo>
                        <a:pt x="1" y="10819"/>
                      </a:lnTo>
                      <a:lnTo>
                        <a:pt x="7684" y="10819"/>
                      </a:lnTo>
                      <a:lnTo>
                        <a:pt x="76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40"/>
                <p:cNvSpPr/>
                <p:nvPr/>
              </p:nvSpPr>
              <p:spPr>
                <a:xfrm>
                  <a:off x="6012050" y="1317400"/>
                  <a:ext cx="62425" cy="270475"/>
                </a:xfrm>
                <a:custGeom>
                  <a:avLst/>
                  <a:gdLst/>
                  <a:ahLst/>
                  <a:cxnLst/>
                  <a:rect l="l" t="t" r="r" b="b"/>
                  <a:pathLst>
                    <a:path w="2497" h="10819" extrusionOk="0">
                      <a:moveTo>
                        <a:pt x="1" y="1"/>
                      </a:moveTo>
                      <a:lnTo>
                        <a:pt x="1" y="10819"/>
                      </a:lnTo>
                      <a:lnTo>
                        <a:pt x="2496" y="10819"/>
                      </a:lnTo>
                      <a:lnTo>
                        <a:pt x="24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40"/>
                <p:cNvSpPr/>
                <p:nvPr/>
              </p:nvSpPr>
              <p:spPr>
                <a:xfrm>
                  <a:off x="5066800" y="1317400"/>
                  <a:ext cx="148425" cy="270475"/>
                </a:xfrm>
                <a:custGeom>
                  <a:avLst/>
                  <a:gdLst/>
                  <a:ahLst/>
                  <a:cxnLst/>
                  <a:rect l="l" t="t" r="r" b="b"/>
                  <a:pathLst>
                    <a:path w="5937" h="10819" extrusionOk="0">
                      <a:moveTo>
                        <a:pt x="0" y="1"/>
                      </a:moveTo>
                      <a:lnTo>
                        <a:pt x="0" y="10819"/>
                      </a:lnTo>
                      <a:lnTo>
                        <a:pt x="857" y="10819"/>
                      </a:lnTo>
                      <a:lnTo>
                        <a:pt x="857" y="1"/>
                      </a:lnTo>
                      <a:close/>
                      <a:moveTo>
                        <a:pt x="1692" y="1"/>
                      </a:moveTo>
                      <a:lnTo>
                        <a:pt x="1692" y="10819"/>
                      </a:lnTo>
                      <a:lnTo>
                        <a:pt x="2549" y="10819"/>
                      </a:lnTo>
                      <a:lnTo>
                        <a:pt x="2549" y="1"/>
                      </a:lnTo>
                      <a:close/>
                      <a:moveTo>
                        <a:pt x="3385" y="1"/>
                      </a:moveTo>
                      <a:lnTo>
                        <a:pt x="3385" y="10819"/>
                      </a:lnTo>
                      <a:lnTo>
                        <a:pt x="4242" y="10819"/>
                      </a:lnTo>
                      <a:lnTo>
                        <a:pt x="4242" y="1"/>
                      </a:lnTo>
                      <a:close/>
                      <a:moveTo>
                        <a:pt x="5079" y="1"/>
                      </a:moveTo>
                      <a:lnTo>
                        <a:pt x="5079" y="10819"/>
                      </a:lnTo>
                      <a:lnTo>
                        <a:pt x="5936" y="10819"/>
                      </a:lnTo>
                      <a:lnTo>
                        <a:pt x="593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40"/>
                <p:cNvSpPr/>
                <p:nvPr/>
              </p:nvSpPr>
              <p:spPr>
                <a:xfrm>
                  <a:off x="6031500" y="1317400"/>
                  <a:ext cx="21450" cy="270475"/>
                </a:xfrm>
                <a:custGeom>
                  <a:avLst/>
                  <a:gdLst/>
                  <a:ahLst/>
                  <a:cxnLst/>
                  <a:rect l="l" t="t" r="r" b="b"/>
                  <a:pathLst>
                    <a:path w="858" h="10819" extrusionOk="0">
                      <a:moveTo>
                        <a:pt x="0" y="1"/>
                      </a:moveTo>
                      <a:lnTo>
                        <a:pt x="0" y="10819"/>
                      </a:lnTo>
                      <a:lnTo>
                        <a:pt x="857" y="10819"/>
                      </a:lnTo>
                      <a:lnTo>
                        <a:pt x="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40"/>
                <p:cNvSpPr/>
                <p:nvPr/>
              </p:nvSpPr>
              <p:spPr>
                <a:xfrm>
                  <a:off x="5288000" y="1342250"/>
                  <a:ext cx="686950" cy="220775"/>
                </a:xfrm>
                <a:custGeom>
                  <a:avLst/>
                  <a:gdLst/>
                  <a:ahLst/>
                  <a:cxnLst/>
                  <a:rect l="l" t="t" r="r" b="b"/>
                  <a:pathLst>
                    <a:path w="27478" h="8831" extrusionOk="0">
                      <a:moveTo>
                        <a:pt x="202" y="1"/>
                      </a:moveTo>
                      <a:cubicBezTo>
                        <a:pt x="202" y="112"/>
                        <a:pt x="112" y="202"/>
                        <a:pt x="1" y="202"/>
                      </a:cubicBezTo>
                      <a:lnTo>
                        <a:pt x="1" y="8631"/>
                      </a:lnTo>
                      <a:cubicBezTo>
                        <a:pt x="112" y="8631"/>
                        <a:pt x="202" y="8721"/>
                        <a:pt x="202" y="8831"/>
                      </a:cubicBezTo>
                      <a:lnTo>
                        <a:pt x="27277" y="8831"/>
                      </a:lnTo>
                      <a:cubicBezTo>
                        <a:pt x="27277" y="8721"/>
                        <a:pt x="27366" y="8631"/>
                        <a:pt x="27477" y="8631"/>
                      </a:cubicBezTo>
                      <a:lnTo>
                        <a:pt x="27477" y="202"/>
                      </a:lnTo>
                      <a:cubicBezTo>
                        <a:pt x="27367" y="202"/>
                        <a:pt x="27277" y="112"/>
                        <a:pt x="27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40"/>
                <p:cNvSpPr/>
                <p:nvPr/>
              </p:nvSpPr>
              <p:spPr>
                <a:xfrm>
                  <a:off x="5539475" y="1419300"/>
                  <a:ext cx="198225" cy="105900"/>
                </a:xfrm>
                <a:custGeom>
                  <a:avLst/>
                  <a:gdLst/>
                  <a:ahLst/>
                  <a:cxnLst/>
                  <a:rect l="l" t="t" r="r" b="b"/>
                  <a:pathLst>
                    <a:path w="7929" h="4236" extrusionOk="0">
                      <a:moveTo>
                        <a:pt x="3643" y="1"/>
                      </a:moveTo>
                      <a:cubicBezTo>
                        <a:pt x="3041" y="1"/>
                        <a:pt x="2515" y="141"/>
                        <a:pt x="2064" y="352"/>
                      </a:cubicBezTo>
                      <a:cubicBezTo>
                        <a:pt x="678" y="1002"/>
                        <a:pt x="0" y="2325"/>
                        <a:pt x="0" y="2325"/>
                      </a:cubicBezTo>
                      <a:cubicBezTo>
                        <a:pt x="0" y="2325"/>
                        <a:pt x="1952" y="4235"/>
                        <a:pt x="4232" y="4235"/>
                      </a:cubicBezTo>
                      <a:cubicBezTo>
                        <a:pt x="5453" y="4235"/>
                        <a:pt x="6768" y="3688"/>
                        <a:pt x="7929" y="2009"/>
                      </a:cubicBezTo>
                      <a:cubicBezTo>
                        <a:pt x="7410" y="1555"/>
                        <a:pt x="6918" y="1193"/>
                        <a:pt x="6453" y="905"/>
                      </a:cubicBezTo>
                      <a:cubicBezTo>
                        <a:pt x="5380" y="248"/>
                        <a:pt x="4444" y="1"/>
                        <a:pt x="36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0"/>
                <p:cNvSpPr/>
                <p:nvPr/>
              </p:nvSpPr>
              <p:spPr>
                <a:xfrm>
                  <a:off x="5590575" y="1419300"/>
                  <a:ext cx="110200" cy="71575"/>
                </a:xfrm>
                <a:custGeom>
                  <a:avLst/>
                  <a:gdLst/>
                  <a:ahLst/>
                  <a:cxnLst/>
                  <a:rect l="l" t="t" r="r" b="b"/>
                  <a:pathLst>
                    <a:path w="4408" h="2863" extrusionOk="0">
                      <a:moveTo>
                        <a:pt x="1598" y="0"/>
                      </a:moveTo>
                      <a:cubicBezTo>
                        <a:pt x="996" y="0"/>
                        <a:pt x="471" y="140"/>
                        <a:pt x="21" y="351"/>
                      </a:cubicBezTo>
                      <a:cubicBezTo>
                        <a:pt x="8" y="449"/>
                        <a:pt x="0" y="550"/>
                        <a:pt x="0" y="651"/>
                      </a:cubicBezTo>
                      <a:cubicBezTo>
                        <a:pt x="0" y="1872"/>
                        <a:pt x="992" y="2862"/>
                        <a:pt x="2212" y="2862"/>
                      </a:cubicBezTo>
                      <a:cubicBezTo>
                        <a:pt x="3347" y="2862"/>
                        <a:pt x="4282" y="2007"/>
                        <a:pt x="4408" y="906"/>
                      </a:cubicBezTo>
                      <a:cubicBezTo>
                        <a:pt x="3335" y="248"/>
                        <a:pt x="2399" y="0"/>
                        <a:pt x="15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40"/>
                <p:cNvSpPr/>
                <p:nvPr/>
              </p:nvSpPr>
              <p:spPr>
                <a:xfrm>
                  <a:off x="5524250" y="1370550"/>
                  <a:ext cx="224900" cy="78000"/>
                </a:xfrm>
                <a:custGeom>
                  <a:avLst/>
                  <a:gdLst/>
                  <a:ahLst/>
                  <a:cxnLst/>
                  <a:rect l="l" t="t" r="r" b="b"/>
                  <a:pathLst>
                    <a:path w="8996" h="3120" extrusionOk="0">
                      <a:moveTo>
                        <a:pt x="5076" y="1"/>
                      </a:moveTo>
                      <a:cubicBezTo>
                        <a:pt x="5012" y="1"/>
                        <a:pt x="4955" y="45"/>
                        <a:pt x="4940" y="109"/>
                      </a:cubicBezTo>
                      <a:lnTo>
                        <a:pt x="4740" y="969"/>
                      </a:lnTo>
                      <a:cubicBezTo>
                        <a:pt x="4604" y="959"/>
                        <a:pt x="4471" y="954"/>
                        <a:pt x="4339" y="954"/>
                      </a:cubicBezTo>
                      <a:cubicBezTo>
                        <a:pt x="4091" y="954"/>
                        <a:pt x="3850" y="971"/>
                        <a:pt x="3617" y="1001"/>
                      </a:cubicBezTo>
                      <a:lnTo>
                        <a:pt x="3515" y="124"/>
                      </a:lnTo>
                      <a:cubicBezTo>
                        <a:pt x="3507" y="53"/>
                        <a:pt x="3448" y="1"/>
                        <a:pt x="3380" y="1"/>
                      </a:cubicBezTo>
                      <a:cubicBezTo>
                        <a:pt x="3374" y="1"/>
                        <a:pt x="3368" y="2"/>
                        <a:pt x="3362" y="2"/>
                      </a:cubicBezTo>
                      <a:cubicBezTo>
                        <a:pt x="3285" y="12"/>
                        <a:pt x="3231" y="79"/>
                        <a:pt x="3240" y="156"/>
                      </a:cubicBezTo>
                      <a:lnTo>
                        <a:pt x="3343" y="1042"/>
                      </a:lnTo>
                      <a:cubicBezTo>
                        <a:pt x="2966" y="1109"/>
                        <a:pt x="2613" y="1208"/>
                        <a:pt x="2288" y="1325"/>
                      </a:cubicBezTo>
                      <a:lnTo>
                        <a:pt x="1988" y="379"/>
                      </a:lnTo>
                      <a:cubicBezTo>
                        <a:pt x="1969" y="320"/>
                        <a:pt x="1913" y="282"/>
                        <a:pt x="1854" y="282"/>
                      </a:cubicBezTo>
                      <a:cubicBezTo>
                        <a:pt x="1840" y="282"/>
                        <a:pt x="1826" y="284"/>
                        <a:pt x="1812" y="288"/>
                      </a:cubicBezTo>
                      <a:cubicBezTo>
                        <a:pt x="1739" y="311"/>
                        <a:pt x="1699" y="389"/>
                        <a:pt x="1721" y="463"/>
                      </a:cubicBezTo>
                      <a:lnTo>
                        <a:pt x="2027" y="1425"/>
                      </a:lnTo>
                      <a:cubicBezTo>
                        <a:pt x="1651" y="1580"/>
                        <a:pt x="1317" y="1753"/>
                        <a:pt x="1037" y="1922"/>
                      </a:cubicBezTo>
                      <a:lnTo>
                        <a:pt x="736" y="1276"/>
                      </a:lnTo>
                      <a:cubicBezTo>
                        <a:pt x="713" y="1226"/>
                        <a:pt x="663" y="1196"/>
                        <a:pt x="611" y="1196"/>
                      </a:cubicBezTo>
                      <a:cubicBezTo>
                        <a:pt x="591" y="1196"/>
                        <a:pt x="571" y="1200"/>
                        <a:pt x="551" y="1210"/>
                      </a:cubicBezTo>
                      <a:cubicBezTo>
                        <a:pt x="482" y="1242"/>
                        <a:pt x="451" y="1324"/>
                        <a:pt x="485" y="1394"/>
                      </a:cubicBezTo>
                      <a:lnTo>
                        <a:pt x="801" y="2071"/>
                      </a:lnTo>
                      <a:cubicBezTo>
                        <a:pt x="335" y="2374"/>
                        <a:pt x="69" y="2622"/>
                        <a:pt x="58" y="2632"/>
                      </a:cubicBezTo>
                      <a:cubicBezTo>
                        <a:pt x="2" y="2686"/>
                        <a:pt x="0" y="2772"/>
                        <a:pt x="53" y="2828"/>
                      </a:cubicBezTo>
                      <a:cubicBezTo>
                        <a:pt x="80" y="2857"/>
                        <a:pt x="117" y="2871"/>
                        <a:pt x="153" y="2871"/>
                      </a:cubicBezTo>
                      <a:cubicBezTo>
                        <a:pt x="188" y="2871"/>
                        <a:pt x="222" y="2859"/>
                        <a:pt x="250" y="2833"/>
                      </a:cubicBezTo>
                      <a:cubicBezTo>
                        <a:pt x="259" y="2825"/>
                        <a:pt x="1267" y="1878"/>
                        <a:pt x="2791" y="1441"/>
                      </a:cubicBezTo>
                      <a:cubicBezTo>
                        <a:pt x="3314" y="1291"/>
                        <a:pt x="3831" y="1216"/>
                        <a:pt x="4341" y="1216"/>
                      </a:cubicBezTo>
                      <a:cubicBezTo>
                        <a:pt x="5814" y="1216"/>
                        <a:pt x="7230" y="1840"/>
                        <a:pt x="8567" y="3082"/>
                      </a:cubicBezTo>
                      <a:cubicBezTo>
                        <a:pt x="8593" y="3106"/>
                        <a:pt x="8627" y="3119"/>
                        <a:pt x="8662" y="3119"/>
                      </a:cubicBezTo>
                      <a:cubicBezTo>
                        <a:pt x="8699" y="3119"/>
                        <a:pt x="8737" y="3104"/>
                        <a:pt x="8764" y="3074"/>
                      </a:cubicBezTo>
                      <a:cubicBezTo>
                        <a:pt x="8816" y="3019"/>
                        <a:pt x="8813" y="2930"/>
                        <a:pt x="8757" y="2878"/>
                      </a:cubicBezTo>
                      <a:cubicBezTo>
                        <a:pt x="8613" y="2745"/>
                        <a:pt x="8468" y="2618"/>
                        <a:pt x="8325" y="2501"/>
                      </a:cubicBezTo>
                      <a:lnTo>
                        <a:pt x="8934" y="1975"/>
                      </a:lnTo>
                      <a:cubicBezTo>
                        <a:pt x="8990" y="1923"/>
                        <a:pt x="8996" y="1837"/>
                        <a:pt x="8946" y="1778"/>
                      </a:cubicBezTo>
                      <a:cubicBezTo>
                        <a:pt x="8919" y="1746"/>
                        <a:pt x="8880" y="1730"/>
                        <a:pt x="8841" y="1730"/>
                      </a:cubicBezTo>
                      <a:cubicBezTo>
                        <a:pt x="8808" y="1730"/>
                        <a:pt x="8776" y="1741"/>
                        <a:pt x="8750" y="1763"/>
                      </a:cubicBezTo>
                      <a:lnTo>
                        <a:pt x="8101" y="2324"/>
                      </a:lnTo>
                      <a:cubicBezTo>
                        <a:pt x="7863" y="2141"/>
                        <a:pt x="7625" y="1981"/>
                        <a:pt x="7391" y="1840"/>
                      </a:cubicBezTo>
                      <a:lnTo>
                        <a:pt x="7919" y="1302"/>
                      </a:lnTo>
                      <a:cubicBezTo>
                        <a:pt x="7972" y="1247"/>
                        <a:pt x="7972" y="1159"/>
                        <a:pt x="7915" y="1105"/>
                      </a:cubicBezTo>
                      <a:cubicBezTo>
                        <a:pt x="7888" y="1079"/>
                        <a:pt x="7853" y="1065"/>
                        <a:pt x="7818" y="1065"/>
                      </a:cubicBezTo>
                      <a:cubicBezTo>
                        <a:pt x="7782" y="1065"/>
                        <a:pt x="7746" y="1079"/>
                        <a:pt x="7719" y="1108"/>
                      </a:cubicBezTo>
                      <a:lnTo>
                        <a:pt x="7143" y="1697"/>
                      </a:lnTo>
                      <a:cubicBezTo>
                        <a:pt x="6844" y="1532"/>
                        <a:pt x="6547" y="1399"/>
                        <a:pt x="6256" y="1294"/>
                      </a:cubicBezTo>
                      <a:lnTo>
                        <a:pt x="6679" y="487"/>
                      </a:lnTo>
                      <a:cubicBezTo>
                        <a:pt x="6715" y="418"/>
                        <a:pt x="6689" y="334"/>
                        <a:pt x="6620" y="300"/>
                      </a:cubicBezTo>
                      <a:cubicBezTo>
                        <a:pt x="6599" y="289"/>
                        <a:pt x="6577" y="283"/>
                        <a:pt x="6555" y="283"/>
                      </a:cubicBezTo>
                      <a:cubicBezTo>
                        <a:pt x="6505" y="283"/>
                        <a:pt x="6457" y="311"/>
                        <a:pt x="6433" y="358"/>
                      </a:cubicBezTo>
                      <a:lnTo>
                        <a:pt x="5989" y="1206"/>
                      </a:lnTo>
                      <a:cubicBezTo>
                        <a:pt x="5659" y="1104"/>
                        <a:pt x="5336" y="1036"/>
                        <a:pt x="5020" y="997"/>
                      </a:cubicBezTo>
                      <a:lnTo>
                        <a:pt x="5210" y="172"/>
                      </a:lnTo>
                      <a:cubicBezTo>
                        <a:pt x="5229" y="97"/>
                        <a:pt x="5182" y="23"/>
                        <a:pt x="5107" y="4"/>
                      </a:cubicBezTo>
                      <a:cubicBezTo>
                        <a:pt x="5096" y="2"/>
                        <a:pt x="5086" y="1"/>
                        <a:pt x="50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40"/>
                <p:cNvSpPr/>
                <p:nvPr/>
              </p:nvSpPr>
              <p:spPr>
                <a:xfrm>
                  <a:off x="5359600" y="1359225"/>
                  <a:ext cx="26175" cy="182850"/>
                </a:xfrm>
                <a:custGeom>
                  <a:avLst/>
                  <a:gdLst/>
                  <a:ahLst/>
                  <a:cxnLst/>
                  <a:rect l="l" t="t" r="r" b="b"/>
                  <a:pathLst>
                    <a:path w="1047" h="7314" extrusionOk="0">
                      <a:moveTo>
                        <a:pt x="511" y="1"/>
                      </a:moveTo>
                      <a:cubicBezTo>
                        <a:pt x="252" y="1"/>
                        <a:pt x="1" y="227"/>
                        <a:pt x="43" y="501"/>
                      </a:cubicBezTo>
                      <a:cubicBezTo>
                        <a:pt x="74" y="711"/>
                        <a:pt x="297" y="901"/>
                        <a:pt x="516" y="901"/>
                      </a:cubicBezTo>
                      <a:cubicBezTo>
                        <a:pt x="557" y="901"/>
                        <a:pt x="598" y="894"/>
                        <a:pt x="638" y="880"/>
                      </a:cubicBezTo>
                      <a:cubicBezTo>
                        <a:pt x="711" y="852"/>
                        <a:pt x="778" y="813"/>
                        <a:pt x="835" y="761"/>
                      </a:cubicBezTo>
                      <a:cubicBezTo>
                        <a:pt x="970" y="642"/>
                        <a:pt x="1046" y="467"/>
                        <a:pt x="986" y="283"/>
                      </a:cubicBezTo>
                      <a:cubicBezTo>
                        <a:pt x="928" y="107"/>
                        <a:pt x="750" y="33"/>
                        <a:pt x="578" y="6"/>
                      </a:cubicBezTo>
                      <a:cubicBezTo>
                        <a:pt x="555" y="3"/>
                        <a:pt x="533" y="1"/>
                        <a:pt x="511" y="1"/>
                      </a:cubicBezTo>
                      <a:close/>
                      <a:moveTo>
                        <a:pt x="511" y="1290"/>
                      </a:moveTo>
                      <a:cubicBezTo>
                        <a:pt x="252" y="1290"/>
                        <a:pt x="1" y="1515"/>
                        <a:pt x="43" y="1790"/>
                      </a:cubicBezTo>
                      <a:cubicBezTo>
                        <a:pt x="74" y="2000"/>
                        <a:pt x="298" y="2191"/>
                        <a:pt x="517" y="2191"/>
                      </a:cubicBezTo>
                      <a:cubicBezTo>
                        <a:pt x="558" y="2191"/>
                        <a:pt x="598" y="2184"/>
                        <a:pt x="638" y="2170"/>
                      </a:cubicBezTo>
                      <a:cubicBezTo>
                        <a:pt x="711" y="2140"/>
                        <a:pt x="778" y="2100"/>
                        <a:pt x="835" y="2050"/>
                      </a:cubicBezTo>
                      <a:cubicBezTo>
                        <a:pt x="970" y="1931"/>
                        <a:pt x="1046" y="1756"/>
                        <a:pt x="986" y="1572"/>
                      </a:cubicBezTo>
                      <a:cubicBezTo>
                        <a:pt x="928" y="1395"/>
                        <a:pt x="750" y="1322"/>
                        <a:pt x="578" y="1295"/>
                      </a:cubicBezTo>
                      <a:cubicBezTo>
                        <a:pt x="555" y="1291"/>
                        <a:pt x="533" y="1290"/>
                        <a:pt x="511" y="1290"/>
                      </a:cubicBezTo>
                      <a:close/>
                      <a:moveTo>
                        <a:pt x="510" y="2576"/>
                      </a:moveTo>
                      <a:cubicBezTo>
                        <a:pt x="251" y="2576"/>
                        <a:pt x="1" y="2803"/>
                        <a:pt x="43" y="3076"/>
                      </a:cubicBezTo>
                      <a:cubicBezTo>
                        <a:pt x="75" y="3287"/>
                        <a:pt x="298" y="3476"/>
                        <a:pt x="517" y="3476"/>
                      </a:cubicBezTo>
                      <a:cubicBezTo>
                        <a:pt x="558" y="3476"/>
                        <a:pt x="598" y="3470"/>
                        <a:pt x="638" y="3455"/>
                      </a:cubicBezTo>
                      <a:cubicBezTo>
                        <a:pt x="711" y="3429"/>
                        <a:pt x="778" y="3389"/>
                        <a:pt x="835" y="3337"/>
                      </a:cubicBezTo>
                      <a:cubicBezTo>
                        <a:pt x="970" y="3218"/>
                        <a:pt x="1046" y="3043"/>
                        <a:pt x="986" y="2858"/>
                      </a:cubicBezTo>
                      <a:cubicBezTo>
                        <a:pt x="928" y="2681"/>
                        <a:pt x="749" y="2609"/>
                        <a:pt x="578" y="2582"/>
                      </a:cubicBezTo>
                      <a:cubicBezTo>
                        <a:pt x="555" y="2578"/>
                        <a:pt x="532" y="2576"/>
                        <a:pt x="510" y="2576"/>
                      </a:cubicBezTo>
                      <a:close/>
                      <a:moveTo>
                        <a:pt x="511" y="3836"/>
                      </a:moveTo>
                      <a:cubicBezTo>
                        <a:pt x="252" y="3836"/>
                        <a:pt x="1" y="4062"/>
                        <a:pt x="43" y="4337"/>
                      </a:cubicBezTo>
                      <a:cubicBezTo>
                        <a:pt x="74" y="4548"/>
                        <a:pt x="297" y="4737"/>
                        <a:pt x="517" y="4737"/>
                      </a:cubicBezTo>
                      <a:cubicBezTo>
                        <a:pt x="557" y="4737"/>
                        <a:pt x="598" y="4731"/>
                        <a:pt x="638" y="4716"/>
                      </a:cubicBezTo>
                      <a:cubicBezTo>
                        <a:pt x="711" y="4687"/>
                        <a:pt x="778" y="4647"/>
                        <a:pt x="835" y="4598"/>
                      </a:cubicBezTo>
                      <a:cubicBezTo>
                        <a:pt x="970" y="4478"/>
                        <a:pt x="1046" y="4304"/>
                        <a:pt x="986" y="4119"/>
                      </a:cubicBezTo>
                      <a:cubicBezTo>
                        <a:pt x="928" y="3942"/>
                        <a:pt x="750" y="3868"/>
                        <a:pt x="578" y="3842"/>
                      </a:cubicBezTo>
                      <a:cubicBezTo>
                        <a:pt x="555" y="3838"/>
                        <a:pt x="533" y="3836"/>
                        <a:pt x="511" y="3836"/>
                      </a:cubicBezTo>
                      <a:close/>
                      <a:moveTo>
                        <a:pt x="511" y="5124"/>
                      </a:moveTo>
                      <a:cubicBezTo>
                        <a:pt x="252" y="5124"/>
                        <a:pt x="1" y="5350"/>
                        <a:pt x="43" y="5625"/>
                      </a:cubicBezTo>
                      <a:cubicBezTo>
                        <a:pt x="74" y="5835"/>
                        <a:pt x="298" y="6025"/>
                        <a:pt x="517" y="6025"/>
                      </a:cubicBezTo>
                      <a:cubicBezTo>
                        <a:pt x="558" y="6025"/>
                        <a:pt x="598" y="6019"/>
                        <a:pt x="638" y="6004"/>
                      </a:cubicBezTo>
                      <a:cubicBezTo>
                        <a:pt x="711" y="5975"/>
                        <a:pt x="778" y="5936"/>
                        <a:pt x="835" y="5884"/>
                      </a:cubicBezTo>
                      <a:cubicBezTo>
                        <a:pt x="970" y="5766"/>
                        <a:pt x="1046" y="5590"/>
                        <a:pt x="986" y="5406"/>
                      </a:cubicBezTo>
                      <a:cubicBezTo>
                        <a:pt x="928" y="5230"/>
                        <a:pt x="750" y="5156"/>
                        <a:pt x="578" y="5129"/>
                      </a:cubicBezTo>
                      <a:cubicBezTo>
                        <a:pt x="555" y="5126"/>
                        <a:pt x="533" y="5124"/>
                        <a:pt x="511" y="5124"/>
                      </a:cubicBezTo>
                      <a:close/>
                      <a:moveTo>
                        <a:pt x="511" y="6413"/>
                      </a:moveTo>
                      <a:cubicBezTo>
                        <a:pt x="252" y="6413"/>
                        <a:pt x="1" y="6639"/>
                        <a:pt x="43" y="6913"/>
                      </a:cubicBezTo>
                      <a:cubicBezTo>
                        <a:pt x="74" y="7124"/>
                        <a:pt x="298" y="7314"/>
                        <a:pt x="517" y="7314"/>
                      </a:cubicBezTo>
                      <a:cubicBezTo>
                        <a:pt x="558" y="7314"/>
                        <a:pt x="598" y="7307"/>
                        <a:pt x="638" y="7293"/>
                      </a:cubicBezTo>
                      <a:cubicBezTo>
                        <a:pt x="711" y="7264"/>
                        <a:pt x="778" y="7225"/>
                        <a:pt x="835" y="7173"/>
                      </a:cubicBezTo>
                      <a:cubicBezTo>
                        <a:pt x="970" y="7055"/>
                        <a:pt x="1046" y="6879"/>
                        <a:pt x="986" y="6695"/>
                      </a:cubicBezTo>
                      <a:cubicBezTo>
                        <a:pt x="928" y="6519"/>
                        <a:pt x="750" y="6445"/>
                        <a:pt x="578" y="6418"/>
                      </a:cubicBezTo>
                      <a:cubicBezTo>
                        <a:pt x="555" y="6415"/>
                        <a:pt x="533" y="6413"/>
                        <a:pt x="511" y="641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40"/>
                <p:cNvSpPr/>
                <p:nvPr/>
              </p:nvSpPr>
              <p:spPr>
                <a:xfrm>
                  <a:off x="5881250" y="1359225"/>
                  <a:ext cx="26175" cy="182850"/>
                </a:xfrm>
                <a:custGeom>
                  <a:avLst/>
                  <a:gdLst/>
                  <a:ahLst/>
                  <a:cxnLst/>
                  <a:rect l="l" t="t" r="r" b="b"/>
                  <a:pathLst>
                    <a:path w="1047" h="7314" extrusionOk="0">
                      <a:moveTo>
                        <a:pt x="510" y="1"/>
                      </a:moveTo>
                      <a:cubicBezTo>
                        <a:pt x="252" y="1"/>
                        <a:pt x="1" y="227"/>
                        <a:pt x="42" y="501"/>
                      </a:cubicBezTo>
                      <a:cubicBezTo>
                        <a:pt x="74" y="711"/>
                        <a:pt x="297" y="901"/>
                        <a:pt x="516" y="901"/>
                      </a:cubicBezTo>
                      <a:cubicBezTo>
                        <a:pt x="557" y="901"/>
                        <a:pt x="598" y="894"/>
                        <a:pt x="638" y="880"/>
                      </a:cubicBezTo>
                      <a:cubicBezTo>
                        <a:pt x="710" y="852"/>
                        <a:pt x="778" y="813"/>
                        <a:pt x="836" y="761"/>
                      </a:cubicBezTo>
                      <a:cubicBezTo>
                        <a:pt x="970" y="642"/>
                        <a:pt x="1046" y="467"/>
                        <a:pt x="987" y="283"/>
                      </a:cubicBezTo>
                      <a:cubicBezTo>
                        <a:pt x="929" y="107"/>
                        <a:pt x="749" y="33"/>
                        <a:pt x="577" y="6"/>
                      </a:cubicBezTo>
                      <a:cubicBezTo>
                        <a:pt x="555" y="3"/>
                        <a:pt x="532" y="1"/>
                        <a:pt x="510" y="1"/>
                      </a:cubicBezTo>
                      <a:close/>
                      <a:moveTo>
                        <a:pt x="510" y="1290"/>
                      </a:moveTo>
                      <a:cubicBezTo>
                        <a:pt x="252" y="1290"/>
                        <a:pt x="1" y="1515"/>
                        <a:pt x="42" y="1790"/>
                      </a:cubicBezTo>
                      <a:cubicBezTo>
                        <a:pt x="74" y="2000"/>
                        <a:pt x="298" y="2191"/>
                        <a:pt x="517" y="2191"/>
                      </a:cubicBezTo>
                      <a:cubicBezTo>
                        <a:pt x="558" y="2191"/>
                        <a:pt x="599" y="2184"/>
                        <a:pt x="638" y="2170"/>
                      </a:cubicBezTo>
                      <a:cubicBezTo>
                        <a:pt x="710" y="2140"/>
                        <a:pt x="778" y="2100"/>
                        <a:pt x="836" y="2050"/>
                      </a:cubicBezTo>
                      <a:cubicBezTo>
                        <a:pt x="970" y="1931"/>
                        <a:pt x="1046" y="1756"/>
                        <a:pt x="987" y="1572"/>
                      </a:cubicBezTo>
                      <a:cubicBezTo>
                        <a:pt x="929" y="1395"/>
                        <a:pt x="749" y="1322"/>
                        <a:pt x="577" y="1295"/>
                      </a:cubicBezTo>
                      <a:cubicBezTo>
                        <a:pt x="555" y="1291"/>
                        <a:pt x="532" y="1290"/>
                        <a:pt x="510" y="1290"/>
                      </a:cubicBezTo>
                      <a:close/>
                      <a:moveTo>
                        <a:pt x="509" y="2576"/>
                      </a:moveTo>
                      <a:cubicBezTo>
                        <a:pt x="251" y="2576"/>
                        <a:pt x="1" y="2803"/>
                        <a:pt x="42" y="3076"/>
                      </a:cubicBezTo>
                      <a:cubicBezTo>
                        <a:pt x="75" y="3287"/>
                        <a:pt x="298" y="3476"/>
                        <a:pt x="517" y="3476"/>
                      </a:cubicBezTo>
                      <a:cubicBezTo>
                        <a:pt x="558" y="3476"/>
                        <a:pt x="599" y="3470"/>
                        <a:pt x="638" y="3455"/>
                      </a:cubicBezTo>
                      <a:cubicBezTo>
                        <a:pt x="710" y="3429"/>
                        <a:pt x="778" y="3389"/>
                        <a:pt x="836" y="3337"/>
                      </a:cubicBezTo>
                      <a:cubicBezTo>
                        <a:pt x="970" y="3218"/>
                        <a:pt x="1046" y="3043"/>
                        <a:pt x="987" y="2858"/>
                      </a:cubicBezTo>
                      <a:cubicBezTo>
                        <a:pt x="929" y="2681"/>
                        <a:pt x="748" y="2609"/>
                        <a:pt x="577" y="2582"/>
                      </a:cubicBezTo>
                      <a:cubicBezTo>
                        <a:pt x="554" y="2578"/>
                        <a:pt x="532" y="2576"/>
                        <a:pt x="509" y="2576"/>
                      </a:cubicBezTo>
                      <a:close/>
                      <a:moveTo>
                        <a:pt x="510" y="3836"/>
                      </a:moveTo>
                      <a:cubicBezTo>
                        <a:pt x="252" y="3836"/>
                        <a:pt x="1" y="4062"/>
                        <a:pt x="42" y="4337"/>
                      </a:cubicBezTo>
                      <a:cubicBezTo>
                        <a:pt x="74" y="4548"/>
                        <a:pt x="297" y="4737"/>
                        <a:pt x="517" y="4737"/>
                      </a:cubicBezTo>
                      <a:cubicBezTo>
                        <a:pt x="558" y="4737"/>
                        <a:pt x="598" y="4731"/>
                        <a:pt x="638" y="4716"/>
                      </a:cubicBezTo>
                      <a:cubicBezTo>
                        <a:pt x="710" y="4687"/>
                        <a:pt x="778" y="4647"/>
                        <a:pt x="836" y="4598"/>
                      </a:cubicBezTo>
                      <a:cubicBezTo>
                        <a:pt x="970" y="4478"/>
                        <a:pt x="1046" y="4304"/>
                        <a:pt x="987" y="4119"/>
                      </a:cubicBezTo>
                      <a:cubicBezTo>
                        <a:pt x="929" y="3942"/>
                        <a:pt x="749" y="3868"/>
                        <a:pt x="577" y="3842"/>
                      </a:cubicBezTo>
                      <a:cubicBezTo>
                        <a:pt x="555" y="3838"/>
                        <a:pt x="532" y="3836"/>
                        <a:pt x="510" y="3836"/>
                      </a:cubicBezTo>
                      <a:close/>
                      <a:moveTo>
                        <a:pt x="510" y="5124"/>
                      </a:moveTo>
                      <a:cubicBezTo>
                        <a:pt x="252" y="5124"/>
                        <a:pt x="1" y="5350"/>
                        <a:pt x="42" y="5625"/>
                      </a:cubicBezTo>
                      <a:cubicBezTo>
                        <a:pt x="74" y="5835"/>
                        <a:pt x="298" y="6025"/>
                        <a:pt x="517" y="6025"/>
                      </a:cubicBezTo>
                      <a:cubicBezTo>
                        <a:pt x="558" y="6025"/>
                        <a:pt x="599" y="6019"/>
                        <a:pt x="638" y="6004"/>
                      </a:cubicBezTo>
                      <a:cubicBezTo>
                        <a:pt x="710" y="5975"/>
                        <a:pt x="778" y="5936"/>
                        <a:pt x="836" y="5884"/>
                      </a:cubicBezTo>
                      <a:cubicBezTo>
                        <a:pt x="970" y="5766"/>
                        <a:pt x="1046" y="5590"/>
                        <a:pt x="987" y="5406"/>
                      </a:cubicBezTo>
                      <a:cubicBezTo>
                        <a:pt x="929" y="5230"/>
                        <a:pt x="749" y="5156"/>
                        <a:pt x="577" y="5129"/>
                      </a:cubicBezTo>
                      <a:cubicBezTo>
                        <a:pt x="555" y="5126"/>
                        <a:pt x="532" y="5124"/>
                        <a:pt x="510" y="5124"/>
                      </a:cubicBezTo>
                      <a:close/>
                      <a:moveTo>
                        <a:pt x="510" y="6413"/>
                      </a:moveTo>
                      <a:cubicBezTo>
                        <a:pt x="252" y="6413"/>
                        <a:pt x="1" y="6639"/>
                        <a:pt x="42" y="6913"/>
                      </a:cubicBezTo>
                      <a:cubicBezTo>
                        <a:pt x="74" y="7124"/>
                        <a:pt x="298" y="7314"/>
                        <a:pt x="517" y="7314"/>
                      </a:cubicBezTo>
                      <a:cubicBezTo>
                        <a:pt x="558" y="7314"/>
                        <a:pt x="599" y="7307"/>
                        <a:pt x="638" y="7293"/>
                      </a:cubicBezTo>
                      <a:cubicBezTo>
                        <a:pt x="710" y="7264"/>
                        <a:pt x="778" y="7225"/>
                        <a:pt x="836" y="7173"/>
                      </a:cubicBezTo>
                      <a:cubicBezTo>
                        <a:pt x="970" y="7055"/>
                        <a:pt x="1046" y="6879"/>
                        <a:pt x="987" y="6695"/>
                      </a:cubicBezTo>
                      <a:cubicBezTo>
                        <a:pt x="929" y="6519"/>
                        <a:pt x="749" y="6445"/>
                        <a:pt x="577" y="6418"/>
                      </a:cubicBezTo>
                      <a:cubicBezTo>
                        <a:pt x="555" y="6415"/>
                        <a:pt x="532" y="6413"/>
                        <a:pt x="510" y="641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40"/>
                <p:cNvSpPr/>
                <p:nvPr/>
              </p:nvSpPr>
              <p:spPr>
                <a:xfrm>
                  <a:off x="5410150" y="1342250"/>
                  <a:ext cx="44300" cy="220775"/>
                </a:xfrm>
                <a:custGeom>
                  <a:avLst/>
                  <a:gdLst/>
                  <a:ahLst/>
                  <a:cxnLst/>
                  <a:rect l="l" t="t" r="r" b="b"/>
                  <a:pathLst>
                    <a:path w="1772" h="8831" extrusionOk="0">
                      <a:moveTo>
                        <a:pt x="1" y="1"/>
                      </a:moveTo>
                      <a:lnTo>
                        <a:pt x="1" y="8831"/>
                      </a:lnTo>
                      <a:lnTo>
                        <a:pt x="526" y="8831"/>
                      </a:lnTo>
                      <a:lnTo>
                        <a:pt x="526" y="1"/>
                      </a:lnTo>
                      <a:close/>
                      <a:moveTo>
                        <a:pt x="1247" y="1"/>
                      </a:moveTo>
                      <a:lnTo>
                        <a:pt x="1247" y="8831"/>
                      </a:lnTo>
                      <a:lnTo>
                        <a:pt x="1772" y="8831"/>
                      </a:lnTo>
                      <a:lnTo>
                        <a:pt x="17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0"/>
                <p:cNvSpPr/>
                <p:nvPr/>
              </p:nvSpPr>
              <p:spPr>
                <a:xfrm>
                  <a:off x="5810725" y="1342250"/>
                  <a:ext cx="44325" cy="220775"/>
                </a:xfrm>
                <a:custGeom>
                  <a:avLst/>
                  <a:gdLst/>
                  <a:ahLst/>
                  <a:cxnLst/>
                  <a:rect l="l" t="t" r="r" b="b"/>
                  <a:pathLst>
                    <a:path w="1773" h="8831" extrusionOk="0">
                      <a:moveTo>
                        <a:pt x="1" y="1"/>
                      </a:moveTo>
                      <a:lnTo>
                        <a:pt x="1" y="8831"/>
                      </a:lnTo>
                      <a:lnTo>
                        <a:pt x="526" y="8831"/>
                      </a:lnTo>
                      <a:lnTo>
                        <a:pt x="526" y="1"/>
                      </a:lnTo>
                      <a:close/>
                      <a:moveTo>
                        <a:pt x="1247" y="1"/>
                      </a:moveTo>
                      <a:lnTo>
                        <a:pt x="1247" y="8831"/>
                      </a:lnTo>
                      <a:lnTo>
                        <a:pt x="1772" y="8831"/>
                      </a:lnTo>
                      <a:lnTo>
                        <a:pt x="17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5" name="Google Shape;2515;p40"/>
              <p:cNvGrpSpPr/>
              <p:nvPr/>
            </p:nvGrpSpPr>
            <p:grpSpPr>
              <a:xfrm rot="-5400000" flipH="1">
                <a:off x="6977719" y="3379637"/>
                <a:ext cx="2357199" cy="524427"/>
                <a:chOff x="6959925" y="2252125"/>
                <a:chExt cx="1049650" cy="233525"/>
              </a:xfrm>
            </p:grpSpPr>
            <p:sp>
              <p:nvSpPr>
                <p:cNvPr id="2516" name="Google Shape;2516;p40"/>
                <p:cNvSpPr/>
                <p:nvPr/>
              </p:nvSpPr>
              <p:spPr>
                <a:xfrm>
                  <a:off x="6959925" y="2252125"/>
                  <a:ext cx="1049650" cy="233500"/>
                </a:xfrm>
                <a:custGeom>
                  <a:avLst/>
                  <a:gdLst/>
                  <a:ahLst/>
                  <a:cxnLst/>
                  <a:rect l="l" t="t" r="r" b="b"/>
                  <a:pathLst>
                    <a:path w="41986" h="9340" extrusionOk="0">
                      <a:moveTo>
                        <a:pt x="0" y="0"/>
                      </a:moveTo>
                      <a:lnTo>
                        <a:pt x="0" y="9340"/>
                      </a:lnTo>
                      <a:lnTo>
                        <a:pt x="41985" y="9340"/>
                      </a:lnTo>
                      <a:lnTo>
                        <a:pt x="4198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40"/>
                <p:cNvSpPr/>
                <p:nvPr/>
              </p:nvSpPr>
              <p:spPr>
                <a:xfrm>
                  <a:off x="7048750" y="2299300"/>
                  <a:ext cx="558425" cy="141100"/>
                </a:xfrm>
                <a:custGeom>
                  <a:avLst/>
                  <a:gdLst/>
                  <a:ahLst/>
                  <a:cxnLst/>
                  <a:rect l="l" t="t" r="r" b="b"/>
                  <a:pathLst>
                    <a:path w="22337" h="5644" extrusionOk="0">
                      <a:moveTo>
                        <a:pt x="177" y="1"/>
                      </a:moveTo>
                      <a:cubicBezTo>
                        <a:pt x="177" y="98"/>
                        <a:pt x="98" y="177"/>
                        <a:pt x="0" y="177"/>
                      </a:cubicBezTo>
                      <a:lnTo>
                        <a:pt x="0" y="5467"/>
                      </a:lnTo>
                      <a:cubicBezTo>
                        <a:pt x="98" y="5467"/>
                        <a:pt x="177" y="5547"/>
                        <a:pt x="177" y="5644"/>
                      </a:cubicBezTo>
                      <a:lnTo>
                        <a:pt x="22160" y="5644"/>
                      </a:lnTo>
                      <a:cubicBezTo>
                        <a:pt x="22160" y="5547"/>
                        <a:pt x="22239" y="5467"/>
                        <a:pt x="22336" y="5467"/>
                      </a:cubicBezTo>
                      <a:lnTo>
                        <a:pt x="22336" y="177"/>
                      </a:lnTo>
                      <a:cubicBezTo>
                        <a:pt x="22239" y="177"/>
                        <a:pt x="22160" y="98"/>
                        <a:pt x="22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40"/>
                <p:cNvSpPr/>
                <p:nvPr/>
              </p:nvSpPr>
              <p:spPr>
                <a:xfrm>
                  <a:off x="7648425" y="2252125"/>
                  <a:ext cx="153775" cy="233525"/>
                </a:xfrm>
                <a:custGeom>
                  <a:avLst/>
                  <a:gdLst/>
                  <a:ahLst/>
                  <a:cxnLst/>
                  <a:rect l="l" t="t" r="r" b="b"/>
                  <a:pathLst>
                    <a:path w="6151" h="9341" extrusionOk="0">
                      <a:moveTo>
                        <a:pt x="1" y="0"/>
                      </a:moveTo>
                      <a:lnTo>
                        <a:pt x="1" y="9341"/>
                      </a:lnTo>
                      <a:lnTo>
                        <a:pt x="695" y="9341"/>
                      </a:lnTo>
                      <a:lnTo>
                        <a:pt x="695" y="0"/>
                      </a:lnTo>
                      <a:close/>
                      <a:moveTo>
                        <a:pt x="1758" y="0"/>
                      </a:moveTo>
                      <a:lnTo>
                        <a:pt x="1758" y="9341"/>
                      </a:lnTo>
                      <a:lnTo>
                        <a:pt x="2451" y="9341"/>
                      </a:lnTo>
                      <a:lnTo>
                        <a:pt x="2451" y="0"/>
                      </a:lnTo>
                      <a:close/>
                      <a:moveTo>
                        <a:pt x="5457" y="0"/>
                      </a:moveTo>
                      <a:lnTo>
                        <a:pt x="5457" y="9341"/>
                      </a:lnTo>
                      <a:lnTo>
                        <a:pt x="6151" y="9341"/>
                      </a:lnTo>
                      <a:lnTo>
                        <a:pt x="615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0"/>
                <p:cNvSpPr/>
                <p:nvPr/>
              </p:nvSpPr>
              <p:spPr>
                <a:xfrm>
                  <a:off x="7728350" y="2273500"/>
                  <a:ext cx="39225" cy="189100"/>
                </a:xfrm>
                <a:custGeom>
                  <a:avLst/>
                  <a:gdLst/>
                  <a:ahLst/>
                  <a:cxnLst/>
                  <a:rect l="l" t="t" r="r" b="b"/>
                  <a:pathLst>
                    <a:path w="1569" h="7564" extrusionOk="0">
                      <a:moveTo>
                        <a:pt x="768" y="1"/>
                      </a:moveTo>
                      <a:cubicBezTo>
                        <a:pt x="639" y="1"/>
                        <a:pt x="511" y="36"/>
                        <a:pt x="404" y="112"/>
                      </a:cubicBezTo>
                      <a:cubicBezTo>
                        <a:pt x="372" y="133"/>
                        <a:pt x="344" y="159"/>
                        <a:pt x="318" y="186"/>
                      </a:cubicBezTo>
                      <a:cubicBezTo>
                        <a:pt x="2" y="509"/>
                        <a:pt x="71" y="1124"/>
                        <a:pt x="574" y="1233"/>
                      </a:cubicBezTo>
                      <a:cubicBezTo>
                        <a:pt x="622" y="1243"/>
                        <a:pt x="673" y="1248"/>
                        <a:pt x="724" y="1248"/>
                      </a:cubicBezTo>
                      <a:cubicBezTo>
                        <a:pt x="1035" y="1248"/>
                        <a:pt x="1387" y="1066"/>
                        <a:pt x="1462" y="760"/>
                      </a:cubicBezTo>
                      <a:cubicBezTo>
                        <a:pt x="1569" y="320"/>
                        <a:pt x="1161" y="1"/>
                        <a:pt x="768" y="1"/>
                      </a:cubicBezTo>
                      <a:close/>
                      <a:moveTo>
                        <a:pt x="766" y="2105"/>
                      </a:moveTo>
                      <a:cubicBezTo>
                        <a:pt x="637" y="2105"/>
                        <a:pt x="510" y="2140"/>
                        <a:pt x="403" y="2216"/>
                      </a:cubicBezTo>
                      <a:cubicBezTo>
                        <a:pt x="372" y="2239"/>
                        <a:pt x="344" y="2263"/>
                        <a:pt x="317" y="2290"/>
                      </a:cubicBezTo>
                      <a:cubicBezTo>
                        <a:pt x="1" y="2614"/>
                        <a:pt x="71" y="3229"/>
                        <a:pt x="573" y="3338"/>
                      </a:cubicBezTo>
                      <a:cubicBezTo>
                        <a:pt x="620" y="3348"/>
                        <a:pt x="670" y="3353"/>
                        <a:pt x="721" y="3353"/>
                      </a:cubicBezTo>
                      <a:cubicBezTo>
                        <a:pt x="1031" y="3353"/>
                        <a:pt x="1386" y="3171"/>
                        <a:pt x="1461" y="2864"/>
                      </a:cubicBezTo>
                      <a:cubicBezTo>
                        <a:pt x="1567" y="2424"/>
                        <a:pt x="1159" y="2105"/>
                        <a:pt x="766" y="2105"/>
                      </a:cubicBezTo>
                      <a:close/>
                      <a:moveTo>
                        <a:pt x="767" y="4210"/>
                      </a:moveTo>
                      <a:cubicBezTo>
                        <a:pt x="637" y="4210"/>
                        <a:pt x="510" y="4244"/>
                        <a:pt x="403" y="4321"/>
                      </a:cubicBezTo>
                      <a:cubicBezTo>
                        <a:pt x="372" y="4343"/>
                        <a:pt x="344" y="4369"/>
                        <a:pt x="317" y="4395"/>
                      </a:cubicBezTo>
                      <a:cubicBezTo>
                        <a:pt x="1" y="4718"/>
                        <a:pt x="71" y="5333"/>
                        <a:pt x="573" y="5443"/>
                      </a:cubicBezTo>
                      <a:cubicBezTo>
                        <a:pt x="620" y="5453"/>
                        <a:pt x="670" y="5458"/>
                        <a:pt x="721" y="5458"/>
                      </a:cubicBezTo>
                      <a:cubicBezTo>
                        <a:pt x="1031" y="5458"/>
                        <a:pt x="1386" y="5276"/>
                        <a:pt x="1461" y="4969"/>
                      </a:cubicBezTo>
                      <a:cubicBezTo>
                        <a:pt x="1567" y="4529"/>
                        <a:pt x="1159" y="4210"/>
                        <a:pt x="767" y="4210"/>
                      </a:cubicBezTo>
                      <a:close/>
                      <a:moveTo>
                        <a:pt x="767" y="6316"/>
                      </a:moveTo>
                      <a:cubicBezTo>
                        <a:pt x="638" y="6316"/>
                        <a:pt x="510" y="6350"/>
                        <a:pt x="403" y="6427"/>
                      </a:cubicBezTo>
                      <a:cubicBezTo>
                        <a:pt x="372" y="6449"/>
                        <a:pt x="344" y="6473"/>
                        <a:pt x="317" y="6499"/>
                      </a:cubicBezTo>
                      <a:cubicBezTo>
                        <a:pt x="1" y="6824"/>
                        <a:pt x="71" y="7439"/>
                        <a:pt x="573" y="7548"/>
                      </a:cubicBezTo>
                      <a:cubicBezTo>
                        <a:pt x="620" y="7558"/>
                        <a:pt x="671" y="7563"/>
                        <a:pt x="723" y="7563"/>
                      </a:cubicBezTo>
                      <a:cubicBezTo>
                        <a:pt x="1032" y="7563"/>
                        <a:pt x="1386" y="7381"/>
                        <a:pt x="1461" y="7075"/>
                      </a:cubicBezTo>
                      <a:cubicBezTo>
                        <a:pt x="1567" y="6634"/>
                        <a:pt x="1159" y="6316"/>
                        <a:pt x="767" y="6316"/>
                      </a:cubicBezTo>
                      <a:close/>
                    </a:path>
                  </a:pathLst>
                </a:custGeom>
                <a:solidFill>
                  <a:srgbClr val="23376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0"/>
                <p:cNvSpPr/>
                <p:nvPr/>
              </p:nvSpPr>
              <p:spPr>
                <a:xfrm>
                  <a:off x="6982300" y="2273500"/>
                  <a:ext cx="39175" cy="189100"/>
                </a:xfrm>
                <a:custGeom>
                  <a:avLst/>
                  <a:gdLst/>
                  <a:ahLst/>
                  <a:cxnLst/>
                  <a:rect l="l" t="t" r="r" b="b"/>
                  <a:pathLst>
                    <a:path w="1567" h="7564" extrusionOk="0">
                      <a:moveTo>
                        <a:pt x="767" y="1"/>
                      </a:moveTo>
                      <a:cubicBezTo>
                        <a:pt x="637" y="1"/>
                        <a:pt x="510" y="36"/>
                        <a:pt x="403" y="112"/>
                      </a:cubicBezTo>
                      <a:cubicBezTo>
                        <a:pt x="372" y="133"/>
                        <a:pt x="344" y="159"/>
                        <a:pt x="317" y="186"/>
                      </a:cubicBezTo>
                      <a:cubicBezTo>
                        <a:pt x="0" y="509"/>
                        <a:pt x="70" y="1124"/>
                        <a:pt x="573" y="1233"/>
                      </a:cubicBezTo>
                      <a:cubicBezTo>
                        <a:pt x="620" y="1243"/>
                        <a:pt x="671" y="1248"/>
                        <a:pt x="723" y="1248"/>
                      </a:cubicBezTo>
                      <a:cubicBezTo>
                        <a:pt x="1033" y="1248"/>
                        <a:pt x="1385" y="1066"/>
                        <a:pt x="1460" y="760"/>
                      </a:cubicBezTo>
                      <a:cubicBezTo>
                        <a:pt x="1567" y="320"/>
                        <a:pt x="1159" y="1"/>
                        <a:pt x="767" y="1"/>
                      </a:cubicBezTo>
                      <a:close/>
                      <a:moveTo>
                        <a:pt x="766" y="2105"/>
                      </a:moveTo>
                      <a:cubicBezTo>
                        <a:pt x="637" y="2105"/>
                        <a:pt x="510" y="2140"/>
                        <a:pt x="403" y="2216"/>
                      </a:cubicBezTo>
                      <a:cubicBezTo>
                        <a:pt x="372" y="2239"/>
                        <a:pt x="344" y="2263"/>
                        <a:pt x="317" y="2290"/>
                      </a:cubicBezTo>
                      <a:cubicBezTo>
                        <a:pt x="0" y="2614"/>
                        <a:pt x="71" y="3229"/>
                        <a:pt x="573" y="3338"/>
                      </a:cubicBezTo>
                      <a:cubicBezTo>
                        <a:pt x="620" y="3348"/>
                        <a:pt x="670" y="3353"/>
                        <a:pt x="721" y="3353"/>
                      </a:cubicBezTo>
                      <a:cubicBezTo>
                        <a:pt x="1031" y="3353"/>
                        <a:pt x="1385" y="3171"/>
                        <a:pt x="1460" y="2864"/>
                      </a:cubicBezTo>
                      <a:cubicBezTo>
                        <a:pt x="1567" y="2424"/>
                        <a:pt x="1159" y="2105"/>
                        <a:pt x="766" y="2105"/>
                      </a:cubicBezTo>
                      <a:close/>
                      <a:moveTo>
                        <a:pt x="767" y="4210"/>
                      </a:moveTo>
                      <a:cubicBezTo>
                        <a:pt x="637" y="4210"/>
                        <a:pt x="510" y="4244"/>
                        <a:pt x="403" y="4321"/>
                      </a:cubicBezTo>
                      <a:cubicBezTo>
                        <a:pt x="372" y="4343"/>
                        <a:pt x="344" y="4369"/>
                        <a:pt x="317" y="4395"/>
                      </a:cubicBezTo>
                      <a:cubicBezTo>
                        <a:pt x="0" y="4718"/>
                        <a:pt x="71" y="5333"/>
                        <a:pt x="573" y="5443"/>
                      </a:cubicBezTo>
                      <a:cubicBezTo>
                        <a:pt x="620" y="5453"/>
                        <a:pt x="670" y="5458"/>
                        <a:pt x="721" y="5458"/>
                      </a:cubicBezTo>
                      <a:cubicBezTo>
                        <a:pt x="1031" y="5458"/>
                        <a:pt x="1385" y="5276"/>
                        <a:pt x="1460" y="4969"/>
                      </a:cubicBezTo>
                      <a:cubicBezTo>
                        <a:pt x="1567" y="4529"/>
                        <a:pt x="1159" y="4210"/>
                        <a:pt x="767" y="4210"/>
                      </a:cubicBezTo>
                      <a:close/>
                      <a:moveTo>
                        <a:pt x="767" y="6316"/>
                      </a:moveTo>
                      <a:cubicBezTo>
                        <a:pt x="638" y="6316"/>
                        <a:pt x="510" y="6350"/>
                        <a:pt x="403" y="6427"/>
                      </a:cubicBezTo>
                      <a:cubicBezTo>
                        <a:pt x="372" y="6449"/>
                        <a:pt x="344" y="6473"/>
                        <a:pt x="317" y="6499"/>
                      </a:cubicBezTo>
                      <a:cubicBezTo>
                        <a:pt x="0" y="6824"/>
                        <a:pt x="71" y="7439"/>
                        <a:pt x="573" y="7548"/>
                      </a:cubicBezTo>
                      <a:cubicBezTo>
                        <a:pt x="620" y="7558"/>
                        <a:pt x="671" y="7563"/>
                        <a:pt x="722" y="7563"/>
                      </a:cubicBezTo>
                      <a:cubicBezTo>
                        <a:pt x="1032" y="7563"/>
                        <a:pt x="1385" y="7381"/>
                        <a:pt x="1460" y="7075"/>
                      </a:cubicBezTo>
                      <a:cubicBezTo>
                        <a:pt x="1567" y="6634"/>
                        <a:pt x="1159" y="6316"/>
                        <a:pt x="767" y="6316"/>
                      </a:cubicBezTo>
                      <a:close/>
                    </a:path>
                  </a:pathLst>
                </a:custGeom>
                <a:solidFill>
                  <a:srgbClr val="233766">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0"/>
                <p:cNvSpPr/>
                <p:nvPr/>
              </p:nvSpPr>
              <p:spPr>
                <a:xfrm>
                  <a:off x="7839050" y="2289125"/>
                  <a:ext cx="136550" cy="157875"/>
                </a:xfrm>
                <a:custGeom>
                  <a:avLst/>
                  <a:gdLst/>
                  <a:ahLst/>
                  <a:cxnLst/>
                  <a:rect l="l" t="t" r="r" b="b"/>
                  <a:pathLst>
                    <a:path w="5462" h="6315" extrusionOk="0">
                      <a:moveTo>
                        <a:pt x="1" y="0"/>
                      </a:moveTo>
                      <a:lnTo>
                        <a:pt x="1" y="6314"/>
                      </a:lnTo>
                      <a:lnTo>
                        <a:pt x="5462" y="6314"/>
                      </a:lnTo>
                      <a:lnTo>
                        <a:pt x="5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40"/>
                <p:cNvSpPr/>
                <p:nvPr/>
              </p:nvSpPr>
              <p:spPr>
                <a:xfrm>
                  <a:off x="7853275" y="2315675"/>
                  <a:ext cx="101825" cy="95275"/>
                </a:xfrm>
                <a:custGeom>
                  <a:avLst/>
                  <a:gdLst/>
                  <a:ahLst/>
                  <a:cxnLst/>
                  <a:rect l="l" t="t" r="r" b="b"/>
                  <a:pathLst>
                    <a:path w="4073" h="3811" extrusionOk="0">
                      <a:moveTo>
                        <a:pt x="2287" y="0"/>
                      </a:moveTo>
                      <a:cubicBezTo>
                        <a:pt x="2277" y="153"/>
                        <a:pt x="2298" y="315"/>
                        <a:pt x="2329" y="467"/>
                      </a:cubicBezTo>
                      <a:cubicBezTo>
                        <a:pt x="2386" y="740"/>
                        <a:pt x="2492" y="932"/>
                        <a:pt x="2659" y="1147"/>
                      </a:cubicBezTo>
                      <a:cubicBezTo>
                        <a:pt x="2794" y="1322"/>
                        <a:pt x="2960" y="1435"/>
                        <a:pt x="3138" y="1560"/>
                      </a:cubicBezTo>
                      <a:cubicBezTo>
                        <a:pt x="3305" y="1676"/>
                        <a:pt x="3441" y="1695"/>
                        <a:pt x="3643" y="1719"/>
                      </a:cubicBezTo>
                      <a:cubicBezTo>
                        <a:pt x="3740" y="1731"/>
                        <a:pt x="3868" y="1771"/>
                        <a:pt x="3978" y="1771"/>
                      </a:cubicBezTo>
                      <a:cubicBezTo>
                        <a:pt x="4007" y="1771"/>
                        <a:pt x="4034" y="1769"/>
                        <a:pt x="4060" y="1762"/>
                      </a:cubicBezTo>
                      <a:cubicBezTo>
                        <a:pt x="4072" y="1697"/>
                        <a:pt x="4047" y="1625"/>
                        <a:pt x="4040" y="1558"/>
                      </a:cubicBezTo>
                      <a:cubicBezTo>
                        <a:pt x="4023" y="1388"/>
                        <a:pt x="4020" y="1229"/>
                        <a:pt x="3961" y="1068"/>
                      </a:cubicBezTo>
                      <a:cubicBezTo>
                        <a:pt x="3855" y="775"/>
                        <a:pt x="3541" y="538"/>
                        <a:pt x="3257" y="430"/>
                      </a:cubicBezTo>
                      <a:cubicBezTo>
                        <a:pt x="3156" y="392"/>
                        <a:pt x="2282" y="84"/>
                        <a:pt x="2287" y="0"/>
                      </a:cubicBezTo>
                      <a:close/>
                      <a:moveTo>
                        <a:pt x="1542" y="1469"/>
                      </a:moveTo>
                      <a:cubicBezTo>
                        <a:pt x="1352" y="1469"/>
                        <a:pt x="1158" y="1513"/>
                        <a:pt x="1000" y="1580"/>
                      </a:cubicBezTo>
                      <a:cubicBezTo>
                        <a:pt x="907" y="1620"/>
                        <a:pt x="179" y="1947"/>
                        <a:pt x="26" y="1947"/>
                      </a:cubicBezTo>
                      <a:cubicBezTo>
                        <a:pt x="13" y="1947"/>
                        <a:pt x="5" y="1944"/>
                        <a:pt x="1" y="1940"/>
                      </a:cubicBezTo>
                      <a:lnTo>
                        <a:pt x="1" y="1940"/>
                      </a:lnTo>
                      <a:cubicBezTo>
                        <a:pt x="100" y="2058"/>
                        <a:pt x="227" y="2160"/>
                        <a:pt x="353" y="2247"/>
                      </a:cubicBezTo>
                      <a:cubicBezTo>
                        <a:pt x="582" y="2405"/>
                        <a:pt x="792" y="2471"/>
                        <a:pt x="1062" y="2512"/>
                      </a:cubicBezTo>
                      <a:cubicBezTo>
                        <a:pt x="1126" y="2521"/>
                        <a:pt x="1188" y="2525"/>
                        <a:pt x="1249" y="2525"/>
                      </a:cubicBezTo>
                      <a:cubicBezTo>
                        <a:pt x="1397" y="2525"/>
                        <a:pt x="1540" y="2502"/>
                        <a:pt x="1693" y="2480"/>
                      </a:cubicBezTo>
                      <a:cubicBezTo>
                        <a:pt x="1893" y="2449"/>
                        <a:pt x="2004" y="2367"/>
                        <a:pt x="2167" y="2245"/>
                      </a:cubicBezTo>
                      <a:cubicBezTo>
                        <a:pt x="2266" y="2171"/>
                        <a:pt x="2431" y="2098"/>
                        <a:pt x="2498" y="1988"/>
                      </a:cubicBezTo>
                      <a:cubicBezTo>
                        <a:pt x="2463" y="1933"/>
                        <a:pt x="2394" y="1898"/>
                        <a:pt x="2343" y="1854"/>
                      </a:cubicBezTo>
                      <a:cubicBezTo>
                        <a:pt x="2215" y="1742"/>
                        <a:pt x="2104" y="1632"/>
                        <a:pt x="1949" y="1555"/>
                      </a:cubicBezTo>
                      <a:cubicBezTo>
                        <a:pt x="1828" y="1494"/>
                        <a:pt x="1686" y="1469"/>
                        <a:pt x="1542" y="1469"/>
                      </a:cubicBezTo>
                      <a:close/>
                      <a:moveTo>
                        <a:pt x="3978" y="1964"/>
                      </a:moveTo>
                      <a:cubicBezTo>
                        <a:pt x="3921" y="1964"/>
                        <a:pt x="3861" y="1987"/>
                        <a:pt x="3803" y="1994"/>
                      </a:cubicBezTo>
                      <a:cubicBezTo>
                        <a:pt x="3633" y="2018"/>
                        <a:pt x="3477" y="2028"/>
                        <a:pt x="3317" y="2094"/>
                      </a:cubicBezTo>
                      <a:cubicBezTo>
                        <a:pt x="3029" y="2211"/>
                        <a:pt x="2806" y="2534"/>
                        <a:pt x="2710" y="2822"/>
                      </a:cubicBezTo>
                      <a:cubicBezTo>
                        <a:pt x="2675" y="2927"/>
                        <a:pt x="2403" y="3810"/>
                        <a:pt x="2321" y="3810"/>
                      </a:cubicBezTo>
                      <a:cubicBezTo>
                        <a:pt x="2321" y="3810"/>
                        <a:pt x="2321" y="3810"/>
                        <a:pt x="2321" y="3810"/>
                      </a:cubicBezTo>
                      <a:lnTo>
                        <a:pt x="2321" y="3810"/>
                      </a:lnTo>
                      <a:cubicBezTo>
                        <a:pt x="2331" y="3811"/>
                        <a:pt x="2341" y="3811"/>
                        <a:pt x="2351" y="3811"/>
                      </a:cubicBezTo>
                      <a:cubicBezTo>
                        <a:pt x="2496" y="3811"/>
                        <a:pt x="2645" y="3783"/>
                        <a:pt x="2785" y="3748"/>
                      </a:cubicBezTo>
                      <a:cubicBezTo>
                        <a:pt x="3054" y="3681"/>
                        <a:pt x="3241" y="3566"/>
                        <a:pt x="3450" y="3390"/>
                      </a:cubicBezTo>
                      <a:cubicBezTo>
                        <a:pt x="3620" y="3248"/>
                        <a:pt x="3726" y="3079"/>
                        <a:pt x="3844" y="2896"/>
                      </a:cubicBezTo>
                      <a:cubicBezTo>
                        <a:pt x="3953" y="2725"/>
                        <a:pt x="3966" y="2588"/>
                        <a:pt x="3980" y="2385"/>
                      </a:cubicBezTo>
                      <a:cubicBezTo>
                        <a:pt x="3990" y="2262"/>
                        <a:pt x="4044" y="2089"/>
                        <a:pt x="4006" y="1966"/>
                      </a:cubicBezTo>
                      <a:cubicBezTo>
                        <a:pt x="3997" y="1965"/>
                        <a:pt x="3988" y="1964"/>
                        <a:pt x="3978" y="196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40"/>
                <p:cNvSpPr/>
                <p:nvPr/>
              </p:nvSpPr>
              <p:spPr>
                <a:xfrm>
                  <a:off x="7129525" y="2318425"/>
                  <a:ext cx="100300" cy="99175"/>
                </a:xfrm>
                <a:custGeom>
                  <a:avLst/>
                  <a:gdLst/>
                  <a:ahLst/>
                  <a:cxnLst/>
                  <a:rect l="l" t="t" r="r" b="b"/>
                  <a:pathLst>
                    <a:path w="4012" h="3967" extrusionOk="0">
                      <a:moveTo>
                        <a:pt x="1944" y="957"/>
                      </a:moveTo>
                      <a:lnTo>
                        <a:pt x="1944" y="957"/>
                      </a:lnTo>
                      <a:cubicBezTo>
                        <a:pt x="1941" y="964"/>
                        <a:pt x="1939" y="974"/>
                        <a:pt x="1939" y="984"/>
                      </a:cubicBezTo>
                      <a:cubicBezTo>
                        <a:pt x="1939" y="1493"/>
                        <a:pt x="1531" y="1908"/>
                        <a:pt x="1024" y="1919"/>
                      </a:cubicBezTo>
                      <a:cubicBezTo>
                        <a:pt x="1033" y="1786"/>
                        <a:pt x="1065" y="1653"/>
                        <a:pt x="1124" y="1531"/>
                      </a:cubicBezTo>
                      <a:cubicBezTo>
                        <a:pt x="1167" y="1441"/>
                        <a:pt x="1226" y="1357"/>
                        <a:pt x="1299" y="1280"/>
                      </a:cubicBezTo>
                      <a:cubicBezTo>
                        <a:pt x="1476" y="1092"/>
                        <a:pt x="1709" y="978"/>
                        <a:pt x="1944" y="957"/>
                      </a:cubicBezTo>
                      <a:close/>
                      <a:moveTo>
                        <a:pt x="2070" y="954"/>
                      </a:moveTo>
                      <a:cubicBezTo>
                        <a:pt x="2119" y="957"/>
                        <a:pt x="2168" y="962"/>
                        <a:pt x="2217" y="973"/>
                      </a:cubicBezTo>
                      <a:cubicBezTo>
                        <a:pt x="2663" y="1077"/>
                        <a:pt x="3033" y="1504"/>
                        <a:pt x="3053" y="1934"/>
                      </a:cubicBezTo>
                      <a:cubicBezTo>
                        <a:pt x="3042" y="1926"/>
                        <a:pt x="3028" y="1920"/>
                        <a:pt x="3013" y="1920"/>
                      </a:cubicBezTo>
                      <a:cubicBezTo>
                        <a:pt x="2498" y="1920"/>
                        <a:pt x="2076" y="1501"/>
                        <a:pt x="2076" y="984"/>
                      </a:cubicBezTo>
                      <a:cubicBezTo>
                        <a:pt x="2076" y="973"/>
                        <a:pt x="2074" y="963"/>
                        <a:pt x="2070" y="954"/>
                      </a:cubicBezTo>
                      <a:close/>
                      <a:moveTo>
                        <a:pt x="2007" y="1365"/>
                      </a:moveTo>
                      <a:cubicBezTo>
                        <a:pt x="2117" y="1653"/>
                        <a:pt x="2345" y="1883"/>
                        <a:pt x="2633" y="1991"/>
                      </a:cubicBezTo>
                      <a:cubicBezTo>
                        <a:pt x="2345" y="2100"/>
                        <a:pt x="2117" y="2330"/>
                        <a:pt x="2007" y="2617"/>
                      </a:cubicBezTo>
                      <a:cubicBezTo>
                        <a:pt x="1898" y="2330"/>
                        <a:pt x="1669" y="2101"/>
                        <a:pt x="1381" y="1991"/>
                      </a:cubicBezTo>
                      <a:cubicBezTo>
                        <a:pt x="1669" y="1882"/>
                        <a:pt x="1898" y="1653"/>
                        <a:pt x="2007" y="1365"/>
                      </a:cubicBezTo>
                      <a:close/>
                      <a:moveTo>
                        <a:pt x="3049" y="2049"/>
                      </a:moveTo>
                      <a:lnTo>
                        <a:pt x="3049" y="2049"/>
                      </a:lnTo>
                      <a:cubicBezTo>
                        <a:pt x="3021" y="2492"/>
                        <a:pt x="2744" y="2845"/>
                        <a:pt x="2317" y="2959"/>
                      </a:cubicBezTo>
                      <a:cubicBezTo>
                        <a:pt x="2236" y="2983"/>
                        <a:pt x="2156" y="3001"/>
                        <a:pt x="2074" y="3010"/>
                      </a:cubicBezTo>
                      <a:cubicBezTo>
                        <a:pt x="2075" y="3006"/>
                        <a:pt x="2076" y="3002"/>
                        <a:pt x="2076" y="2996"/>
                      </a:cubicBezTo>
                      <a:cubicBezTo>
                        <a:pt x="2076" y="2481"/>
                        <a:pt x="2497" y="2060"/>
                        <a:pt x="3013" y="2060"/>
                      </a:cubicBezTo>
                      <a:cubicBezTo>
                        <a:pt x="3027" y="2060"/>
                        <a:pt x="3038" y="2055"/>
                        <a:pt x="3049" y="2049"/>
                      </a:cubicBezTo>
                      <a:close/>
                      <a:moveTo>
                        <a:pt x="1026" y="2063"/>
                      </a:moveTo>
                      <a:cubicBezTo>
                        <a:pt x="1531" y="2076"/>
                        <a:pt x="1939" y="2491"/>
                        <a:pt x="1939" y="2999"/>
                      </a:cubicBezTo>
                      <a:cubicBezTo>
                        <a:pt x="1939" y="3004"/>
                        <a:pt x="1941" y="3009"/>
                        <a:pt x="1943" y="3016"/>
                      </a:cubicBezTo>
                      <a:cubicBezTo>
                        <a:pt x="1937" y="3015"/>
                        <a:pt x="1931" y="3015"/>
                        <a:pt x="1925" y="3015"/>
                      </a:cubicBezTo>
                      <a:cubicBezTo>
                        <a:pt x="1919" y="3015"/>
                        <a:pt x="1913" y="3015"/>
                        <a:pt x="1908" y="3015"/>
                      </a:cubicBezTo>
                      <a:cubicBezTo>
                        <a:pt x="1586" y="2974"/>
                        <a:pt x="1311" y="2786"/>
                        <a:pt x="1151" y="2494"/>
                      </a:cubicBezTo>
                      <a:cubicBezTo>
                        <a:pt x="1078" y="2359"/>
                        <a:pt x="1037" y="2210"/>
                        <a:pt x="1026" y="2063"/>
                      </a:cubicBezTo>
                      <a:close/>
                      <a:moveTo>
                        <a:pt x="2027" y="814"/>
                      </a:moveTo>
                      <a:cubicBezTo>
                        <a:pt x="1727" y="814"/>
                        <a:pt x="1424" y="947"/>
                        <a:pt x="1198" y="1186"/>
                      </a:cubicBezTo>
                      <a:cubicBezTo>
                        <a:pt x="1117" y="1272"/>
                        <a:pt x="1050" y="1369"/>
                        <a:pt x="999" y="1472"/>
                      </a:cubicBezTo>
                      <a:cubicBezTo>
                        <a:pt x="834" y="1815"/>
                        <a:pt x="845" y="2223"/>
                        <a:pt x="1029" y="2562"/>
                      </a:cubicBezTo>
                      <a:cubicBezTo>
                        <a:pt x="1210" y="2894"/>
                        <a:pt x="1525" y="3109"/>
                        <a:pt x="1889" y="3154"/>
                      </a:cubicBezTo>
                      <a:cubicBezTo>
                        <a:pt x="1920" y="3157"/>
                        <a:pt x="1951" y="3159"/>
                        <a:pt x="1981" y="3159"/>
                      </a:cubicBezTo>
                      <a:cubicBezTo>
                        <a:pt x="2112" y="3159"/>
                        <a:pt x="2236" y="3128"/>
                        <a:pt x="2354" y="3096"/>
                      </a:cubicBezTo>
                      <a:cubicBezTo>
                        <a:pt x="2873" y="2954"/>
                        <a:pt x="3204" y="2507"/>
                        <a:pt x="3191" y="1954"/>
                      </a:cubicBezTo>
                      <a:cubicBezTo>
                        <a:pt x="3182" y="1456"/>
                        <a:pt x="2760" y="958"/>
                        <a:pt x="2249" y="839"/>
                      </a:cubicBezTo>
                      <a:cubicBezTo>
                        <a:pt x="2176" y="822"/>
                        <a:pt x="2101" y="814"/>
                        <a:pt x="2027" y="814"/>
                      </a:cubicBezTo>
                      <a:close/>
                      <a:moveTo>
                        <a:pt x="2017" y="143"/>
                      </a:moveTo>
                      <a:cubicBezTo>
                        <a:pt x="2133" y="143"/>
                        <a:pt x="2248" y="156"/>
                        <a:pt x="2361" y="180"/>
                      </a:cubicBezTo>
                      <a:cubicBezTo>
                        <a:pt x="3167" y="367"/>
                        <a:pt x="3836" y="1153"/>
                        <a:pt x="3852" y="1931"/>
                      </a:cubicBezTo>
                      <a:cubicBezTo>
                        <a:pt x="3869" y="2798"/>
                        <a:pt x="3354" y="3502"/>
                        <a:pt x="2536" y="3724"/>
                      </a:cubicBezTo>
                      <a:cubicBezTo>
                        <a:pt x="2336" y="3778"/>
                        <a:pt x="2141" y="3826"/>
                        <a:pt x="1940" y="3826"/>
                      </a:cubicBezTo>
                      <a:cubicBezTo>
                        <a:pt x="1895" y="3826"/>
                        <a:pt x="1850" y="3823"/>
                        <a:pt x="1804" y="3818"/>
                      </a:cubicBezTo>
                      <a:cubicBezTo>
                        <a:pt x="1230" y="3748"/>
                        <a:pt x="738" y="3411"/>
                        <a:pt x="455" y="2892"/>
                      </a:cubicBezTo>
                      <a:cubicBezTo>
                        <a:pt x="162" y="2357"/>
                        <a:pt x="145" y="1715"/>
                        <a:pt x="406" y="1176"/>
                      </a:cubicBezTo>
                      <a:cubicBezTo>
                        <a:pt x="484" y="1015"/>
                        <a:pt x="590" y="863"/>
                        <a:pt x="718" y="727"/>
                      </a:cubicBezTo>
                      <a:cubicBezTo>
                        <a:pt x="1074" y="351"/>
                        <a:pt x="1548" y="143"/>
                        <a:pt x="2017" y="143"/>
                      </a:cubicBezTo>
                      <a:close/>
                      <a:moveTo>
                        <a:pt x="2018" y="1"/>
                      </a:moveTo>
                      <a:cubicBezTo>
                        <a:pt x="1513" y="1"/>
                        <a:pt x="1000" y="225"/>
                        <a:pt x="618" y="630"/>
                      </a:cubicBezTo>
                      <a:cubicBezTo>
                        <a:pt x="479" y="776"/>
                        <a:pt x="365" y="939"/>
                        <a:pt x="281" y="1114"/>
                      </a:cubicBezTo>
                      <a:cubicBezTo>
                        <a:pt x="0" y="1695"/>
                        <a:pt x="19" y="2383"/>
                        <a:pt x="333" y="2958"/>
                      </a:cubicBezTo>
                      <a:cubicBezTo>
                        <a:pt x="638" y="3518"/>
                        <a:pt x="1167" y="3882"/>
                        <a:pt x="1787" y="3957"/>
                      </a:cubicBezTo>
                      <a:cubicBezTo>
                        <a:pt x="1839" y="3963"/>
                        <a:pt x="1889" y="3967"/>
                        <a:pt x="1941" y="3967"/>
                      </a:cubicBezTo>
                      <a:cubicBezTo>
                        <a:pt x="2160" y="3967"/>
                        <a:pt x="2372" y="3914"/>
                        <a:pt x="2575" y="3856"/>
                      </a:cubicBezTo>
                      <a:cubicBezTo>
                        <a:pt x="3455" y="3617"/>
                        <a:pt x="4011" y="2861"/>
                        <a:pt x="3992" y="1927"/>
                      </a:cubicBezTo>
                      <a:cubicBezTo>
                        <a:pt x="3975" y="1089"/>
                        <a:pt x="3258" y="244"/>
                        <a:pt x="2393" y="43"/>
                      </a:cubicBezTo>
                      <a:cubicBezTo>
                        <a:pt x="2270" y="15"/>
                        <a:pt x="2144" y="1"/>
                        <a:pt x="2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0"/>
                <p:cNvSpPr/>
                <p:nvPr/>
              </p:nvSpPr>
              <p:spPr>
                <a:xfrm>
                  <a:off x="7270825" y="2356225"/>
                  <a:ext cx="279450" cy="20100"/>
                </a:xfrm>
                <a:custGeom>
                  <a:avLst/>
                  <a:gdLst/>
                  <a:ahLst/>
                  <a:cxnLst/>
                  <a:rect l="l" t="t" r="r" b="b"/>
                  <a:pathLst>
                    <a:path w="11178" h="804" extrusionOk="0">
                      <a:moveTo>
                        <a:pt x="401" y="1"/>
                      </a:moveTo>
                      <a:cubicBezTo>
                        <a:pt x="401" y="222"/>
                        <a:pt x="221" y="402"/>
                        <a:pt x="0" y="402"/>
                      </a:cubicBezTo>
                      <a:cubicBezTo>
                        <a:pt x="221" y="402"/>
                        <a:pt x="401" y="581"/>
                        <a:pt x="401" y="803"/>
                      </a:cubicBezTo>
                      <a:cubicBezTo>
                        <a:pt x="401" y="583"/>
                        <a:pt x="580" y="402"/>
                        <a:pt x="802" y="402"/>
                      </a:cubicBezTo>
                      <a:cubicBezTo>
                        <a:pt x="580" y="402"/>
                        <a:pt x="401" y="222"/>
                        <a:pt x="401" y="1"/>
                      </a:cubicBezTo>
                      <a:close/>
                      <a:moveTo>
                        <a:pt x="2476" y="1"/>
                      </a:moveTo>
                      <a:cubicBezTo>
                        <a:pt x="2476" y="222"/>
                        <a:pt x="2296" y="402"/>
                        <a:pt x="2075" y="402"/>
                      </a:cubicBezTo>
                      <a:cubicBezTo>
                        <a:pt x="2296" y="402"/>
                        <a:pt x="2476" y="581"/>
                        <a:pt x="2476" y="803"/>
                      </a:cubicBezTo>
                      <a:cubicBezTo>
                        <a:pt x="2476" y="583"/>
                        <a:pt x="2655" y="402"/>
                        <a:pt x="2877" y="402"/>
                      </a:cubicBezTo>
                      <a:cubicBezTo>
                        <a:pt x="2655" y="402"/>
                        <a:pt x="2476" y="222"/>
                        <a:pt x="2476" y="1"/>
                      </a:cubicBezTo>
                      <a:close/>
                      <a:moveTo>
                        <a:pt x="4551" y="1"/>
                      </a:moveTo>
                      <a:cubicBezTo>
                        <a:pt x="4551" y="222"/>
                        <a:pt x="4371" y="402"/>
                        <a:pt x="4150" y="402"/>
                      </a:cubicBezTo>
                      <a:cubicBezTo>
                        <a:pt x="4371" y="402"/>
                        <a:pt x="4551" y="581"/>
                        <a:pt x="4551" y="803"/>
                      </a:cubicBezTo>
                      <a:cubicBezTo>
                        <a:pt x="4551" y="583"/>
                        <a:pt x="4730" y="402"/>
                        <a:pt x="4952" y="402"/>
                      </a:cubicBezTo>
                      <a:cubicBezTo>
                        <a:pt x="4730" y="402"/>
                        <a:pt x="4551" y="222"/>
                        <a:pt x="4551" y="1"/>
                      </a:cubicBezTo>
                      <a:close/>
                      <a:moveTo>
                        <a:pt x="6626" y="1"/>
                      </a:moveTo>
                      <a:cubicBezTo>
                        <a:pt x="6626" y="222"/>
                        <a:pt x="6446" y="402"/>
                        <a:pt x="6225" y="402"/>
                      </a:cubicBezTo>
                      <a:cubicBezTo>
                        <a:pt x="6446" y="402"/>
                        <a:pt x="6626" y="581"/>
                        <a:pt x="6626" y="803"/>
                      </a:cubicBezTo>
                      <a:cubicBezTo>
                        <a:pt x="6626" y="583"/>
                        <a:pt x="6805" y="402"/>
                        <a:pt x="7027" y="402"/>
                      </a:cubicBezTo>
                      <a:cubicBezTo>
                        <a:pt x="6805" y="402"/>
                        <a:pt x="6626" y="222"/>
                        <a:pt x="6626" y="1"/>
                      </a:cubicBezTo>
                      <a:close/>
                      <a:moveTo>
                        <a:pt x="8701" y="1"/>
                      </a:moveTo>
                      <a:cubicBezTo>
                        <a:pt x="8701" y="222"/>
                        <a:pt x="8521" y="402"/>
                        <a:pt x="8300" y="402"/>
                      </a:cubicBezTo>
                      <a:cubicBezTo>
                        <a:pt x="8521" y="402"/>
                        <a:pt x="8701" y="581"/>
                        <a:pt x="8701" y="803"/>
                      </a:cubicBezTo>
                      <a:cubicBezTo>
                        <a:pt x="8701" y="583"/>
                        <a:pt x="8880" y="402"/>
                        <a:pt x="9102" y="402"/>
                      </a:cubicBezTo>
                      <a:cubicBezTo>
                        <a:pt x="8880" y="402"/>
                        <a:pt x="8701" y="222"/>
                        <a:pt x="8701" y="1"/>
                      </a:cubicBezTo>
                      <a:close/>
                      <a:moveTo>
                        <a:pt x="10776" y="1"/>
                      </a:moveTo>
                      <a:cubicBezTo>
                        <a:pt x="10776" y="222"/>
                        <a:pt x="10596" y="402"/>
                        <a:pt x="10375" y="402"/>
                      </a:cubicBezTo>
                      <a:cubicBezTo>
                        <a:pt x="10596" y="402"/>
                        <a:pt x="10776" y="581"/>
                        <a:pt x="10776" y="803"/>
                      </a:cubicBezTo>
                      <a:cubicBezTo>
                        <a:pt x="10776" y="583"/>
                        <a:pt x="10955" y="402"/>
                        <a:pt x="11177" y="402"/>
                      </a:cubicBezTo>
                      <a:cubicBezTo>
                        <a:pt x="10955" y="402"/>
                        <a:pt x="10776" y="222"/>
                        <a:pt x="107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87" name="Rectangle 86"/>
          <p:cNvSpPr/>
          <p:nvPr/>
        </p:nvSpPr>
        <p:spPr>
          <a:xfrm>
            <a:off x="2325583" y="781918"/>
            <a:ext cx="2594430" cy="791494"/>
          </a:xfrm>
          <a:prstGeom prst="rect">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0000"/>
              </a:solidFill>
            </a:endParaRPr>
          </a:p>
        </p:txBody>
      </p:sp>
      <p:sp>
        <p:nvSpPr>
          <p:cNvPr id="88" name="TextBox 87"/>
          <p:cNvSpPr txBox="1"/>
          <p:nvPr/>
        </p:nvSpPr>
        <p:spPr>
          <a:xfrm>
            <a:off x="2325583" y="905081"/>
            <a:ext cx="2594430" cy="553998"/>
          </a:xfrm>
          <a:prstGeom prst="rect">
            <a:avLst/>
          </a:prstGeom>
          <a:noFill/>
        </p:spPr>
        <p:txBody>
          <a:bodyPr wrap="square" rtlCol="0">
            <a:spAutoFit/>
          </a:bodyPr>
          <a:lstStyle/>
          <a:p>
            <a:pPr algn="ctr"/>
            <a:r>
              <a:rPr lang="en-US" sz="3000" b="1" smtClean="0"/>
              <a:t>PHẦN I</a:t>
            </a:r>
            <a:endParaRPr lang="en-US" sz="3000" b="1"/>
          </a:p>
        </p:txBody>
      </p:sp>
      <p:sp>
        <p:nvSpPr>
          <p:cNvPr id="89" name="TextBox 88"/>
          <p:cNvSpPr txBox="1"/>
          <p:nvPr/>
        </p:nvSpPr>
        <p:spPr>
          <a:xfrm>
            <a:off x="695449" y="1772775"/>
            <a:ext cx="5854697" cy="784830"/>
          </a:xfrm>
          <a:prstGeom prst="rect">
            <a:avLst/>
          </a:prstGeom>
          <a:noFill/>
        </p:spPr>
        <p:txBody>
          <a:bodyPr wrap="square" rtlCol="0">
            <a:spAutoFit/>
          </a:bodyPr>
          <a:lstStyle/>
          <a:p>
            <a:pPr algn="ctr">
              <a:lnSpc>
                <a:spcPct val="150000"/>
              </a:lnSpc>
            </a:pPr>
            <a:r>
              <a:rPr lang="en-US" sz="3000" b="1" smtClean="0">
                <a:solidFill>
                  <a:srgbClr val="C00000"/>
                </a:solidFill>
              </a:rPr>
              <a:t>TÌM HIỂU CHUNG</a:t>
            </a:r>
            <a:endParaRPr lang="en-US" sz="3000" b="1">
              <a:solidFill>
                <a:srgbClr val="C00000"/>
              </a:solidFill>
            </a:endParaRPr>
          </a:p>
        </p:txBody>
      </p:sp>
    </p:spTree>
    <p:extLst>
      <p:ext uri="{BB962C8B-B14F-4D97-AF65-F5344CB8AC3E}">
        <p14:creationId xmlns:p14="http://schemas.microsoft.com/office/powerpoint/2010/main" val="810749085"/>
      </p:ext>
    </p:extLst>
  </p:cSld>
  <p:clrMapOvr>
    <a:masterClrMapping/>
  </p:clrMapOvr>
  <p:transition spd="med">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3E1"/>
        </a:solidFill>
        <a:effectLst/>
      </p:bgPr>
    </p:bg>
    <p:spTree>
      <p:nvGrpSpPr>
        <p:cNvPr id="1" name=""/>
        <p:cNvGrpSpPr/>
        <p:nvPr/>
      </p:nvGrpSpPr>
      <p:grpSpPr>
        <a:xfrm>
          <a:off x="0" y="0"/>
          <a:ext cx="0" cy="0"/>
          <a:chOff x="0" y="0"/>
          <a:chExt cx="0" cy="0"/>
        </a:xfrm>
      </p:grpSpPr>
      <p:sp>
        <p:nvSpPr>
          <p:cNvPr id="5" name="Pentagon 4"/>
          <p:cNvSpPr/>
          <p:nvPr/>
        </p:nvSpPr>
        <p:spPr>
          <a:xfrm flipH="1">
            <a:off x="7512050" y="427011"/>
            <a:ext cx="1631950" cy="663792"/>
          </a:xfrm>
          <a:prstGeom prst="homePlat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FFFFFF"/>
                </a:solidFill>
              </a:rPr>
              <a:t>1. Đọc</a:t>
            </a:r>
            <a:endParaRPr lang="en-US" sz="2400" b="1">
              <a:solidFill>
                <a:srgbClr val="FFFFFF"/>
              </a:solidFill>
            </a:endParaRPr>
          </a:p>
        </p:txBody>
      </p:sp>
      <p:grpSp>
        <p:nvGrpSpPr>
          <p:cNvPr id="6" name="Group 5"/>
          <p:cNvGrpSpPr/>
          <p:nvPr/>
        </p:nvGrpSpPr>
        <p:grpSpPr>
          <a:xfrm>
            <a:off x="390071" y="570325"/>
            <a:ext cx="5907315" cy="3635453"/>
            <a:chOff x="448745" y="2348356"/>
            <a:chExt cx="5907315" cy="3635453"/>
          </a:xfrm>
        </p:grpSpPr>
        <p:sp>
          <p:nvSpPr>
            <p:cNvPr id="7" name="Rounded Rectangle 6"/>
            <p:cNvSpPr/>
            <p:nvPr/>
          </p:nvSpPr>
          <p:spPr>
            <a:xfrm>
              <a:off x="448745" y="2628931"/>
              <a:ext cx="5907315" cy="3354878"/>
            </a:xfrm>
            <a:prstGeom prst="roundRect">
              <a:avLst>
                <a:gd name="adj" fmla="val 6655"/>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504648" y="2348356"/>
              <a:ext cx="1795501" cy="561149"/>
            </a:xfrm>
            <a:prstGeom prst="roundRect">
              <a:avLst/>
            </a:prstGeom>
            <a:solidFill>
              <a:srgbClr val="FFCC99"/>
            </a:solidFill>
            <a:ln w="12700">
              <a:solidFill>
                <a:srgbClr val="000000"/>
              </a:solidFill>
            </a:ln>
          </p:spPr>
          <p:style>
            <a:lnRef idx="3">
              <a:schemeClr val="lt1"/>
            </a:lnRef>
            <a:fillRef idx="1">
              <a:schemeClr val="dk1"/>
            </a:fillRef>
            <a:effectRef idx="1">
              <a:schemeClr val="dk1"/>
            </a:effectRef>
            <a:fontRef idx="minor">
              <a:schemeClr val="lt1"/>
            </a:fontRef>
          </p:style>
          <p:txBody>
            <a:bodyPr rtlCol="0" anchor="ctr"/>
            <a:lstStyle/>
            <a:p>
              <a:pPr algn="ctr"/>
              <a:r>
                <a:rPr lang="en-US" sz="2000" b="1" smtClean="0">
                  <a:solidFill>
                    <a:srgbClr val="000000"/>
                  </a:solidFill>
                  <a:latin typeface="Arial" panose="020B0604020202020204" pitchFamily="34" charset="0"/>
                  <a:cs typeface="Arial" panose="020B0604020202020204" pitchFamily="34" charset="0"/>
                </a:rPr>
                <a:t>Giọng đọc</a:t>
              </a:r>
              <a:endParaRPr lang="en-US" sz="2000" b="1">
                <a:solidFill>
                  <a:srgbClr val="000000"/>
                </a:solidFill>
                <a:latin typeface="Arial" panose="020B0604020202020204" pitchFamily="34" charset="0"/>
                <a:cs typeface="Arial" panose="020B0604020202020204" pitchFamily="34" charset="0"/>
              </a:endParaRPr>
            </a:p>
          </p:txBody>
        </p:sp>
        <p:sp>
          <p:nvSpPr>
            <p:cNvPr id="9" name="TextBox 8"/>
            <p:cNvSpPr txBox="1"/>
            <p:nvPr/>
          </p:nvSpPr>
          <p:spPr>
            <a:xfrm>
              <a:off x="615099" y="2999964"/>
              <a:ext cx="5574600" cy="286232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n-US" sz="2000" smtClean="0"/>
                <a:t>G</a:t>
              </a:r>
              <a:r>
                <a:rPr lang="vi-VN" sz="2000" smtClean="0"/>
                <a:t>iàu </a:t>
              </a:r>
              <a:r>
                <a:rPr lang="vi-VN" sz="2000"/>
                <a:t>cảm xúc, tha thiết ở những câu thơ vua Hùng bày tỏ tình yêu thương với con </a:t>
              </a:r>
              <a:r>
                <a:rPr lang="vi-VN" sz="2000" smtClean="0"/>
                <a:t>gái</a:t>
              </a:r>
              <a:r>
                <a:rPr lang="en-US" sz="2000" smtClean="0"/>
                <a:t>.</a:t>
              </a:r>
            </a:p>
            <a:p>
              <a:pPr marL="342900" indent="-342900" algn="just">
                <a:lnSpc>
                  <a:spcPct val="150000"/>
                </a:lnSpc>
                <a:buFont typeface="Arial" panose="020B0604020202020204" pitchFamily="34" charset="0"/>
                <a:buChar char="•"/>
              </a:pPr>
              <a:r>
                <a:rPr lang="en-US" sz="2000"/>
                <a:t>K</a:t>
              </a:r>
              <a:r>
                <a:rPr lang="vi-VN" sz="2000" smtClean="0"/>
                <a:t>ịch </a:t>
              </a:r>
              <a:r>
                <a:rPr lang="vi-VN" sz="2000"/>
                <a:t>tính, căng thẳng ở trận giao tranh giữa Sơn </a:t>
              </a:r>
              <a:r>
                <a:rPr lang="vi-VN" sz="2000" smtClean="0"/>
                <a:t>T</a:t>
              </a:r>
              <a:r>
                <a:rPr lang="en-US" sz="2000" smtClean="0"/>
                <a:t>i</a:t>
              </a:r>
              <a:r>
                <a:rPr lang="vi-VN" sz="2000" smtClean="0"/>
                <a:t>nh </a:t>
              </a:r>
              <a:r>
                <a:rPr lang="vi-VN" sz="2000"/>
                <a:t>và Thủy </a:t>
              </a:r>
              <a:r>
                <a:rPr lang="vi-VN" sz="2000" smtClean="0"/>
                <a:t>Tinh</a:t>
              </a:r>
              <a:r>
                <a:rPr lang="en-US" sz="2000" smtClean="0"/>
                <a:t>.</a:t>
              </a:r>
            </a:p>
            <a:p>
              <a:pPr marL="342900" indent="-342900" algn="just">
                <a:lnSpc>
                  <a:spcPct val="150000"/>
                </a:lnSpc>
                <a:buFont typeface="Arial" panose="020B0604020202020204" pitchFamily="34" charset="0"/>
                <a:buChar char="•"/>
              </a:pPr>
              <a:r>
                <a:rPr lang="en-US" sz="2000"/>
                <a:t>B</a:t>
              </a:r>
              <a:r>
                <a:rPr lang="vi-VN" sz="2000" smtClean="0"/>
                <a:t>àng </a:t>
              </a:r>
              <a:r>
                <a:rPr lang="vi-VN" sz="2000"/>
                <a:t>hoàng khi Mị Châu chứng kiến cuộc giao </a:t>
              </a:r>
              <a:r>
                <a:rPr lang="vi-VN" sz="2000" smtClean="0"/>
                <a:t>tranh</a:t>
              </a:r>
              <a:r>
                <a:rPr lang="en-US" sz="2000" smtClean="0"/>
                <a:t>.</a:t>
              </a:r>
              <a:endParaRPr lang="en-US" sz="2000"/>
            </a:p>
          </p:txBody>
        </p:sp>
      </p:gr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8286" y="1858441"/>
            <a:ext cx="3537692" cy="3100506"/>
          </a:xfrm>
          <a:prstGeom prst="rect">
            <a:avLst/>
          </a:prstGeom>
        </p:spPr>
      </p:pic>
    </p:spTree>
    <p:extLst>
      <p:ext uri="{BB962C8B-B14F-4D97-AF65-F5344CB8AC3E}">
        <p14:creationId xmlns:p14="http://schemas.microsoft.com/office/powerpoint/2010/main" val="4102669527"/>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3E1"/>
        </a:solidFill>
        <a:effectLst/>
      </p:bgPr>
    </p:bg>
    <p:spTree>
      <p:nvGrpSpPr>
        <p:cNvPr id="1" name=""/>
        <p:cNvGrpSpPr/>
        <p:nvPr/>
      </p:nvGrpSpPr>
      <p:grpSpPr>
        <a:xfrm>
          <a:off x="0" y="0"/>
          <a:ext cx="0" cy="0"/>
          <a:chOff x="0" y="0"/>
          <a:chExt cx="0" cy="0"/>
        </a:xfrm>
      </p:grpSpPr>
      <p:sp>
        <p:nvSpPr>
          <p:cNvPr id="5" name="Pentagon 4"/>
          <p:cNvSpPr/>
          <p:nvPr/>
        </p:nvSpPr>
        <p:spPr>
          <a:xfrm>
            <a:off x="0" y="281868"/>
            <a:ext cx="6154057" cy="663792"/>
          </a:xfrm>
          <a:prstGeom prst="homePlat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FF"/>
                </a:solidFill>
              </a:rPr>
              <a:t>2. </a:t>
            </a:r>
            <a:r>
              <a:rPr lang="vi-VN" sz="2400" b="1" dirty="0" smtClean="0">
                <a:solidFill>
                  <a:srgbClr val="FFFFFF"/>
                </a:solidFill>
              </a:rPr>
              <a:t>T</a:t>
            </a:r>
            <a:r>
              <a:rPr lang="en-US" sz="2400" b="1" dirty="0" smtClean="0">
                <a:solidFill>
                  <a:srgbClr val="FFFFFF"/>
                </a:solidFill>
              </a:rPr>
              <a:t>ác </a:t>
            </a:r>
            <a:r>
              <a:rPr lang="en-US" sz="2400" b="1" dirty="0">
                <a:solidFill>
                  <a:srgbClr val="FFFFFF"/>
                </a:solidFill>
              </a:rPr>
              <a:t>giả, tác phẩm</a:t>
            </a:r>
          </a:p>
        </p:txBody>
      </p:sp>
      <p:grpSp>
        <p:nvGrpSpPr>
          <p:cNvPr id="6" name="Group 5"/>
          <p:cNvGrpSpPr/>
          <p:nvPr/>
        </p:nvGrpSpPr>
        <p:grpSpPr>
          <a:xfrm>
            <a:off x="3401663" y="1346201"/>
            <a:ext cx="5742337" cy="3072530"/>
            <a:chOff x="2628900" y="241301"/>
            <a:chExt cx="5742337" cy="3072530"/>
          </a:xfrm>
        </p:grpSpPr>
        <p:sp>
          <p:nvSpPr>
            <p:cNvPr id="7" name="Oval Callout 6"/>
            <p:cNvSpPr/>
            <p:nvPr/>
          </p:nvSpPr>
          <p:spPr>
            <a:xfrm>
              <a:off x="2628900" y="241301"/>
              <a:ext cx="4568222" cy="2516414"/>
            </a:xfrm>
            <a:prstGeom prst="wedgeEllipseCallout">
              <a:avLst>
                <a:gd name="adj1" fmla="val -45947"/>
                <a:gd name="adj2" fmla="val 54995"/>
              </a:avLst>
            </a:prstGeom>
            <a:solidFill>
              <a:schemeClr val="bg2"/>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solidFill>
                    <a:srgbClr val="000000"/>
                  </a:solidFill>
                </a:rPr>
                <a:t>Trình bày những hiểu biết chung về tác giả Nguyễn Nhược Pháp và tác phẩm </a:t>
              </a:r>
              <a:r>
                <a:rPr lang="vi-VN" sz="2000" b="1">
                  <a:solidFill>
                    <a:srgbClr val="000000"/>
                  </a:solidFill>
                </a:rPr>
                <a:t>Sơn Tinh – Thủy Tinh</a:t>
              </a:r>
              <a:r>
                <a:rPr lang="vi-VN" sz="2000">
                  <a:solidFill>
                    <a:srgbClr val="000000"/>
                  </a:solidFill>
                </a:rPr>
                <a:t>.</a:t>
              </a:r>
              <a:endParaRPr lang="en-US" sz="2000">
                <a:solidFill>
                  <a:srgbClr val="00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007" y="1116755"/>
              <a:ext cx="2348230" cy="2197076"/>
            </a:xfrm>
            <a:prstGeom prst="rect">
              <a:avLst/>
            </a:prstGeom>
          </p:spPr>
        </p:pic>
      </p:grpSp>
      <p:pic>
        <p:nvPicPr>
          <p:cNvPr id="9" name="Picture 15"/>
          <p:cNvPicPr>
            <a:picLocks noChangeAspect="1"/>
          </p:cNvPicPr>
          <p:nvPr/>
        </p:nvPicPr>
        <p:blipFill rotWithShape="1">
          <a:blip r:embed="rId3"/>
          <a:srcRect b="23191"/>
          <a:stretch/>
        </p:blipFill>
        <p:spPr>
          <a:xfrm>
            <a:off x="722828" y="1346201"/>
            <a:ext cx="2172772" cy="3269646"/>
          </a:xfrm>
          <a:prstGeom prst="rect">
            <a:avLst/>
          </a:prstGeom>
        </p:spPr>
      </p:pic>
    </p:spTree>
    <p:extLst>
      <p:ext uri="{BB962C8B-B14F-4D97-AF65-F5344CB8AC3E}">
        <p14:creationId xmlns:p14="http://schemas.microsoft.com/office/powerpoint/2010/main" val="8703075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3E1"/>
        </a:solidFill>
        <a:effectLst/>
      </p:bgPr>
    </p:bg>
    <p:spTree>
      <p:nvGrpSpPr>
        <p:cNvPr id="1" name=""/>
        <p:cNvGrpSpPr/>
        <p:nvPr/>
      </p:nvGrpSpPr>
      <p:grpSpPr>
        <a:xfrm>
          <a:off x="0" y="0"/>
          <a:ext cx="0" cy="0"/>
          <a:chOff x="0" y="0"/>
          <a:chExt cx="0" cy="0"/>
        </a:xfrm>
      </p:grpSpPr>
      <p:grpSp>
        <p:nvGrpSpPr>
          <p:cNvPr id="5" name="Group 4"/>
          <p:cNvGrpSpPr/>
          <p:nvPr/>
        </p:nvGrpSpPr>
        <p:grpSpPr>
          <a:xfrm>
            <a:off x="3443590" y="0"/>
            <a:ext cx="2216633" cy="725898"/>
            <a:chOff x="1505243" y="-1998"/>
            <a:chExt cx="2216633" cy="725898"/>
          </a:xfrm>
        </p:grpSpPr>
        <p:sp>
          <p:nvSpPr>
            <p:cNvPr id="6" name="Rectangle 5"/>
            <p:cNvSpPr/>
            <p:nvPr/>
          </p:nvSpPr>
          <p:spPr>
            <a:xfrm>
              <a:off x="1707174" y="-1998"/>
              <a:ext cx="45719" cy="29473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86150" y="-1998"/>
              <a:ext cx="45719" cy="29473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505243" y="159657"/>
              <a:ext cx="2216633" cy="564243"/>
            </a:xfrm>
            <a:prstGeom prst="roundRect">
              <a:avLst/>
            </a:prstGeom>
            <a:solidFill>
              <a:schemeClr val="tx2">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smtClean="0">
                  <a:solidFill>
                    <a:srgbClr val="FFFFFF"/>
                  </a:solidFill>
                  <a:latin typeface="Arial (Body)"/>
                </a:rPr>
                <a:t>a. Tác giả</a:t>
              </a:r>
              <a:endParaRPr lang="en-US" sz="2200" b="1">
                <a:solidFill>
                  <a:srgbClr val="FFFFFF"/>
                </a:solidFill>
                <a:latin typeface="Arial (Body)"/>
              </a:endParaRPr>
            </a:p>
          </p:txBody>
        </p:sp>
      </p:grpSp>
      <p:grpSp>
        <p:nvGrpSpPr>
          <p:cNvPr id="9" name="Group 8"/>
          <p:cNvGrpSpPr/>
          <p:nvPr/>
        </p:nvGrpSpPr>
        <p:grpSpPr>
          <a:xfrm>
            <a:off x="376463" y="1174313"/>
            <a:ext cx="4580869" cy="553998"/>
            <a:chOff x="605198" y="2456835"/>
            <a:chExt cx="4580869" cy="553998"/>
          </a:xfrm>
        </p:grpSpPr>
        <p:sp>
          <p:nvSpPr>
            <p:cNvPr id="10" name="TextBox 9"/>
            <p:cNvSpPr txBox="1"/>
            <p:nvPr/>
          </p:nvSpPr>
          <p:spPr>
            <a:xfrm>
              <a:off x="605198" y="2456835"/>
              <a:ext cx="4580869" cy="553998"/>
            </a:xfrm>
            <a:prstGeom prst="rect">
              <a:avLst/>
            </a:prstGeom>
            <a:noFill/>
          </p:spPr>
          <p:txBody>
            <a:bodyPr wrap="square" rtlCol="0">
              <a:spAutoFit/>
            </a:bodyPr>
            <a:lstStyle/>
            <a:p>
              <a:pPr lvl="1" algn="just">
                <a:lnSpc>
                  <a:spcPct val="150000"/>
                </a:lnSpc>
              </a:pPr>
              <a:r>
                <a:rPr lang="sv-SE" sz="2000" smtClean="0"/>
                <a:t>    </a:t>
              </a:r>
              <a:r>
                <a:rPr lang="vi-VN" sz="2000" smtClean="0"/>
                <a:t>Nguyễn </a:t>
              </a:r>
              <a:r>
                <a:rPr lang="vi-VN" sz="2000"/>
                <a:t>Nhược Pháp (</a:t>
              </a:r>
              <a:r>
                <a:rPr lang="vi-VN" sz="2000" smtClean="0"/>
                <a:t>1914</a:t>
              </a:r>
              <a:r>
                <a:rPr lang="en-US" sz="2000" smtClean="0"/>
                <a:t> </a:t>
              </a:r>
              <a:r>
                <a:rPr lang="vi-VN" sz="2000" smtClean="0"/>
                <a:t>–</a:t>
              </a:r>
              <a:r>
                <a:rPr lang="en-US" sz="2000" smtClean="0"/>
                <a:t> </a:t>
              </a:r>
              <a:r>
                <a:rPr lang="vi-VN" sz="2000" smtClean="0"/>
                <a:t>1938)</a:t>
              </a:r>
              <a:r>
                <a:rPr lang="en-US" sz="2000" smtClean="0"/>
                <a:t>.</a:t>
              </a:r>
              <a:endParaRPr lang="en-US" sz="2000"/>
            </a:p>
          </p:txBody>
        </p:sp>
        <p:pic>
          <p:nvPicPr>
            <p:cNvPr id="11"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376463" y="1840686"/>
            <a:ext cx="4580868" cy="553998"/>
            <a:chOff x="605199" y="2456835"/>
            <a:chExt cx="4580868" cy="553998"/>
          </a:xfrm>
        </p:grpSpPr>
        <p:sp>
          <p:nvSpPr>
            <p:cNvPr id="13" name="TextBox 12"/>
            <p:cNvSpPr txBox="1"/>
            <p:nvPr/>
          </p:nvSpPr>
          <p:spPr>
            <a:xfrm>
              <a:off x="605199" y="2456835"/>
              <a:ext cx="4580868" cy="553998"/>
            </a:xfrm>
            <a:prstGeom prst="rect">
              <a:avLst/>
            </a:prstGeom>
            <a:noFill/>
          </p:spPr>
          <p:txBody>
            <a:bodyPr wrap="square" rtlCol="0">
              <a:spAutoFit/>
            </a:bodyPr>
            <a:lstStyle/>
            <a:p>
              <a:pPr lvl="1" algn="just">
                <a:lnSpc>
                  <a:spcPct val="150000"/>
                </a:lnSpc>
              </a:pPr>
              <a:r>
                <a:rPr lang="sv-SE" sz="2000" smtClean="0"/>
                <a:t>    </a:t>
              </a:r>
              <a:r>
                <a:rPr lang="en-US" sz="2000" smtClean="0"/>
                <a:t>Quê quán: Hà Nội.</a:t>
              </a:r>
              <a:endParaRPr lang="en-US" sz="2000"/>
            </a:p>
          </p:txBody>
        </p:sp>
        <p:pic>
          <p:nvPicPr>
            <p:cNvPr id="14"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376463" y="2507059"/>
            <a:ext cx="5818000" cy="553998"/>
            <a:chOff x="605199" y="2456835"/>
            <a:chExt cx="5818000" cy="553998"/>
          </a:xfrm>
        </p:grpSpPr>
        <p:sp>
          <p:nvSpPr>
            <p:cNvPr id="16" name="TextBox 15"/>
            <p:cNvSpPr txBox="1"/>
            <p:nvPr/>
          </p:nvSpPr>
          <p:spPr>
            <a:xfrm>
              <a:off x="605199" y="2456835"/>
              <a:ext cx="5818000" cy="553998"/>
            </a:xfrm>
            <a:prstGeom prst="rect">
              <a:avLst/>
            </a:prstGeom>
            <a:noFill/>
          </p:spPr>
          <p:txBody>
            <a:bodyPr wrap="square" rtlCol="0">
              <a:spAutoFit/>
            </a:bodyPr>
            <a:lstStyle/>
            <a:p>
              <a:pPr lvl="1" algn="just">
                <a:lnSpc>
                  <a:spcPct val="150000"/>
                </a:lnSpc>
              </a:pPr>
              <a:r>
                <a:rPr lang="sv-SE" sz="2000" smtClean="0"/>
                <a:t>    </a:t>
              </a:r>
              <a:r>
                <a:rPr lang="vi-VN" sz="2000" smtClean="0"/>
                <a:t>Sáng </a:t>
              </a:r>
              <a:r>
                <a:rPr lang="vi-VN" sz="2000"/>
                <a:t>tác </a:t>
              </a:r>
              <a:r>
                <a:rPr lang="vi-VN" sz="2000" smtClean="0"/>
                <a:t>nhiều </a:t>
              </a:r>
              <a:r>
                <a:rPr lang="vi-VN" sz="2000"/>
                <a:t>thể loại </a:t>
              </a:r>
              <a:r>
                <a:rPr lang="en-US" sz="2000" smtClean="0"/>
                <a:t>(</a:t>
              </a:r>
              <a:r>
                <a:rPr lang="vi-VN" sz="2000" smtClean="0"/>
                <a:t>kịch</a:t>
              </a:r>
              <a:r>
                <a:rPr lang="vi-VN" sz="2000"/>
                <a:t>, truyện ngắn, </a:t>
              </a:r>
              <a:r>
                <a:rPr lang="vi-VN" sz="2000" smtClean="0"/>
                <a:t>thơ</a:t>
              </a:r>
              <a:r>
                <a:rPr lang="en-US" sz="2000" smtClean="0"/>
                <a:t>).</a:t>
              </a:r>
              <a:endParaRPr lang="en-US" sz="2000"/>
            </a:p>
          </p:txBody>
        </p:sp>
        <p:pic>
          <p:nvPicPr>
            <p:cNvPr id="17"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376463" y="3173432"/>
            <a:ext cx="5818001" cy="1015663"/>
            <a:chOff x="605198" y="2456835"/>
            <a:chExt cx="5818001" cy="1015663"/>
          </a:xfrm>
        </p:grpSpPr>
        <p:sp>
          <p:nvSpPr>
            <p:cNvPr id="20" name="TextBox 19"/>
            <p:cNvSpPr txBox="1"/>
            <p:nvPr/>
          </p:nvSpPr>
          <p:spPr>
            <a:xfrm>
              <a:off x="605198" y="2456835"/>
              <a:ext cx="5818001" cy="1015663"/>
            </a:xfrm>
            <a:prstGeom prst="rect">
              <a:avLst/>
            </a:prstGeom>
            <a:noFill/>
          </p:spPr>
          <p:txBody>
            <a:bodyPr wrap="square" rtlCol="0">
              <a:spAutoFit/>
            </a:bodyPr>
            <a:lstStyle/>
            <a:p>
              <a:pPr lvl="1" algn="just">
                <a:lnSpc>
                  <a:spcPct val="150000"/>
                </a:lnSpc>
              </a:pPr>
              <a:r>
                <a:rPr lang="sv-SE" sz="2000" smtClean="0"/>
                <a:t>    </a:t>
              </a:r>
              <a:r>
                <a:rPr lang="en-US" sz="2000" smtClean="0"/>
                <a:t>Được biết đến nhiều hơn với tư cách nhà thơ: </a:t>
              </a:r>
              <a:r>
                <a:rPr lang="vi-VN" sz="2000" i="1"/>
                <a:t>Ngày xưa, Chùa Hương, Tay ngà,...</a:t>
              </a:r>
              <a:endParaRPr lang="en-US" sz="2000" i="1"/>
            </a:p>
          </p:txBody>
        </p:sp>
        <p:pic>
          <p:nvPicPr>
            <p:cNvPr id="21"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https://imgs.vietnamnet.vn/Images/2017/05/12/16/20170512165100-nguyen-nhuoc-phap12.jpg"/>
          <p:cNvPicPr>
            <a:picLocks noChangeAspect="1" noChangeArrowheads="1"/>
          </p:cNvPicPr>
          <p:nvPr/>
        </p:nvPicPr>
        <p:blipFill rotWithShape="1">
          <a:blip r:embed="rId3">
            <a:extLst>
              <a:ext uri="{28A0092B-C50C-407E-A947-70E740481C1C}">
                <a14:useLocalDpi xmlns:a14="http://schemas.microsoft.com/office/drawing/2010/main" val="0"/>
              </a:ext>
            </a:extLst>
          </a:blip>
          <a:srcRect t="3368" b="2049"/>
          <a:stretch/>
        </p:blipFill>
        <p:spPr bwMode="auto">
          <a:xfrm>
            <a:off x="6553199" y="1174313"/>
            <a:ext cx="2114475" cy="29780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1584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heel(1)">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3E1"/>
        </a:solidFill>
        <a:effectLst/>
      </p:bgPr>
    </p:bg>
    <p:spTree>
      <p:nvGrpSpPr>
        <p:cNvPr id="1" name=""/>
        <p:cNvGrpSpPr/>
        <p:nvPr/>
      </p:nvGrpSpPr>
      <p:grpSpPr>
        <a:xfrm>
          <a:off x="0" y="0"/>
          <a:ext cx="0" cy="0"/>
          <a:chOff x="0" y="0"/>
          <a:chExt cx="0" cy="0"/>
        </a:xfrm>
      </p:grpSpPr>
      <p:grpSp>
        <p:nvGrpSpPr>
          <p:cNvPr id="5" name="Group 4"/>
          <p:cNvGrpSpPr/>
          <p:nvPr/>
        </p:nvGrpSpPr>
        <p:grpSpPr>
          <a:xfrm>
            <a:off x="3443590" y="0"/>
            <a:ext cx="2216633" cy="725898"/>
            <a:chOff x="1505243" y="-1998"/>
            <a:chExt cx="2216633" cy="725898"/>
          </a:xfrm>
        </p:grpSpPr>
        <p:sp>
          <p:nvSpPr>
            <p:cNvPr id="6" name="Rectangle 5"/>
            <p:cNvSpPr/>
            <p:nvPr/>
          </p:nvSpPr>
          <p:spPr>
            <a:xfrm>
              <a:off x="1707174" y="-1998"/>
              <a:ext cx="45719" cy="29473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86150" y="-1998"/>
              <a:ext cx="45719" cy="29473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505243" y="159657"/>
              <a:ext cx="2216633" cy="564243"/>
            </a:xfrm>
            <a:prstGeom prst="roundRect">
              <a:avLst/>
            </a:prstGeom>
            <a:solidFill>
              <a:schemeClr val="tx2">
                <a:lumMod val="75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rgbClr val="FFFFFF"/>
                  </a:solidFill>
                  <a:latin typeface="Arial (Body)"/>
                </a:rPr>
                <a:t>b</a:t>
              </a:r>
              <a:r>
                <a:rPr lang="en-US" sz="2200" b="1" smtClean="0">
                  <a:solidFill>
                    <a:srgbClr val="FFFFFF"/>
                  </a:solidFill>
                  <a:latin typeface="Arial (Body)"/>
                </a:rPr>
                <a:t>. Tác phẩm</a:t>
              </a:r>
              <a:endParaRPr lang="en-US" sz="2200" b="1">
                <a:solidFill>
                  <a:srgbClr val="FFFFFF"/>
                </a:solidFill>
                <a:latin typeface="Arial (Body)"/>
              </a:endParaRPr>
            </a:p>
          </p:txBody>
        </p:sp>
      </p:grpSp>
      <p:pic>
        <p:nvPicPr>
          <p:cNvPr id="4098" name="Picture 2" descr="https://file1.dangcongsan.vn/DATA/0/2018/11/nguyennhuocphap_jcos-14_15_17_9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30074">
            <a:off x="6140357" y="906910"/>
            <a:ext cx="2105146" cy="3192639"/>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85DC8F7E-0BEF-AC5F-2E28-6851D5DA3893}"/>
              </a:ext>
            </a:extLst>
          </p:cNvPr>
          <p:cNvGrpSpPr/>
          <p:nvPr/>
        </p:nvGrpSpPr>
        <p:grpSpPr>
          <a:xfrm>
            <a:off x="829235" y="976680"/>
            <a:ext cx="4456756" cy="1019191"/>
            <a:chOff x="1789834" y="726348"/>
            <a:chExt cx="9352612" cy="2138799"/>
          </a:xfrm>
        </p:grpSpPr>
        <p:grpSp>
          <p:nvGrpSpPr>
            <p:cNvPr id="11" name="Group 10">
              <a:extLst>
                <a:ext uri="{FF2B5EF4-FFF2-40B4-BE49-F238E27FC236}">
                  <a16:creationId xmlns:a16="http://schemas.microsoft.com/office/drawing/2014/main" id="{85DEDBE9-ADF1-CD57-0694-EB5DBA83FEEC}"/>
                </a:ext>
              </a:extLst>
            </p:cNvPr>
            <p:cNvGrpSpPr/>
            <p:nvPr/>
          </p:nvGrpSpPr>
          <p:grpSpPr>
            <a:xfrm>
              <a:off x="1789834" y="726348"/>
              <a:ext cx="9352612" cy="2138799"/>
              <a:chOff x="1819885" y="847461"/>
              <a:chExt cx="9352612" cy="1996462"/>
            </a:xfrm>
          </p:grpSpPr>
          <p:sp>
            <p:nvSpPr>
              <p:cNvPr id="13" name="Rectangle: Rounded Corners 21">
                <a:extLst>
                  <a:ext uri="{FF2B5EF4-FFF2-40B4-BE49-F238E27FC236}">
                    <a16:creationId xmlns:a16="http://schemas.microsoft.com/office/drawing/2014/main" id="{D8620CFA-4441-F1F7-0BC4-3EFF8C6564CE}"/>
                  </a:ext>
                </a:extLst>
              </p:cNvPr>
              <p:cNvSpPr/>
              <p:nvPr/>
            </p:nvSpPr>
            <p:spPr>
              <a:xfrm>
                <a:off x="1819885" y="1317531"/>
                <a:ext cx="9352612" cy="1526392"/>
              </a:xfrm>
              <a:prstGeom prst="roundRect">
                <a:avLst>
                  <a:gd name="adj" fmla="val 11684"/>
                </a:avLst>
              </a:prstGeom>
              <a:solidFill>
                <a:schemeClr val="bg2"/>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
                <a:extLst>
                  <a:ext uri="{FF2B5EF4-FFF2-40B4-BE49-F238E27FC236}">
                    <a16:creationId xmlns:a16="http://schemas.microsoft.com/office/drawing/2014/main" id="{95124F9F-B929-DA4A-6D9B-670C2F46C6DF}"/>
                  </a:ext>
                </a:extLst>
              </p:cNvPr>
              <p:cNvSpPr/>
              <p:nvPr/>
            </p:nvSpPr>
            <p:spPr>
              <a:xfrm rot="20774356">
                <a:off x="9861677" y="847461"/>
                <a:ext cx="954566" cy="927678"/>
              </a:xfrm>
              <a:custGeom>
                <a:avLst/>
                <a:gdLst/>
                <a:ahLst/>
                <a:cxnLst/>
                <a:rect l="l" t="t" r="r" b="b"/>
                <a:pathLst>
                  <a:path w="4680341" h="4114800">
                    <a:moveTo>
                      <a:pt x="0" y="0"/>
                    </a:moveTo>
                    <a:lnTo>
                      <a:pt x="4680341" y="0"/>
                    </a:lnTo>
                    <a:lnTo>
                      <a:pt x="4680341" y="4114800"/>
                    </a:lnTo>
                    <a:lnTo>
                      <a:pt x="0" y="4114800"/>
                    </a:lnTo>
                    <a:lnTo>
                      <a:pt x="0" y="0"/>
                    </a:lnTo>
                    <a:close/>
                  </a:path>
                </a:pathLst>
              </a:custGeom>
              <a: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96DAC541-7B7A-43D3-8B79-37D633B846F1}">
                      <asvg:svgBlip xmlns="" xmlns:asvg="http://schemas.microsoft.com/office/drawing/2016/SVG/main" r:embed="rId15"/>
                    </a:ext>
                  </a:extLst>
                </a:blip>
                <a:stretch>
                  <a:fillRect/>
                </a:stretch>
              </a:blipFill>
            </p:spPr>
          </p:sp>
        </p:grpSp>
        <p:sp>
          <p:nvSpPr>
            <p:cNvPr id="12" name="TextBox 11">
              <a:extLst>
                <a:ext uri="{FF2B5EF4-FFF2-40B4-BE49-F238E27FC236}">
                  <a16:creationId xmlns:a16="http://schemas.microsoft.com/office/drawing/2014/main" id="{15952D2F-CEA0-DCA8-52D9-1F2A8DB29E9F}"/>
                </a:ext>
              </a:extLst>
            </p:cNvPr>
            <p:cNvSpPr txBox="1"/>
            <p:nvPr/>
          </p:nvSpPr>
          <p:spPr>
            <a:xfrm>
              <a:off x="2169612" y="1617378"/>
              <a:ext cx="8494131" cy="1162579"/>
            </a:xfrm>
            <a:prstGeom prst="rect">
              <a:avLst/>
            </a:prstGeom>
            <a:noFill/>
          </p:spPr>
          <p:txBody>
            <a:bodyPr wrap="square">
              <a:spAutoFit/>
            </a:bodyPr>
            <a:lstStyle/>
            <a:p>
              <a:pPr algn="just">
                <a:lnSpc>
                  <a:spcPct val="150000"/>
                </a:lnSpc>
              </a:pPr>
              <a:r>
                <a:rPr lang="en-US" sz="2000" smtClean="0">
                  <a:latin typeface="Arial" panose="020B0604020202020204" pitchFamily="34" charset="0"/>
                  <a:cs typeface="Arial" panose="020B0604020202020204" pitchFamily="34" charset="0"/>
                </a:rPr>
                <a:t>T</a:t>
              </a:r>
              <a:r>
                <a:rPr lang="vi-VN" sz="2000" smtClean="0">
                  <a:latin typeface="Arial" panose="020B0604020202020204" pitchFamily="34" charset="0"/>
                  <a:cs typeface="Arial" panose="020B0604020202020204" pitchFamily="34" charset="0"/>
                </a:rPr>
                <a:t>rích </a:t>
              </a:r>
              <a:r>
                <a:rPr lang="vi-VN" sz="2000">
                  <a:latin typeface="Arial" panose="020B0604020202020204" pitchFamily="34" charset="0"/>
                  <a:cs typeface="Arial" panose="020B0604020202020204" pitchFamily="34" charset="0"/>
                </a:rPr>
                <a:t>trong tập thơ </a:t>
              </a:r>
              <a:r>
                <a:rPr lang="vi-VN" sz="2000" i="1">
                  <a:latin typeface="Arial" panose="020B0604020202020204" pitchFamily="34" charset="0"/>
                  <a:cs typeface="Arial" panose="020B0604020202020204" pitchFamily="34" charset="0"/>
                </a:rPr>
                <a:t>Hoa một </a:t>
              </a:r>
              <a:r>
                <a:rPr lang="vi-VN" sz="2000" i="1" smtClean="0">
                  <a:latin typeface="Arial" panose="020B0604020202020204" pitchFamily="34" charset="0"/>
                  <a:cs typeface="Arial" panose="020B0604020202020204" pitchFamily="34" charset="0"/>
                </a:rPr>
                <a:t>mùa</a:t>
              </a:r>
              <a:r>
                <a:rPr lang="en-US" sz="2000" i="1" smtClean="0">
                  <a:latin typeface="Arial" panose="020B0604020202020204" pitchFamily="34" charset="0"/>
                  <a:cs typeface="Arial" panose="020B0604020202020204" pitchFamily="34" charset="0"/>
                </a:rPr>
                <a:t>.</a:t>
              </a:r>
              <a:endParaRPr lang="en-US" sz="2000" i="1">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85DC8F7E-0BEF-AC5F-2E28-6851D5DA3893}"/>
              </a:ext>
            </a:extLst>
          </p:cNvPr>
          <p:cNvGrpSpPr/>
          <p:nvPr/>
        </p:nvGrpSpPr>
        <p:grpSpPr>
          <a:xfrm>
            <a:off x="829235" y="2186812"/>
            <a:ext cx="4456756" cy="1979555"/>
            <a:chOff x="1789834" y="726348"/>
            <a:chExt cx="9352612" cy="4154145"/>
          </a:xfrm>
        </p:grpSpPr>
        <p:grpSp>
          <p:nvGrpSpPr>
            <p:cNvPr id="21" name="Group 20">
              <a:extLst>
                <a:ext uri="{FF2B5EF4-FFF2-40B4-BE49-F238E27FC236}">
                  <a16:creationId xmlns:a16="http://schemas.microsoft.com/office/drawing/2014/main" id="{85DEDBE9-ADF1-CD57-0694-EB5DBA83FEEC}"/>
                </a:ext>
              </a:extLst>
            </p:cNvPr>
            <p:cNvGrpSpPr/>
            <p:nvPr/>
          </p:nvGrpSpPr>
          <p:grpSpPr>
            <a:xfrm>
              <a:off x="1789834" y="726348"/>
              <a:ext cx="9352612" cy="4154145"/>
              <a:chOff x="1819885" y="847461"/>
              <a:chExt cx="9352612" cy="3877687"/>
            </a:xfrm>
          </p:grpSpPr>
          <p:sp>
            <p:nvSpPr>
              <p:cNvPr id="23" name="Rectangle: Rounded Corners 21">
                <a:extLst>
                  <a:ext uri="{FF2B5EF4-FFF2-40B4-BE49-F238E27FC236}">
                    <a16:creationId xmlns:a16="http://schemas.microsoft.com/office/drawing/2014/main" id="{D8620CFA-4441-F1F7-0BC4-3EFF8C6564CE}"/>
                  </a:ext>
                </a:extLst>
              </p:cNvPr>
              <p:cNvSpPr/>
              <p:nvPr/>
            </p:nvSpPr>
            <p:spPr>
              <a:xfrm>
                <a:off x="1819885" y="1317529"/>
                <a:ext cx="9352612" cy="3407619"/>
              </a:xfrm>
              <a:prstGeom prst="roundRect">
                <a:avLst>
                  <a:gd name="adj" fmla="val 8399"/>
                </a:avLst>
              </a:prstGeom>
              <a:solidFill>
                <a:schemeClr val="bg2"/>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5">
                <a:extLst>
                  <a:ext uri="{FF2B5EF4-FFF2-40B4-BE49-F238E27FC236}">
                    <a16:creationId xmlns:a16="http://schemas.microsoft.com/office/drawing/2014/main" id="{95124F9F-B929-DA4A-6D9B-670C2F46C6DF}"/>
                  </a:ext>
                </a:extLst>
              </p:cNvPr>
              <p:cNvSpPr/>
              <p:nvPr/>
            </p:nvSpPr>
            <p:spPr>
              <a:xfrm rot="20774356">
                <a:off x="9861677" y="847461"/>
                <a:ext cx="954566" cy="927678"/>
              </a:xfrm>
              <a:custGeom>
                <a:avLst/>
                <a:gdLst/>
                <a:ahLst/>
                <a:cxnLst/>
                <a:rect l="l" t="t" r="r" b="b"/>
                <a:pathLst>
                  <a:path w="4680341" h="4114800">
                    <a:moveTo>
                      <a:pt x="0" y="0"/>
                    </a:moveTo>
                    <a:lnTo>
                      <a:pt x="4680341" y="0"/>
                    </a:lnTo>
                    <a:lnTo>
                      <a:pt x="4680341" y="4114800"/>
                    </a:lnTo>
                    <a:lnTo>
                      <a:pt x="0" y="4114800"/>
                    </a:lnTo>
                    <a:lnTo>
                      <a:pt x="0" y="0"/>
                    </a:lnTo>
                    <a:close/>
                  </a:path>
                </a:pathLst>
              </a:custGeom>
              <a:blipFill>
                <a:blip r:embed="rId3">
                  <a:duotone>
                    <a:prstClr val="black"/>
                    <a:schemeClr val="tx2">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96DAC541-7B7A-43D3-8B79-37D633B846F1}">
                      <asvg:svgBlip xmlns="" xmlns:asvg="http://schemas.microsoft.com/office/drawing/2016/SVG/main" r:embed="rId15"/>
                    </a:ext>
                  </a:extLst>
                </a:blip>
                <a:stretch>
                  <a:fillRect/>
                </a:stretch>
              </a:blipFill>
            </p:spPr>
          </p:sp>
        </p:grpSp>
        <p:sp>
          <p:nvSpPr>
            <p:cNvPr id="22" name="TextBox 21">
              <a:extLst>
                <a:ext uri="{FF2B5EF4-FFF2-40B4-BE49-F238E27FC236}">
                  <a16:creationId xmlns:a16="http://schemas.microsoft.com/office/drawing/2014/main" id="{15952D2F-CEA0-DCA8-52D9-1F2A8DB29E9F}"/>
                </a:ext>
              </a:extLst>
            </p:cNvPr>
            <p:cNvSpPr txBox="1"/>
            <p:nvPr/>
          </p:nvSpPr>
          <p:spPr>
            <a:xfrm>
              <a:off x="2169612" y="1622024"/>
              <a:ext cx="8494129" cy="3100209"/>
            </a:xfrm>
            <a:prstGeom prst="rect">
              <a:avLst/>
            </a:prstGeom>
            <a:noFill/>
          </p:spPr>
          <p:txBody>
            <a:bodyPr wrap="square">
              <a:spAutoFit/>
            </a:bodyPr>
            <a:lstStyle/>
            <a:p>
              <a:pPr algn="just">
                <a:lnSpc>
                  <a:spcPct val="150000"/>
                </a:lnSpc>
              </a:pPr>
              <a:r>
                <a:rPr lang="en-US" sz="2000">
                  <a:latin typeface="Arial" panose="020B0604020202020204" pitchFamily="34" charset="0"/>
                  <a:cs typeface="Arial" panose="020B0604020202020204" pitchFamily="34" charset="0"/>
                </a:rPr>
                <a:t>Đ</a:t>
              </a:r>
              <a:r>
                <a:rPr lang="vi-VN" sz="2000" smtClean="0">
                  <a:latin typeface="Arial" panose="020B0604020202020204" pitchFamily="34" charset="0"/>
                  <a:cs typeface="Arial" panose="020B0604020202020204" pitchFamily="34" charset="0"/>
                </a:rPr>
                <a:t>ược </a:t>
              </a:r>
              <a:r>
                <a:rPr lang="vi-VN" sz="2000">
                  <a:latin typeface="Arial" panose="020B0604020202020204" pitchFamily="34" charset="0"/>
                  <a:cs typeface="Arial" panose="020B0604020202020204" pitchFamily="34" charset="0"/>
                </a:rPr>
                <a:t>đánh giá là một trong những bài thơ đặc sắc nhất của Nguyễn Nhược Pháp.</a:t>
              </a:r>
              <a:endParaRPr lang="en-US" sz="2000" i="1">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67177127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500" fill="hold"/>
                                        <p:tgtEl>
                                          <p:spTgt spid="4098"/>
                                        </p:tgtEl>
                                        <p:attrNameLst>
                                          <p:attrName>ppt_w</p:attrName>
                                        </p:attrNameLst>
                                      </p:cBhvr>
                                      <p:tavLst>
                                        <p:tav tm="0">
                                          <p:val>
                                            <p:fltVal val="0"/>
                                          </p:val>
                                        </p:tav>
                                        <p:tav tm="100000">
                                          <p:val>
                                            <p:strVal val="#ppt_w"/>
                                          </p:val>
                                        </p:tav>
                                      </p:tavLst>
                                    </p:anim>
                                    <p:anim calcmode="lin" valueType="num">
                                      <p:cBhvr>
                                        <p:cTn id="13" dur="500" fill="hold"/>
                                        <p:tgtEl>
                                          <p:spTgt spid="4098"/>
                                        </p:tgtEl>
                                        <p:attrNameLst>
                                          <p:attrName>ppt_h</p:attrName>
                                        </p:attrNameLst>
                                      </p:cBhvr>
                                      <p:tavLst>
                                        <p:tav tm="0">
                                          <p:val>
                                            <p:fltVal val="0"/>
                                          </p:val>
                                        </p:tav>
                                        <p:tav tm="100000">
                                          <p:val>
                                            <p:strVal val="#ppt_h"/>
                                          </p:val>
                                        </p:tav>
                                      </p:tavLst>
                                    </p:anim>
                                    <p:animEffect transition="in" filter="fade">
                                      <p:cBhvr>
                                        <p:cTn id="14" dur="5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terature Review by Slidesgo">
  <a:themeElements>
    <a:clrScheme name="Simple Light">
      <a:dk1>
        <a:srgbClr val="233766"/>
      </a:dk1>
      <a:lt1>
        <a:srgbClr val="FFF3E1"/>
      </a:lt1>
      <a:dk2>
        <a:srgbClr val="FFFFFF"/>
      </a:dk2>
      <a:lt2>
        <a:srgbClr val="DA564C"/>
      </a:lt2>
      <a:accent1>
        <a:srgbClr val="96582E"/>
      </a:accent1>
      <a:accent2>
        <a:srgbClr val="EE9347"/>
      </a:accent2>
      <a:accent3>
        <a:srgbClr val="F9B050"/>
      </a:accent3>
      <a:accent4>
        <a:srgbClr val="6BB3EA"/>
      </a:accent4>
      <a:accent5>
        <a:srgbClr val="77C267"/>
      </a:accent5>
      <a:accent6>
        <a:srgbClr val="46846B"/>
      </a:accent6>
      <a:hlink>
        <a:srgbClr val="23376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TotalTime>
  <Words>2178</Words>
  <Application>Microsoft Office PowerPoint</Application>
  <PresentationFormat>On-screen Show (16:9)</PresentationFormat>
  <Paragraphs>245</Paragraphs>
  <Slides>43</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Hepta Slab</vt:lpstr>
      <vt:lpstr>Arial</vt:lpstr>
      <vt:lpstr>Times New Roman</vt:lpstr>
      <vt:lpstr>Bebas Neue</vt:lpstr>
      <vt:lpstr>Arial (Body)</vt:lpstr>
      <vt:lpstr>Wingdings</vt:lpstr>
      <vt:lpstr>Calibri</vt:lpstr>
      <vt:lpstr>Hepta Slab Medium</vt:lpstr>
      <vt:lpstr>Catamaran</vt:lpstr>
      <vt:lpstr>Literature Review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Literature review</dc:title>
  <dc:creator>Acer</dc:creator>
  <cp:lastModifiedBy>ADMIN</cp:lastModifiedBy>
  <cp:revision>46</cp:revision>
  <dcterms:modified xsi:type="dcterms:W3CDTF">2024-09-15T13:54:57Z</dcterms:modified>
</cp:coreProperties>
</file>